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4"/>
  </p:sldMasterIdLst>
  <p:sldIdLst>
    <p:sldId id="256" r:id="rId5"/>
    <p:sldId id="257" r:id="rId6"/>
    <p:sldId id="258" r:id="rId7"/>
    <p:sldId id="259" r:id="rId8"/>
  </p:sldIdLst>
  <p:sldSz cx="20104100" cy="11309350"/>
  <p:notesSz cx="20104100" cy="1130935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8B53C08-53C3-4EE5-A11D-3F3C53BC6A2F}" v="2" dt="2021-09-02T11:58:28.361"/>
  </p1510:revLst>
</p1510:revInfo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69" d="100"/>
          <a:sy n="69" d="100"/>
        </p:scale>
        <p:origin x="-2232" y="-253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tableStyles" Target="tableStyle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theme" Target="theme/theme1.xml"/><Relationship Id="rId5" Type="http://schemas.openxmlformats.org/officeDocument/2006/relationships/slide" Target="slides/slide1.xml"/><Relationship Id="rId10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presProps" Target="presProps.xml"/><Relationship Id="rId14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Frey Schär Myriam HSLU" userId="f2fa46e7-db0b-44ea-85f5-5dbd5139496e" providerId="ADAL" clId="{48B53C08-53C3-4EE5-A11D-3F3C53BC6A2F}"/>
    <pc:docChg chg="undo custSel modSld">
      <pc:chgData name="Frey Schär Myriam HSLU" userId="f2fa46e7-db0b-44ea-85f5-5dbd5139496e" providerId="ADAL" clId="{48B53C08-53C3-4EE5-A11D-3F3C53BC6A2F}" dt="2021-09-02T12:09:10.651" v="134" actId="20577"/>
      <pc:docMkLst>
        <pc:docMk/>
      </pc:docMkLst>
      <pc:sldChg chg="addSp delSp modSp mod">
        <pc:chgData name="Frey Schär Myriam HSLU" userId="f2fa46e7-db0b-44ea-85f5-5dbd5139496e" providerId="ADAL" clId="{48B53C08-53C3-4EE5-A11D-3F3C53BC6A2F}" dt="2021-09-02T12:00:36.880" v="40" actId="1076"/>
        <pc:sldMkLst>
          <pc:docMk/>
          <pc:sldMk cId="0" sldId="256"/>
        </pc:sldMkLst>
        <pc:spChg chg="del mod">
          <ac:chgData name="Frey Schär Myriam HSLU" userId="f2fa46e7-db0b-44ea-85f5-5dbd5139496e" providerId="ADAL" clId="{48B53C08-53C3-4EE5-A11D-3F3C53BC6A2F}" dt="2021-09-02T11:59:23" v="28" actId="478"/>
          <ac:spMkLst>
            <pc:docMk/>
            <pc:sldMk cId="0" sldId="256"/>
            <ac:spMk id="2" creationId="{00000000-0000-0000-0000-000000000000}"/>
          </ac:spMkLst>
        </pc:spChg>
        <pc:spChg chg="mod">
          <ac:chgData name="Frey Schär Myriam HSLU" userId="f2fa46e7-db0b-44ea-85f5-5dbd5139496e" providerId="ADAL" clId="{48B53C08-53C3-4EE5-A11D-3F3C53BC6A2F}" dt="2021-09-02T12:00:32.856" v="39" actId="1076"/>
          <ac:spMkLst>
            <pc:docMk/>
            <pc:sldMk cId="0" sldId="256"/>
            <ac:spMk id="3" creationId="{00000000-0000-0000-0000-000000000000}"/>
          </ac:spMkLst>
        </pc:spChg>
        <pc:spChg chg="mod">
          <ac:chgData name="Frey Schär Myriam HSLU" userId="f2fa46e7-db0b-44ea-85f5-5dbd5139496e" providerId="ADAL" clId="{48B53C08-53C3-4EE5-A11D-3F3C53BC6A2F}" dt="2021-09-02T12:00:36.880" v="40" actId="1076"/>
          <ac:spMkLst>
            <pc:docMk/>
            <pc:sldMk cId="0" sldId="256"/>
            <ac:spMk id="4" creationId="{00000000-0000-0000-0000-000000000000}"/>
          </ac:spMkLst>
        </pc:spChg>
        <pc:spChg chg="add del mod">
          <ac:chgData name="Frey Schär Myriam HSLU" userId="f2fa46e7-db0b-44ea-85f5-5dbd5139496e" providerId="ADAL" clId="{48B53C08-53C3-4EE5-A11D-3F3C53BC6A2F}" dt="2021-09-02T11:57:48.991" v="16" actId="478"/>
          <ac:spMkLst>
            <pc:docMk/>
            <pc:sldMk cId="0" sldId="256"/>
            <ac:spMk id="5" creationId="{1F0F2954-05D9-46C3-9CF8-0D5F94E05ED4}"/>
          </ac:spMkLst>
        </pc:spChg>
        <pc:spChg chg="add mod">
          <ac:chgData name="Frey Schär Myriam HSLU" userId="f2fa46e7-db0b-44ea-85f5-5dbd5139496e" providerId="ADAL" clId="{48B53C08-53C3-4EE5-A11D-3F3C53BC6A2F}" dt="2021-09-02T12:00:09.940" v="36" actId="20577"/>
          <ac:spMkLst>
            <pc:docMk/>
            <pc:sldMk cId="0" sldId="256"/>
            <ac:spMk id="6" creationId="{B30DBA9E-A399-4168-A0E9-7DED5BE55D18}"/>
          </ac:spMkLst>
        </pc:spChg>
      </pc:sldChg>
      <pc:sldChg chg="modSp mod">
        <pc:chgData name="Frey Schär Myriam HSLU" userId="f2fa46e7-db0b-44ea-85f5-5dbd5139496e" providerId="ADAL" clId="{48B53C08-53C3-4EE5-A11D-3F3C53BC6A2F}" dt="2021-09-02T12:02:25.828" v="46" actId="20577"/>
        <pc:sldMkLst>
          <pc:docMk/>
          <pc:sldMk cId="0" sldId="257"/>
        </pc:sldMkLst>
        <pc:spChg chg="mod">
          <ac:chgData name="Frey Schär Myriam HSLU" userId="f2fa46e7-db0b-44ea-85f5-5dbd5139496e" providerId="ADAL" clId="{48B53C08-53C3-4EE5-A11D-3F3C53BC6A2F}" dt="2021-09-02T12:00:54.280" v="41" actId="20577"/>
          <ac:spMkLst>
            <pc:docMk/>
            <pc:sldMk cId="0" sldId="257"/>
            <ac:spMk id="6034" creationId="{00000000-0000-0000-0000-000000000000}"/>
          </ac:spMkLst>
        </pc:spChg>
        <pc:spChg chg="mod">
          <ac:chgData name="Frey Schär Myriam HSLU" userId="f2fa46e7-db0b-44ea-85f5-5dbd5139496e" providerId="ADAL" clId="{48B53C08-53C3-4EE5-A11D-3F3C53BC6A2F}" dt="2021-09-02T12:02:25.828" v="46" actId="20577"/>
          <ac:spMkLst>
            <pc:docMk/>
            <pc:sldMk cId="0" sldId="257"/>
            <ac:spMk id="6035" creationId="{00000000-0000-0000-0000-000000000000}"/>
          </ac:spMkLst>
        </pc:spChg>
      </pc:sldChg>
      <pc:sldChg chg="modSp mod">
        <pc:chgData name="Frey Schär Myriam HSLU" userId="f2fa46e7-db0b-44ea-85f5-5dbd5139496e" providerId="ADAL" clId="{48B53C08-53C3-4EE5-A11D-3F3C53BC6A2F}" dt="2021-09-02T12:06:14.481" v="85" actId="20577"/>
        <pc:sldMkLst>
          <pc:docMk/>
          <pc:sldMk cId="0" sldId="258"/>
        </pc:sldMkLst>
        <pc:spChg chg="mod">
          <ac:chgData name="Frey Schär Myriam HSLU" userId="f2fa46e7-db0b-44ea-85f5-5dbd5139496e" providerId="ADAL" clId="{48B53C08-53C3-4EE5-A11D-3F3C53BC6A2F}" dt="2021-09-02T12:04:16.077" v="47" actId="20577"/>
          <ac:spMkLst>
            <pc:docMk/>
            <pc:sldMk cId="0" sldId="258"/>
            <ac:spMk id="2" creationId="{00000000-0000-0000-0000-000000000000}"/>
          </ac:spMkLst>
        </pc:spChg>
        <pc:spChg chg="mod">
          <ac:chgData name="Frey Schär Myriam HSLU" userId="f2fa46e7-db0b-44ea-85f5-5dbd5139496e" providerId="ADAL" clId="{48B53C08-53C3-4EE5-A11D-3F3C53BC6A2F}" dt="2021-09-02T12:04:48.832" v="50" actId="20577"/>
          <ac:spMkLst>
            <pc:docMk/>
            <pc:sldMk cId="0" sldId="258"/>
            <ac:spMk id="6" creationId="{00000000-0000-0000-0000-000000000000}"/>
          </ac:spMkLst>
        </pc:spChg>
        <pc:spChg chg="mod">
          <ac:chgData name="Frey Schär Myriam HSLU" userId="f2fa46e7-db0b-44ea-85f5-5dbd5139496e" providerId="ADAL" clId="{48B53C08-53C3-4EE5-A11D-3F3C53BC6A2F}" dt="2021-09-02T12:05:05.661" v="54" actId="20577"/>
          <ac:spMkLst>
            <pc:docMk/>
            <pc:sldMk cId="0" sldId="258"/>
            <ac:spMk id="39" creationId="{00000000-0000-0000-0000-000000000000}"/>
          </ac:spMkLst>
        </pc:spChg>
        <pc:spChg chg="mod">
          <ac:chgData name="Frey Schär Myriam HSLU" userId="f2fa46e7-db0b-44ea-85f5-5dbd5139496e" providerId="ADAL" clId="{48B53C08-53C3-4EE5-A11D-3F3C53BC6A2F}" dt="2021-09-02T12:05:47.176" v="62" actId="20577"/>
          <ac:spMkLst>
            <pc:docMk/>
            <pc:sldMk cId="0" sldId="258"/>
            <ac:spMk id="18126" creationId="{00000000-0000-0000-0000-000000000000}"/>
          </ac:spMkLst>
        </pc:spChg>
        <pc:spChg chg="mod">
          <ac:chgData name="Frey Schär Myriam HSLU" userId="f2fa46e7-db0b-44ea-85f5-5dbd5139496e" providerId="ADAL" clId="{48B53C08-53C3-4EE5-A11D-3F3C53BC6A2F}" dt="2021-09-02T12:06:14.481" v="85" actId="20577"/>
          <ac:spMkLst>
            <pc:docMk/>
            <pc:sldMk cId="0" sldId="258"/>
            <ac:spMk id="18127" creationId="{00000000-0000-0000-0000-000000000000}"/>
          </ac:spMkLst>
        </pc:spChg>
      </pc:sldChg>
      <pc:sldChg chg="modSp mod">
        <pc:chgData name="Frey Schär Myriam HSLU" userId="f2fa46e7-db0b-44ea-85f5-5dbd5139496e" providerId="ADAL" clId="{48B53C08-53C3-4EE5-A11D-3F3C53BC6A2F}" dt="2021-09-02T12:09:10.651" v="134" actId="20577"/>
        <pc:sldMkLst>
          <pc:docMk/>
          <pc:sldMk cId="0" sldId="259"/>
        </pc:sldMkLst>
        <pc:spChg chg="mod">
          <ac:chgData name="Frey Schär Myriam HSLU" userId="f2fa46e7-db0b-44ea-85f5-5dbd5139496e" providerId="ADAL" clId="{48B53C08-53C3-4EE5-A11D-3F3C53BC6A2F}" dt="2021-09-02T12:06:48.885" v="86" actId="20577"/>
          <ac:spMkLst>
            <pc:docMk/>
            <pc:sldMk cId="0" sldId="259"/>
            <ac:spMk id="2" creationId="{00000000-0000-0000-0000-000000000000}"/>
          </ac:spMkLst>
        </pc:spChg>
        <pc:spChg chg="mod">
          <ac:chgData name="Frey Schär Myriam HSLU" userId="f2fa46e7-db0b-44ea-85f5-5dbd5139496e" providerId="ADAL" clId="{48B53C08-53C3-4EE5-A11D-3F3C53BC6A2F}" dt="2021-09-02T12:07:54.688" v="108" actId="20577"/>
          <ac:spMkLst>
            <pc:docMk/>
            <pc:sldMk cId="0" sldId="259"/>
            <ac:spMk id="5" creationId="{00000000-0000-0000-0000-000000000000}"/>
          </ac:spMkLst>
        </pc:spChg>
        <pc:spChg chg="mod">
          <ac:chgData name="Frey Schär Myriam HSLU" userId="f2fa46e7-db0b-44ea-85f5-5dbd5139496e" providerId="ADAL" clId="{48B53C08-53C3-4EE5-A11D-3F3C53BC6A2F}" dt="2021-09-02T12:09:10.651" v="134" actId="20577"/>
          <ac:spMkLst>
            <pc:docMk/>
            <pc:sldMk cId="0" sldId="259"/>
            <ac:spMk id="56" creationId="{00000000-0000-0000-0000-000000000000}"/>
          </ac:spMkLst>
        </pc:s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20104100" cy="11301095"/>
          </a:xfrm>
          <a:custGeom>
            <a:avLst/>
            <a:gdLst/>
            <a:ahLst/>
            <a:cxnLst/>
            <a:rect l="l" t="t" r="r" b="b"/>
            <a:pathLst>
              <a:path w="20104100" h="11301095">
                <a:moveTo>
                  <a:pt x="20104099" y="0"/>
                </a:moveTo>
                <a:lnTo>
                  <a:pt x="0" y="0"/>
                </a:lnTo>
                <a:lnTo>
                  <a:pt x="0" y="11300723"/>
                </a:lnTo>
                <a:lnTo>
                  <a:pt x="20104099" y="11300723"/>
                </a:lnTo>
                <a:lnTo>
                  <a:pt x="20104099" y="0"/>
                </a:lnTo>
                <a:close/>
              </a:path>
            </a:pathLst>
          </a:custGeom>
          <a:solidFill>
            <a:srgbClr val="36657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20090173" cy="11300723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628243" y="1241621"/>
            <a:ext cx="3042920" cy="761365"/>
          </a:xfrm>
          <a:custGeom>
            <a:avLst/>
            <a:gdLst/>
            <a:ahLst/>
            <a:cxnLst/>
            <a:rect l="l" t="t" r="r" b="b"/>
            <a:pathLst>
              <a:path w="3042920" h="761364">
                <a:moveTo>
                  <a:pt x="205105" y="705383"/>
                </a:moveTo>
                <a:lnTo>
                  <a:pt x="57645" y="705383"/>
                </a:lnTo>
                <a:lnTo>
                  <a:pt x="57645" y="456463"/>
                </a:lnTo>
                <a:lnTo>
                  <a:pt x="0" y="456463"/>
                </a:lnTo>
                <a:lnTo>
                  <a:pt x="0" y="705383"/>
                </a:lnTo>
                <a:lnTo>
                  <a:pt x="0" y="761263"/>
                </a:lnTo>
                <a:lnTo>
                  <a:pt x="205105" y="761263"/>
                </a:lnTo>
                <a:lnTo>
                  <a:pt x="205105" y="705383"/>
                </a:lnTo>
                <a:close/>
              </a:path>
              <a:path w="3042920" h="761364">
                <a:moveTo>
                  <a:pt x="232156" y="12"/>
                </a:moveTo>
                <a:lnTo>
                  <a:pt x="174510" y="12"/>
                </a:lnTo>
                <a:lnTo>
                  <a:pt x="174510" y="124472"/>
                </a:lnTo>
                <a:lnTo>
                  <a:pt x="57645" y="124472"/>
                </a:lnTo>
                <a:lnTo>
                  <a:pt x="57645" y="12"/>
                </a:lnTo>
                <a:lnTo>
                  <a:pt x="12" y="12"/>
                </a:lnTo>
                <a:lnTo>
                  <a:pt x="12" y="124472"/>
                </a:lnTo>
                <a:lnTo>
                  <a:pt x="12" y="179082"/>
                </a:lnTo>
                <a:lnTo>
                  <a:pt x="12" y="304812"/>
                </a:lnTo>
                <a:lnTo>
                  <a:pt x="57645" y="304812"/>
                </a:lnTo>
                <a:lnTo>
                  <a:pt x="57645" y="179082"/>
                </a:lnTo>
                <a:lnTo>
                  <a:pt x="174510" y="179082"/>
                </a:lnTo>
                <a:lnTo>
                  <a:pt x="174510" y="304812"/>
                </a:lnTo>
                <a:lnTo>
                  <a:pt x="232156" y="304812"/>
                </a:lnTo>
                <a:lnTo>
                  <a:pt x="232156" y="179082"/>
                </a:lnTo>
                <a:lnTo>
                  <a:pt x="232156" y="124472"/>
                </a:lnTo>
                <a:lnTo>
                  <a:pt x="232156" y="12"/>
                </a:lnTo>
                <a:close/>
              </a:path>
              <a:path w="3042920" h="761364">
                <a:moveTo>
                  <a:pt x="494563" y="456463"/>
                </a:moveTo>
                <a:lnTo>
                  <a:pt x="436918" y="456463"/>
                </a:lnTo>
                <a:lnTo>
                  <a:pt x="436918" y="680974"/>
                </a:lnTo>
                <a:lnTo>
                  <a:pt x="436918" y="682840"/>
                </a:lnTo>
                <a:lnTo>
                  <a:pt x="436130" y="684657"/>
                </a:lnTo>
                <a:lnTo>
                  <a:pt x="415544" y="705218"/>
                </a:lnTo>
                <a:lnTo>
                  <a:pt x="414159" y="705802"/>
                </a:lnTo>
                <a:lnTo>
                  <a:pt x="342785" y="705802"/>
                </a:lnTo>
                <a:lnTo>
                  <a:pt x="341426" y="705218"/>
                </a:lnTo>
                <a:lnTo>
                  <a:pt x="320827" y="684657"/>
                </a:lnTo>
                <a:lnTo>
                  <a:pt x="320065" y="682840"/>
                </a:lnTo>
                <a:lnTo>
                  <a:pt x="320065" y="456463"/>
                </a:lnTo>
                <a:lnTo>
                  <a:pt x="262394" y="456463"/>
                </a:lnTo>
                <a:lnTo>
                  <a:pt x="262394" y="690003"/>
                </a:lnTo>
                <a:lnTo>
                  <a:pt x="263029" y="696658"/>
                </a:lnTo>
                <a:lnTo>
                  <a:pt x="309372" y="750773"/>
                </a:lnTo>
                <a:lnTo>
                  <a:pt x="333159" y="760755"/>
                </a:lnTo>
                <a:lnTo>
                  <a:pt x="423799" y="760755"/>
                </a:lnTo>
                <a:lnTo>
                  <a:pt x="484568" y="713803"/>
                </a:lnTo>
                <a:lnTo>
                  <a:pt x="494563" y="690003"/>
                </a:lnTo>
                <a:lnTo>
                  <a:pt x="494563" y="456463"/>
                </a:lnTo>
                <a:close/>
              </a:path>
              <a:path w="3042920" h="761364">
                <a:moveTo>
                  <a:pt x="581647" y="70777"/>
                </a:moveTo>
                <a:lnTo>
                  <a:pt x="534682" y="9994"/>
                </a:lnTo>
                <a:lnTo>
                  <a:pt x="523989" y="2654"/>
                </a:lnTo>
                <a:lnTo>
                  <a:pt x="523989" y="77939"/>
                </a:lnTo>
                <a:lnTo>
                  <a:pt x="523989" y="226390"/>
                </a:lnTo>
                <a:lnTo>
                  <a:pt x="523227" y="228180"/>
                </a:lnTo>
                <a:lnTo>
                  <a:pt x="502627" y="248767"/>
                </a:lnTo>
                <a:lnTo>
                  <a:pt x="501256" y="249364"/>
                </a:lnTo>
                <a:lnTo>
                  <a:pt x="402818" y="249364"/>
                </a:lnTo>
                <a:lnTo>
                  <a:pt x="401447" y="248767"/>
                </a:lnTo>
                <a:lnTo>
                  <a:pt x="380847" y="228180"/>
                </a:lnTo>
                <a:lnTo>
                  <a:pt x="380085" y="226390"/>
                </a:lnTo>
                <a:lnTo>
                  <a:pt x="380085" y="77939"/>
                </a:lnTo>
                <a:lnTo>
                  <a:pt x="380847" y="76136"/>
                </a:lnTo>
                <a:lnTo>
                  <a:pt x="401447" y="55537"/>
                </a:lnTo>
                <a:lnTo>
                  <a:pt x="402818" y="54952"/>
                </a:lnTo>
                <a:lnTo>
                  <a:pt x="501256" y="54952"/>
                </a:lnTo>
                <a:lnTo>
                  <a:pt x="502627" y="55537"/>
                </a:lnTo>
                <a:lnTo>
                  <a:pt x="523227" y="76136"/>
                </a:lnTo>
                <a:lnTo>
                  <a:pt x="523989" y="77939"/>
                </a:lnTo>
                <a:lnTo>
                  <a:pt x="523989" y="2654"/>
                </a:lnTo>
                <a:lnTo>
                  <a:pt x="523735" y="2514"/>
                </a:lnTo>
                <a:lnTo>
                  <a:pt x="517537" y="647"/>
                </a:lnTo>
                <a:lnTo>
                  <a:pt x="510882" y="12"/>
                </a:lnTo>
                <a:lnTo>
                  <a:pt x="393192" y="12"/>
                </a:lnTo>
                <a:lnTo>
                  <a:pt x="332422" y="46977"/>
                </a:lnTo>
                <a:lnTo>
                  <a:pt x="322440" y="70777"/>
                </a:lnTo>
                <a:lnTo>
                  <a:pt x="322440" y="233553"/>
                </a:lnTo>
                <a:lnTo>
                  <a:pt x="369392" y="294335"/>
                </a:lnTo>
                <a:lnTo>
                  <a:pt x="393192" y="304304"/>
                </a:lnTo>
                <a:lnTo>
                  <a:pt x="510882" y="304304"/>
                </a:lnTo>
                <a:lnTo>
                  <a:pt x="571652" y="257352"/>
                </a:lnTo>
                <a:lnTo>
                  <a:pt x="581647" y="233553"/>
                </a:lnTo>
                <a:lnTo>
                  <a:pt x="581647" y="70777"/>
                </a:lnTo>
                <a:close/>
              </a:path>
              <a:path w="3042920" h="761364">
                <a:moveTo>
                  <a:pt x="803821" y="456463"/>
                </a:moveTo>
                <a:lnTo>
                  <a:pt x="579069" y="456463"/>
                </a:lnTo>
                <a:lnTo>
                  <a:pt x="579069" y="511429"/>
                </a:lnTo>
                <a:lnTo>
                  <a:pt x="746150" y="511429"/>
                </a:lnTo>
                <a:lnTo>
                  <a:pt x="746150" y="541782"/>
                </a:lnTo>
                <a:lnTo>
                  <a:pt x="744181" y="544156"/>
                </a:lnTo>
                <a:lnTo>
                  <a:pt x="591185" y="631812"/>
                </a:lnTo>
                <a:lnTo>
                  <a:pt x="583171" y="637552"/>
                </a:lnTo>
                <a:lnTo>
                  <a:pt x="577075" y="644563"/>
                </a:lnTo>
                <a:lnTo>
                  <a:pt x="573151" y="652818"/>
                </a:lnTo>
                <a:lnTo>
                  <a:pt x="571652" y="662292"/>
                </a:lnTo>
                <a:lnTo>
                  <a:pt x="571652" y="760768"/>
                </a:lnTo>
                <a:lnTo>
                  <a:pt x="803821" y="760768"/>
                </a:lnTo>
                <a:lnTo>
                  <a:pt x="803821" y="705802"/>
                </a:lnTo>
                <a:lnTo>
                  <a:pt x="629297" y="705802"/>
                </a:lnTo>
                <a:lnTo>
                  <a:pt x="629297" y="675449"/>
                </a:lnTo>
                <a:lnTo>
                  <a:pt x="631278" y="673074"/>
                </a:lnTo>
                <a:lnTo>
                  <a:pt x="633641" y="671728"/>
                </a:lnTo>
                <a:lnTo>
                  <a:pt x="784263" y="585876"/>
                </a:lnTo>
                <a:lnTo>
                  <a:pt x="792302" y="580136"/>
                </a:lnTo>
                <a:lnTo>
                  <a:pt x="798398" y="573125"/>
                </a:lnTo>
                <a:lnTo>
                  <a:pt x="802309" y="564870"/>
                </a:lnTo>
                <a:lnTo>
                  <a:pt x="803821" y="555396"/>
                </a:lnTo>
                <a:lnTo>
                  <a:pt x="803821" y="456463"/>
                </a:lnTo>
                <a:close/>
              </a:path>
              <a:path w="3042920" h="761364">
                <a:moveTo>
                  <a:pt x="891641" y="50482"/>
                </a:moveTo>
                <a:lnTo>
                  <a:pt x="851141" y="9994"/>
                </a:lnTo>
                <a:lnTo>
                  <a:pt x="827341" y="12"/>
                </a:lnTo>
                <a:lnTo>
                  <a:pt x="729500" y="12"/>
                </a:lnTo>
                <a:lnTo>
                  <a:pt x="668718" y="46977"/>
                </a:lnTo>
                <a:lnTo>
                  <a:pt x="658736" y="70777"/>
                </a:lnTo>
                <a:lnTo>
                  <a:pt x="658736" y="233540"/>
                </a:lnTo>
                <a:lnTo>
                  <a:pt x="705700" y="294335"/>
                </a:lnTo>
                <a:lnTo>
                  <a:pt x="729500" y="304304"/>
                </a:lnTo>
                <a:lnTo>
                  <a:pt x="827341" y="304304"/>
                </a:lnTo>
                <a:lnTo>
                  <a:pt x="891641" y="253834"/>
                </a:lnTo>
                <a:lnTo>
                  <a:pt x="852589" y="215277"/>
                </a:lnTo>
                <a:lnTo>
                  <a:pt x="820686" y="247180"/>
                </a:lnTo>
                <a:lnTo>
                  <a:pt x="819099" y="248767"/>
                </a:lnTo>
                <a:lnTo>
                  <a:pt x="817714" y="249364"/>
                </a:lnTo>
                <a:lnTo>
                  <a:pt x="739127" y="249364"/>
                </a:lnTo>
                <a:lnTo>
                  <a:pt x="737755" y="248767"/>
                </a:lnTo>
                <a:lnTo>
                  <a:pt x="717156" y="228193"/>
                </a:lnTo>
                <a:lnTo>
                  <a:pt x="716381" y="226377"/>
                </a:lnTo>
                <a:lnTo>
                  <a:pt x="716381" y="77939"/>
                </a:lnTo>
                <a:lnTo>
                  <a:pt x="717156" y="76136"/>
                </a:lnTo>
                <a:lnTo>
                  <a:pt x="737755" y="55537"/>
                </a:lnTo>
                <a:lnTo>
                  <a:pt x="739127" y="54952"/>
                </a:lnTo>
                <a:lnTo>
                  <a:pt x="817714" y="54952"/>
                </a:lnTo>
                <a:lnTo>
                  <a:pt x="819099" y="55537"/>
                </a:lnTo>
                <a:lnTo>
                  <a:pt x="852589" y="89052"/>
                </a:lnTo>
                <a:lnTo>
                  <a:pt x="891641" y="50482"/>
                </a:lnTo>
                <a:close/>
              </a:path>
              <a:path w="3042920" h="761364">
                <a:moveTo>
                  <a:pt x="1118958" y="456349"/>
                </a:moveTo>
                <a:lnTo>
                  <a:pt x="876808" y="456349"/>
                </a:lnTo>
                <a:lnTo>
                  <a:pt x="876808" y="510959"/>
                </a:lnTo>
                <a:lnTo>
                  <a:pt x="913866" y="510959"/>
                </a:lnTo>
                <a:lnTo>
                  <a:pt x="913866" y="580809"/>
                </a:lnTo>
                <a:lnTo>
                  <a:pt x="913866" y="635419"/>
                </a:lnTo>
                <a:lnTo>
                  <a:pt x="913866" y="705269"/>
                </a:lnTo>
                <a:lnTo>
                  <a:pt x="913866" y="759879"/>
                </a:lnTo>
                <a:lnTo>
                  <a:pt x="1118958" y="759879"/>
                </a:lnTo>
                <a:lnTo>
                  <a:pt x="1118958" y="705269"/>
                </a:lnTo>
                <a:lnTo>
                  <a:pt x="971524" y="705269"/>
                </a:lnTo>
                <a:lnTo>
                  <a:pt x="971524" y="635419"/>
                </a:lnTo>
                <a:lnTo>
                  <a:pt x="1081913" y="635419"/>
                </a:lnTo>
                <a:lnTo>
                  <a:pt x="1081913" y="580809"/>
                </a:lnTo>
                <a:lnTo>
                  <a:pt x="971524" y="580809"/>
                </a:lnTo>
                <a:lnTo>
                  <a:pt x="971524" y="510959"/>
                </a:lnTo>
                <a:lnTo>
                  <a:pt x="1118958" y="510959"/>
                </a:lnTo>
                <a:lnTo>
                  <a:pt x="1118958" y="456349"/>
                </a:lnTo>
                <a:close/>
              </a:path>
              <a:path w="3042920" h="761364">
                <a:moveTo>
                  <a:pt x="1194269" y="12"/>
                </a:moveTo>
                <a:lnTo>
                  <a:pt x="1136637" y="12"/>
                </a:lnTo>
                <a:lnTo>
                  <a:pt x="1136637" y="124472"/>
                </a:lnTo>
                <a:lnTo>
                  <a:pt x="1019771" y="124472"/>
                </a:lnTo>
                <a:lnTo>
                  <a:pt x="1019771" y="12"/>
                </a:lnTo>
                <a:lnTo>
                  <a:pt x="962139" y="12"/>
                </a:lnTo>
                <a:lnTo>
                  <a:pt x="962139" y="124472"/>
                </a:lnTo>
                <a:lnTo>
                  <a:pt x="962139" y="179082"/>
                </a:lnTo>
                <a:lnTo>
                  <a:pt x="962139" y="304812"/>
                </a:lnTo>
                <a:lnTo>
                  <a:pt x="1019771" y="304812"/>
                </a:lnTo>
                <a:lnTo>
                  <a:pt x="1019771" y="179082"/>
                </a:lnTo>
                <a:lnTo>
                  <a:pt x="1136637" y="179082"/>
                </a:lnTo>
                <a:lnTo>
                  <a:pt x="1136637" y="304812"/>
                </a:lnTo>
                <a:lnTo>
                  <a:pt x="1194269" y="304812"/>
                </a:lnTo>
                <a:lnTo>
                  <a:pt x="1194269" y="179082"/>
                </a:lnTo>
                <a:lnTo>
                  <a:pt x="1194269" y="124472"/>
                </a:lnTo>
                <a:lnTo>
                  <a:pt x="1194269" y="12"/>
                </a:lnTo>
                <a:close/>
              </a:path>
              <a:path w="3042920" h="761364">
                <a:moveTo>
                  <a:pt x="1471637" y="705827"/>
                </a:moveTo>
                <a:lnTo>
                  <a:pt x="1434592" y="705827"/>
                </a:lnTo>
                <a:lnTo>
                  <a:pt x="1384757" y="642162"/>
                </a:lnTo>
                <a:lnTo>
                  <a:pt x="1400797" y="642162"/>
                </a:lnTo>
                <a:lnTo>
                  <a:pt x="1408506" y="638937"/>
                </a:lnTo>
                <a:lnTo>
                  <a:pt x="1444586" y="602881"/>
                </a:lnTo>
                <a:lnTo>
                  <a:pt x="1454569" y="579069"/>
                </a:lnTo>
                <a:lnTo>
                  <a:pt x="1454569" y="519569"/>
                </a:lnTo>
                <a:lnTo>
                  <a:pt x="1408493" y="459663"/>
                </a:lnTo>
                <a:lnTo>
                  <a:pt x="1400784" y="456463"/>
                </a:lnTo>
                <a:lnTo>
                  <a:pt x="1396923" y="456463"/>
                </a:lnTo>
                <a:lnTo>
                  <a:pt x="1396923" y="526478"/>
                </a:lnTo>
                <a:lnTo>
                  <a:pt x="1396923" y="572160"/>
                </a:lnTo>
                <a:lnTo>
                  <a:pt x="1396326" y="573532"/>
                </a:lnTo>
                <a:lnTo>
                  <a:pt x="1383233" y="586613"/>
                </a:lnTo>
                <a:lnTo>
                  <a:pt x="1381861" y="587222"/>
                </a:lnTo>
                <a:lnTo>
                  <a:pt x="1280071" y="587222"/>
                </a:lnTo>
                <a:lnTo>
                  <a:pt x="1280071" y="511416"/>
                </a:lnTo>
                <a:lnTo>
                  <a:pt x="1381861" y="511416"/>
                </a:lnTo>
                <a:lnTo>
                  <a:pt x="1383233" y="512000"/>
                </a:lnTo>
                <a:lnTo>
                  <a:pt x="1394739" y="523506"/>
                </a:lnTo>
                <a:lnTo>
                  <a:pt x="1396326" y="525106"/>
                </a:lnTo>
                <a:lnTo>
                  <a:pt x="1396923" y="526478"/>
                </a:lnTo>
                <a:lnTo>
                  <a:pt x="1396923" y="456463"/>
                </a:lnTo>
                <a:lnTo>
                  <a:pt x="1185379" y="456463"/>
                </a:lnTo>
                <a:lnTo>
                  <a:pt x="1185379" y="511416"/>
                </a:lnTo>
                <a:lnTo>
                  <a:pt x="1222425" y="511416"/>
                </a:lnTo>
                <a:lnTo>
                  <a:pt x="1222425" y="760755"/>
                </a:lnTo>
                <a:lnTo>
                  <a:pt x="1280071" y="760755"/>
                </a:lnTo>
                <a:lnTo>
                  <a:pt x="1280071" y="642162"/>
                </a:lnTo>
                <a:lnTo>
                  <a:pt x="1313840" y="642162"/>
                </a:lnTo>
                <a:lnTo>
                  <a:pt x="1315999" y="643293"/>
                </a:lnTo>
                <a:lnTo>
                  <a:pt x="1317409" y="645439"/>
                </a:lnTo>
                <a:lnTo>
                  <a:pt x="1406855" y="760755"/>
                </a:lnTo>
                <a:lnTo>
                  <a:pt x="1471637" y="760755"/>
                </a:lnTo>
                <a:lnTo>
                  <a:pt x="1471637" y="705827"/>
                </a:lnTo>
                <a:close/>
              </a:path>
              <a:path w="3042920" h="761364">
                <a:moveTo>
                  <a:pt x="1529753" y="174485"/>
                </a:moveTo>
                <a:lnTo>
                  <a:pt x="1509928" y="141732"/>
                </a:lnTo>
                <a:lnTo>
                  <a:pt x="1342186" y="115912"/>
                </a:lnTo>
                <a:lnTo>
                  <a:pt x="1338554" y="115544"/>
                </a:lnTo>
                <a:lnTo>
                  <a:pt x="1335608" y="112293"/>
                </a:lnTo>
                <a:lnTo>
                  <a:pt x="1335608" y="77927"/>
                </a:lnTo>
                <a:lnTo>
                  <a:pt x="1336395" y="76136"/>
                </a:lnTo>
                <a:lnTo>
                  <a:pt x="1356982" y="55537"/>
                </a:lnTo>
                <a:lnTo>
                  <a:pt x="1358353" y="54952"/>
                </a:lnTo>
                <a:lnTo>
                  <a:pt x="1449336" y="54952"/>
                </a:lnTo>
                <a:lnTo>
                  <a:pt x="1450708" y="55537"/>
                </a:lnTo>
                <a:lnTo>
                  <a:pt x="1483779" y="88607"/>
                </a:lnTo>
                <a:lnTo>
                  <a:pt x="1522336" y="49568"/>
                </a:lnTo>
                <a:lnTo>
                  <a:pt x="1482763" y="9994"/>
                </a:lnTo>
                <a:lnTo>
                  <a:pt x="1458963" y="0"/>
                </a:lnTo>
                <a:lnTo>
                  <a:pt x="1348727" y="0"/>
                </a:lnTo>
                <a:lnTo>
                  <a:pt x="1287957" y="46977"/>
                </a:lnTo>
                <a:lnTo>
                  <a:pt x="1277975" y="70764"/>
                </a:lnTo>
                <a:lnTo>
                  <a:pt x="1277975" y="129832"/>
                </a:lnTo>
                <a:lnTo>
                  <a:pt x="1297863" y="162585"/>
                </a:lnTo>
                <a:lnTo>
                  <a:pt x="1465084" y="188404"/>
                </a:lnTo>
                <a:lnTo>
                  <a:pt x="1468843" y="188785"/>
                </a:lnTo>
                <a:lnTo>
                  <a:pt x="1472120" y="192176"/>
                </a:lnTo>
                <a:lnTo>
                  <a:pt x="1472120" y="226390"/>
                </a:lnTo>
                <a:lnTo>
                  <a:pt x="1471333" y="228180"/>
                </a:lnTo>
                <a:lnTo>
                  <a:pt x="1450746" y="248780"/>
                </a:lnTo>
                <a:lnTo>
                  <a:pt x="1449362" y="249377"/>
                </a:lnTo>
                <a:lnTo>
                  <a:pt x="1342821" y="249377"/>
                </a:lnTo>
                <a:lnTo>
                  <a:pt x="1341437" y="248780"/>
                </a:lnTo>
                <a:lnTo>
                  <a:pt x="1308366" y="215696"/>
                </a:lnTo>
                <a:lnTo>
                  <a:pt x="1269822" y="254749"/>
                </a:lnTo>
                <a:lnTo>
                  <a:pt x="1309395" y="294309"/>
                </a:lnTo>
                <a:lnTo>
                  <a:pt x="1333182" y="304317"/>
                </a:lnTo>
                <a:lnTo>
                  <a:pt x="1459001" y="304317"/>
                </a:lnTo>
                <a:lnTo>
                  <a:pt x="1519770" y="257340"/>
                </a:lnTo>
                <a:lnTo>
                  <a:pt x="1529753" y="233553"/>
                </a:lnTo>
                <a:lnTo>
                  <a:pt x="1529753" y="174485"/>
                </a:lnTo>
                <a:close/>
              </a:path>
              <a:path w="3042920" h="761364">
                <a:moveTo>
                  <a:pt x="1780882" y="456463"/>
                </a:moveTo>
                <a:lnTo>
                  <a:pt x="1724609" y="456463"/>
                </a:lnTo>
                <a:lnTo>
                  <a:pt x="1724609" y="682701"/>
                </a:lnTo>
                <a:lnTo>
                  <a:pt x="1628343" y="456463"/>
                </a:lnTo>
                <a:lnTo>
                  <a:pt x="1548739" y="456463"/>
                </a:lnTo>
                <a:lnTo>
                  <a:pt x="1548739" y="760768"/>
                </a:lnTo>
                <a:lnTo>
                  <a:pt x="1605026" y="760768"/>
                </a:lnTo>
                <a:lnTo>
                  <a:pt x="1605026" y="534530"/>
                </a:lnTo>
                <a:lnTo>
                  <a:pt x="1701304" y="760768"/>
                </a:lnTo>
                <a:lnTo>
                  <a:pt x="1780882" y="760768"/>
                </a:lnTo>
                <a:lnTo>
                  <a:pt x="1780882" y="456463"/>
                </a:lnTo>
                <a:close/>
              </a:path>
              <a:path w="3042920" h="761364">
                <a:moveTo>
                  <a:pt x="1833143" y="50482"/>
                </a:moveTo>
                <a:lnTo>
                  <a:pt x="1792655" y="9994"/>
                </a:lnTo>
                <a:lnTo>
                  <a:pt x="1768856" y="12"/>
                </a:lnTo>
                <a:lnTo>
                  <a:pt x="1671015" y="12"/>
                </a:lnTo>
                <a:lnTo>
                  <a:pt x="1610233" y="46977"/>
                </a:lnTo>
                <a:lnTo>
                  <a:pt x="1600250" y="70777"/>
                </a:lnTo>
                <a:lnTo>
                  <a:pt x="1600250" y="233540"/>
                </a:lnTo>
                <a:lnTo>
                  <a:pt x="1647215" y="294335"/>
                </a:lnTo>
                <a:lnTo>
                  <a:pt x="1671015" y="304304"/>
                </a:lnTo>
                <a:lnTo>
                  <a:pt x="1768856" y="304304"/>
                </a:lnTo>
                <a:lnTo>
                  <a:pt x="1833143" y="253834"/>
                </a:lnTo>
                <a:lnTo>
                  <a:pt x="1794090" y="215277"/>
                </a:lnTo>
                <a:lnTo>
                  <a:pt x="1762201" y="247180"/>
                </a:lnTo>
                <a:lnTo>
                  <a:pt x="1760601" y="248767"/>
                </a:lnTo>
                <a:lnTo>
                  <a:pt x="1759242" y="249364"/>
                </a:lnTo>
                <a:lnTo>
                  <a:pt x="1680641" y="249364"/>
                </a:lnTo>
                <a:lnTo>
                  <a:pt x="1679270" y="248767"/>
                </a:lnTo>
                <a:lnTo>
                  <a:pt x="1658670" y="228193"/>
                </a:lnTo>
                <a:lnTo>
                  <a:pt x="1657896" y="226377"/>
                </a:lnTo>
                <a:lnTo>
                  <a:pt x="1657896" y="77939"/>
                </a:lnTo>
                <a:lnTo>
                  <a:pt x="1658670" y="76136"/>
                </a:lnTo>
                <a:lnTo>
                  <a:pt x="1679270" y="55537"/>
                </a:lnTo>
                <a:lnTo>
                  <a:pt x="1680641" y="54952"/>
                </a:lnTo>
                <a:lnTo>
                  <a:pt x="1759216" y="54952"/>
                </a:lnTo>
                <a:lnTo>
                  <a:pt x="1760601" y="55537"/>
                </a:lnTo>
                <a:lnTo>
                  <a:pt x="1794090" y="89052"/>
                </a:lnTo>
                <a:lnTo>
                  <a:pt x="1833143" y="50482"/>
                </a:lnTo>
                <a:close/>
              </a:path>
              <a:path w="3042920" h="761364">
                <a:moveTo>
                  <a:pt x="2135809" y="12"/>
                </a:moveTo>
                <a:lnTo>
                  <a:pt x="2078151" y="12"/>
                </a:lnTo>
                <a:lnTo>
                  <a:pt x="2078151" y="124472"/>
                </a:lnTo>
                <a:lnTo>
                  <a:pt x="1961299" y="124472"/>
                </a:lnTo>
                <a:lnTo>
                  <a:pt x="1961299" y="12"/>
                </a:lnTo>
                <a:lnTo>
                  <a:pt x="1903628" y="12"/>
                </a:lnTo>
                <a:lnTo>
                  <a:pt x="1903628" y="124472"/>
                </a:lnTo>
                <a:lnTo>
                  <a:pt x="1903628" y="179082"/>
                </a:lnTo>
                <a:lnTo>
                  <a:pt x="1903628" y="304812"/>
                </a:lnTo>
                <a:lnTo>
                  <a:pt x="1961299" y="304812"/>
                </a:lnTo>
                <a:lnTo>
                  <a:pt x="1961299" y="179082"/>
                </a:lnTo>
                <a:lnTo>
                  <a:pt x="2078151" y="179082"/>
                </a:lnTo>
                <a:lnTo>
                  <a:pt x="2078151" y="304812"/>
                </a:lnTo>
                <a:lnTo>
                  <a:pt x="2135809" y="304812"/>
                </a:lnTo>
                <a:lnTo>
                  <a:pt x="2135809" y="179082"/>
                </a:lnTo>
                <a:lnTo>
                  <a:pt x="2135809" y="124472"/>
                </a:lnTo>
                <a:lnTo>
                  <a:pt x="2135809" y="12"/>
                </a:lnTo>
                <a:close/>
              </a:path>
              <a:path w="3042920" h="761364">
                <a:moveTo>
                  <a:pt x="2464816" y="12"/>
                </a:moveTo>
                <a:lnTo>
                  <a:pt x="2407183" y="12"/>
                </a:lnTo>
                <a:lnTo>
                  <a:pt x="2407183" y="226377"/>
                </a:lnTo>
                <a:lnTo>
                  <a:pt x="2406396" y="228193"/>
                </a:lnTo>
                <a:lnTo>
                  <a:pt x="2385809" y="248767"/>
                </a:lnTo>
                <a:lnTo>
                  <a:pt x="2384437" y="249364"/>
                </a:lnTo>
                <a:lnTo>
                  <a:pt x="2313051" y="249364"/>
                </a:lnTo>
                <a:lnTo>
                  <a:pt x="2311704" y="248767"/>
                </a:lnTo>
                <a:lnTo>
                  <a:pt x="2291105" y="228193"/>
                </a:lnTo>
                <a:lnTo>
                  <a:pt x="2290305" y="226377"/>
                </a:lnTo>
                <a:lnTo>
                  <a:pt x="2290305" y="12"/>
                </a:lnTo>
                <a:lnTo>
                  <a:pt x="2232660" y="12"/>
                </a:lnTo>
                <a:lnTo>
                  <a:pt x="2232660" y="233553"/>
                </a:lnTo>
                <a:lnTo>
                  <a:pt x="2233282" y="240207"/>
                </a:lnTo>
                <a:lnTo>
                  <a:pt x="2279624" y="294322"/>
                </a:lnTo>
                <a:lnTo>
                  <a:pt x="2303411" y="304317"/>
                </a:lnTo>
                <a:lnTo>
                  <a:pt x="2394064" y="304317"/>
                </a:lnTo>
                <a:lnTo>
                  <a:pt x="2454833" y="257340"/>
                </a:lnTo>
                <a:lnTo>
                  <a:pt x="2464816" y="233553"/>
                </a:lnTo>
                <a:lnTo>
                  <a:pt x="2464816" y="12"/>
                </a:lnTo>
                <a:close/>
              </a:path>
              <a:path w="3042920" h="761364">
                <a:moveTo>
                  <a:pt x="2766784" y="249364"/>
                </a:moveTo>
                <a:lnTo>
                  <a:pt x="2619337" y="249364"/>
                </a:lnTo>
                <a:lnTo>
                  <a:pt x="2619337" y="444"/>
                </a:lnTo>
                <a:lnTo>
                  <a:pt x="2561704" y="444"/>
                </a:lnTo>
                <a:lnTo>
                  <a:pt x="2561704" y="249364"/>
                </a:lnTo>
                <a:lnTo>
                  <a:pt x="2561704" y="303974"/>
                </a:lnTo>
                <a:lnTo>
                  <a:pt x="2766784" y="303974"/>
                </a:lnTo>
                <a:lnTo>
                  <a:pt x="2766784" y="249364"/>
                </a:lnTo>
                <a:close/>
              </a:path>
              <a:path w="3042920" h="761364">
                <a:moveTo>
                  <a:pt x="3042386" y="342"/>
                </a:moveTo>
                <a:lnTo>
                  <a:pt x="2800248" y="342"/>
                </a:lnTo>
                <a:lnTo>
                  <a:pt x="2800248" y="54952"/>
                </a:lnTo>
                <a:lnTo>
                  <a:pt x="2837281" y="54952"/>
                </a:lnTo>
                <a:lnTo>
                  <a:pt x="2837281" y="124802"/>
                </a:lnTo>
                <a:lnTo>
                  <a:pt x="2837281" y="179412"/>
                </a:lnTo>
                <a:lnTo>
                  <a:pt x="2837281" y="249262"/>
                </a:lnTo>
                <a:lnTo>
                  <a:pt x="2837281" y="303872"/>
                </a:lnTo>
                <a:lnTo>
                  <a:pt x="3042386" y="303872"/>
                </a:lnTo>
                <a:lnTo>
                  <a:pt x="3042386" y="249262"/>
                </a:lnTo>
                <a:lnTo>
                  <a:pt x="2894939" y="249262"/>
                </a:lnTo>
                <a:lnTo>
                  <a:pt x="2894939" y="179412"/>
                </a:lnTo>
                <a:lnTo>
                  <a:pt x="3005340" y="179412"/>
                </a:lnTo>
                <a:lnTo>
                  <a:pt x="3005340" y="124802"/>
                </a:lnTo>
                <a:lnTo>
                  <a:pt x="2894939" y="124802"/>
                </a:lnTo>
                <a:lnTo>
                  <a:pt x="2894939" y="54952"/>
                </a:lnTo>
                <a:lnTo>
                  <a:pt x="3042386" y="54952"/>
                </a:lnTo>
                <a:lnTo>
                  <a:pt x="3042386" y="34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1851" y="628256"/>
            <a:ext cx="1692712" cy="168183"/>
          </a:xfrm>
          <a:prstGeom prst="rect">
            <a:avLst/>
          </a:prstGeom>
        </p:spPr>
      </p:pic>
      <p:pic>
        <p:nvPicPr>
          <p:cNvPr id="20" name="bg 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29684" y="858270"/>
            <a:ext cx="2046618" cy="165680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1842" y="2636723"/>
            <a:ext cx="1439558" cy="129011"/>
          </a:xfrm>
          <a:prstGeom prst="rect">
            <a:avLst/>
          </a:prstGeom>
        </p:spPr>
      </p:pic>
      <p:sp>
        <p:nvSpPr>
          <p:cNvPr id="22" name="bg object 22"/>
          <p:cNvSpPr/>
          <p:nvPr/>
        </p:nvSpPr>
        <p:spPr>
          <a:xfrm>
            <a:off x="638829" y="2336265"/>
            <a:ext cx="51435" cy="124460"/>
          </a:xfrm>
          <a:custGeom>
            <a:avLst/>
            <a:gdLst/>
            <a:ahLst/>
            <a:cxnLst/>
            <a:rect l="l" t="t" r="r" b="b"/>
            <a:pathLst>
              <a:path w="51434" h="124460">
                <a:moveTo>
                  <a:pt x="49611" y="0"/>
                </a:moveTo>
                <a:lnTo>
                  <a:pt x="1068" y="0"/>
                </a:lnTo>
                <a:lnTo>
                  <a:pt x="0" y="1633"/>
                </a:lnTo>
                <a:lnTo>
                  <a:pt x="0" y="13790"/>
                </a:lnTo>
                <a:lnTo>
                  <a:pt x="1068" y="15046"/>
                </a:lnTo>
                <a:lnTo>
                  <a:pt x="13968" y="15046"/>
                </a:lnTo>
                <a:lnTo>
                  <a:pt x="13968" y="108886"/>
                </a:lnTo>
                <a:lnTo>
                  <a:pt x="1968" y="108886"/>
                </a:lnTo>
                <a:lnTo>
                  <a:pt x="900" y="109986"/>
                </a:lnTo>
                <a:lnTo>
                  <a:pt x="900" y="122519"/>
                </a:lnTo>
                <a:lnTo>
                  <a:pt x="2146" y="123933"/>
                </a:lnTo>
                <a:lnTo>
                  <a:pt x="49422" y="123933"/>
                </a:lnTo>
                <a:lnTo>
                  <a:pt x="50323" y="122519"/>
                </a:lnTo>
                <a:lnTo>
                  <a:pt x="50323" y="110520"/>
                </a:lnTo>
                <a:lnTo>
                  <a:pt x="49066" y="108886"/>
                </a:lnTo>
                <a:lnTo>
                  <a:pt x="36888" y="108886"/>
                </a:lnTo>
                <a:lnTo>
                  <a:pt x="36888" y="15046"/>
                </a:lnTo>
                <a:lnTo>
                  <a:pt x="49611" y="15046"/>
                </a:lnTo>
                <a:lnTo>
                  <a:pt x="50857" y="14167"/>
                </a:lnTo>
                <a:lnTo>
                  <a:pt x="50857" y="11298"/>
                </a:lnTo>
                <a:lnTo>
                  <a:pt x="50857" y="1633"/>
                </a:lnTo>
                <a:lnTo>
                  <a:pt x="4961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3" name="bg object 2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14333" y="2329837"/>
            <a:ext cx="246754" cy="132503"/>
          </a:xfrm>
          <a:prstGeom prst="rect">
            <a:avLst/>
          </a:prstGeom>
        </p:spPr>
      </p:pic>
      <p:pic>
        <p:nvPicPr>
          <p:cNvPr id="24" name="bg object 2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81048" y="2371021"/>
            <a:ext cx="194067" cy="89183"/>
          </a:xfrm>
          <a:prstGeom prst="rect">
            <a:avLst/>
          </a:prstGeom>
        </p:spPr>
      </p:pic>
      <p:pic>
        <p:nvPicPr>
          <p:cNvPr id="25" name="bg object 2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194667" y="2339336"/>
            <a:ext cx="202904" cy="123014"/>
          </a:xfrm>
          <a:prstGeom prst="rect">
            <a:avLst/>
          </a:prstGeom>
        </p:spPr>
      </p:pic>
      <p:pic>
        <p:nvPicPr>
          <p:cNvPr id="26" name="bg object 2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422783" y="2332164"/>
            <a:ext cx="72521" cy="128037"/>
          </a:xfrm>
          <a:prstGeom prst="rect">
            <a:avLst/>
          </a:prstGeom>
        </p:spPr>
      </p:pic>
      <p:sp>
        <p:nvSpPr>
          <p:cNvPr id="27" name="bg object 27"/>
          <p:cNvSpPr/>
          <p:nvPr/>
        </p:nvSpPr>
        <p:spPr>
          <a:xfrm>
            <a:off x="7002642" y="5285067"/>
            <a:ext cx="9305290" cy="1134745"/>
          </a:xfrm>
          <a:custGeom>
            <a:avLst/>
            <a:gdLst/>
            <a:ahLst/>
            <a:cxnLst/>
            <a:rect l="l" t="t" r="r" b="b"/>
            <a:pathLst>
              <a:path w="9305290" h="1134745">
                <a:moveTo>
                  <a:pt x="0" y="1134342"/>
                </a:moveTo>
                <a:lnTo>
                  <a:pt x="9305161" y="1134342"/>
                </a:lnTo>
                <a:lnTo>
                  <a:pt x="9305161" y="0"/>
                </a:lnTo>
                <a:lnTo>
                  <a:pt x="0" y="0"/>
                </a:lnTo>
                <a:lnTo>
                  <a:pt x="0" y="1134342"/>
                </a:lnTo>
                <a:close/>
              </a:path>
            </a:pathLst>
          </a:custGeom>
          <a:solidFill>
            <a:srgbClr val="C6CA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10844" y="414508"/>
            <a:ext cx="19082411" cy="10306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2601150"/>
            <a:ext cx="18093690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99" Type="http://schemas.openxmlformats.org/officeDocument/2006/relationships/image" Target="../media/image306.png"/><Relationship Id="rId21" Type="http://schemas.openxmlformats.org/officeDocument/2006/relationships/image" Target="../media/image28.png"/><Relationship Id="rId63" Type="http://schemas.openxmlformats.org/officeDocument/2006/relationships/image" Target="../media/image70.png"/><Relationship Id="rId159" Type="http://schemas.openxmlformats.org/officeDocument/2006/relationships/image" Target="../media/image166.png"/><Relationship Id="rId324" Type="http://schemas.openxmlformats.org/officeDocument/2006/relationships/image" Target="../media/image331.png"/><Relationship Id="rId170" Type="http://schemas.openxmlformats.org/officeDocument/2006/relationships/image" Target="../media/image177.png"/><Relationship Id="rId226" Type="http://schemas.openxmlformats.org/officeDocument/2006/relationships/image" Target="../media/image233.png"/><Relationship Id="rId268" Type="http://schemas.openxmlformats.org/officeDocument/2006/relationships/image" Target="../media/image275.png"/><Relationship Id="rId32" Type="http://schemas.openxmlformats.org/officeDocument/2006/relationships/image" Target="../media/image39.png"/><Relationship Id="rId74" Type="http://schemas.openxmlformats.org/officeDocument/2006/relationships/image" Target="../media/image81.png"/><Relationship Id="rId128" Type="http://schemas.openxmlformats.org/officeDocument/2006/relationships/image" Target="../media/image135.png"/><Relationship Id="rId335" Type="http://schemas.openxmlformats.org/officeDocument/2006/relationships/image" Target="../media/image342.png"/><Relationship Id="rId5" Type="http://schemas.openxmlformats.org/officeDocument/2006/relationships/image" Target="../media/image12.png"/><Relationship Id="rId181" Type="http://schemas.openxmlformats.org/officeDocument/2006/relationships/image" Target="../media/image188.png"/><Relationship Id="rId237" Type="http://schemas.openxmlformats.org/officeDocument/2006/relationships/image" Target="../media/image244.png"/><Relationship Id="rId279" Type="http://schemas.openxmlformats.org/officeDocument/2006/relationships/image" Target="../media/image286.png"/><Relationship Id="rId43" Type="http://schemas.openxmlformats.org/officeDocument/2006/relationships/image" Target="../media/image50.png"/><Relationship Id="rId139" Type="http://schemas.openxmlformats.org/officeDocument/2006/relationships/image" Target="../media/image146.png"/><Relationship Id="rId290" Type="http://schemas.openxmlformats.org/officeDocument/2006/relationships/image" Target="../media/image297.png"/><Relationship Id="rId304" Type="http://schemas.openxmlformats.org/officeDocument/2006/relationships/image" Target="../media/image311.png"/><Relationship Id="rId346" Type="http://schemas.openxmlformats.org/officeDocument/2006/relationships/image" Target="../media/image353.png"/><Relationship Id="rId85" Type="http://schemas.openxmlformats.org/officeDocument/2006/relationships/image" Target="../media/image92.png"/><Relationship Id="rId150" Type="http://schemas.openxmlformats.org/officeDocument/2006/relationships/image" Target="../media/image157.png"/><Relationship Id="rId192" Type="http://schemas.openxmlformats.org/officeDocument/2006/relationships/image" Target="../media/image199.png"/><Relationship Id="rId206" Type="http://schemas.openxmlformats.org/officeDocument/2006/relationships/image" Target="../media/image213.png"/><Relationship Id="rId248" Type="http://schemas.openxmlformats.org/officeDocument/2006/relationships/image" Target="../media/image255.png"/><Relationship Id="rId12" Type="http://schemas.openxmlformats.org/officeDocument/2006/relationships/image" Target="../media/image19.png"/><Relationship Id="rId108" Type="http://schemas.openxmlformats.org/officeDocument/2006/relationships/image" Target="../media/image115.png"/><Relationship Id="rId315" Type="http://schemas.openxmlformats.org/officeDocument/2006/relationships/image" Target="../media/image322.png"/><Relationship Id="rId357" Type="http://schemas.openxmlformats.org/officeDocument/2006/relationships/image" Target="../media/image364.png"/><Relationship Id="rId54" Type="http://schemas.openxmlformats.org/officeDocument/2006/relationships/image" Target="../media/image61.png"/><Relationship Id="rId96" Type="http://schemas.openxmlformats.org/officeDocument/2006/relationships/image" Target="../media/image103.png"/><Relationship Id="rId161" Type="http://schemas.openxmlformats.org/officeDocument/2006/relationships/image" Target="../media/image168.png"/><Relationship Id="rId217" Type="http://schemas.openxmlformats.org/officeDocument/2006/relationships/image" Target="../media/image224.png"/><Relationship Id="rId259" Type="http://schemas.openxmlformats.org/officeDocument/2006/relationships/image" Target="../media/image266.png"/><Relationship Id="rId23" Type="http://schemas.openxmlformats.org/officeDocument/2006/relationships/image" Target="../media/image30.png"/><Relationship Id="rId119" Type="http://schemas.openxmlformats.org/officeDocument/2006/relationships/image" Target="../media/image126.png"/><Relationship Id="rId270" Type="http://schemas.openxmlformats.org/officeDocument/2006/relationships/image" Target="../media/image277.png"/><Relationship Id="rId326" Type="http://schemas.openxmlformats.org/officeDocument/2006/relationships/image" Target="../media/image333.png"/><Relationship Id="rId65" Type="http://schemas.openxmlformats.org/officeDocument/2006/relationships/image" Target="../media/image72.png"/><Relationship Id="rId130" Type="http://schemas.openxmlformats.org/officeDocument/2006/relationships/image" Target="../media/image137.png"/><Relationship Id="rId172" Type="http://schemas.openxmlformats.org/officeDocument/2006/relationships/image" Target="../media/image179.png"/><Relationship Id="rId228" Type="http://schemas.openxmlformats.org/officeDocument/2006/relationships/image" Target="../media/image235.png"/><Relationship Id="rId281" Type="http://schemas.openxmlformats.org/officeDocument/2006/relationships/image" Target="../media/image288.png"/><Relationship Id="rId337" Type="http://schemas.openxmlformats.org/officeDocument/2006/relationships/image" Target="../media/image344.png"/><Relationship Id="rId34" Type="http://schemas.openxmlformats.org/officeDocument/2006/relationships/image" Target="../media/image41.png"/><Relationship Id="rId76" Type="http://schemas.openxmlformats.org/officeDocument/2006/relationships/image" Target="../media/image83.png"/><Relationship Id="rId141" Type="http://schemas.openxmlformats.org/officeDocument/2006/relationships/image" Target="../media/image148.png"/><Relationship Id="rId7" Type="http://schemas.openxmlformats.org/officeDocument/2006/relationships/image" Target="../media/image14.png"/><Relationship Id="rId183" Type="http://schemas.openxmlformats.org/officeDocument/2006/relationships/image" Target="../media/image190.png"/><Relationship Id="rId239" Type="http://schemas.openxmlformats.org/officeDocument/2006/relationships/image" Target="../media/image246.png"/><Relationship Id="rId250" Type="http://schemas.openxmlformats.org/officeDocument/2006/relationships/image" Target="../media/image257.png"/><Relationship Id="rId292" Type="http://schemas.openxmlformats.org/officeDocument/2006/relationships/image" Target="../media/image299.png"/><Relationship Id="rId306" Type="http://schemas.openxmlformats.org/officeDocument/2006/relationships/image" Target="../media/image313.png"/><Relationship Id="rId45" Type="http://schemas.openxmlformats.org/officeDocument/2006/relationships/image" Target="../media/image52.png"/><Relationship Id="rId87" Type="http://schemas.openxmlformats.org/officeDocument/2006/relationships/image" Target="../media/image94.png"/><Relationship Id="rId110" Type="http://schemas.openxmlformats.org/officeDocument/2006/relationships/image" Target="../media/image117.png"/><Relationship Id="rId348" Type="http://schemas.openxmlformats.org/officeDocument/2006/relationships/image" Target="../media/image355.jpg"/><Relationship Id="rId152" Type="http://schemas.openxmlformats.org/officeDocument/2006/relationships/image" Target="../media/image159.png"/><Relationship Id="rId194" Type="http://schemas.openxmlformats.org/officeDocument/2006/relationships/image" Target="../media/image201.png"/><Relationship Id="rId208" Type="http://schemas.openxmlformats.org/officeDocument/2006/relationships/image" Target="../media/image215.png"/><Relationship Id="rId261" Type="http://schemas.openxmlformats.org/officeDocument/2006/relationships/image" Target="../media/image268.png"/><Relationship Id="rId14" Type="http://schemas.openxmlformats.org/officeDocument/2006/relationships/image" Target="../media/image21.png"/><Relationship Id="rId56" Type="http://schemas.openxmlformats.org/officeDocument/2006/relationships/image" Target="../media/image63.png"/><Relationship Id="rId317" Type="http://schemas.openxmlformats.org/officeDocument/2006/relationships/image" Target="../media/image324.png"/><Relationship Id="rId359" Type="http://schemas.openxmlformats.org/officeDocument/2006/relationships/image" Target="../media/image366.png"/><Relationship Id="rId98" Type="http://schemas.openxmlformats.org/officeDocument/2006/relationships/image" Target="../media/image105.png"/><Relationship Id="rId121" Type="http://schemas.openxmlformats.org/officeDocument/2006/relationships/image" Target="../media/image128.png"/><Relationship Id="rId163" Type="http://schemas.openxmlformats.org/officeDocument/2006/relationships/image" Target="../media/image170.png"/><Relationship Id="rId219" Type="http://schemas.openxmlformats.org/officeDocument/2006/relationships/image" Target="../media/image226.png"/><Relationship Id="rId230" Type="http://schemas.openxmlformats.org/officeDocument/2006/relationships/image" Target="../media/image237.png"/><Relationship Id="rId25" Type="http://schemas.openxmlformats.org/officeDocument/2006/relationships/image" Target="../media/image32.png"/><Relationship Id="rId67" Type="http://schemas.openxmlformats.org/officeDocument/2006/relationships/image" Target="../media/image74.png"/><Relationship Id="rId272" Type="http://schemas.openxmlformats.org/officeDocument/2006/relationships/image" Target="../media/image279.png"/><Relationship Id="rId328" Type="http://schemas.openxmlformats.org/officeDocument/2006/relationships/image" Target="../media/image335.png"/><Relationship Id="rId88" Type="http://schemas.openxmlformats.org/officeDocument/2006/relationships/image" Target="../media/image95.png"/><Relationship Id="rId111" Type="http://schemas.openxmlformats.org/officeDocument/2006/relationships/image" Target="../media/image118.png"/><Relationship Id="rId132" Type="http://schemas.openxmlformats.org/officeDocument/2006/relationships/image" Target="../media/image139.png"/><Relationship Id="rId153" Type="http://schemas.openxmlformats.org/officeDocument/2006/relationships/image" Target="../media/image160.png"/><Relationship Id="rId174" Type="http://schemas.openxmlformats.org/officeDocument/2006/relationships/image" Target="../media/image181.png"/><Relationship Id="rId195" Type="http://schemas.openxmlformats.org/officeDocument/2006/relationships/image" Target="../media/image202.png"/><Relationship Id="rId209" Type="http://schemas.openxmlformats.org/officeDocument/2006/relationships/image" Target="../media/image216.png"/><Relationship Id="rId360" Type="http://schemas.openxmlformats.org/officeDocument/2006/relationships/image" Target="../media/image367.png"/><Relationship Id="rId220" Type="http://schemas.openxmlformats.org/officeDocument/2006/relationships/image" Target="../media/image227.png"/><Relationship Id="rId241" Type="http://schemas.openxmlformats.org/officeDocument/2006/relationships/image" Target="../media/image248.png"/><Relationship Id="rId15" Type="http://schemas.openxmlformats.org/officeDocument/2006/relationships/image" Target="../media/image22.png"/><Relationship Id="rId36" Type="http://schemas.openxmlformats.org/officeDocument/2006/relationships/image" Target="../media/image43.png"/><Relationship Id="rId57" Type="http://schemas.openxmlformats.org/officeDocument/2006/relationships/image" Target="../media/image64.png"/><Relationship Id="rId262" Type="http://schemas.openxmlformats.org/officeDocument/2006/relationships/image" Target="../media/image269.png"/><Relationship Id="rId283" Type="http://schemas.openxmlformats.org/officeDocument/2006/relationships/image" Target="../media/image290.png"/><Relationship Id="rId318" Type="http://schemas.openxmlformats.org/officeDocument/2006/relationships/image" Target="../media/image325.png"/><Relationship Id="rId339" Type="http://schemas.openxmlformats.org/officeDocument/2006/relationships/image" Target="../media/image346.png"/><Relationship Id="rId78" Type="http://schemas.openxmlformats.org/officeDocument/2006/relationships/image" Target="../media/image85.png"/><Relationship Id="rId99" Type="http://schemas.openxmlformats.org/officeDocument/2006/relationships/image" Target="../media/image106.png"/><Relationship Id="rId101" Type="http://schemas.openxmlformats.org/officeDocument/2006/relationships/image" Target="../media/image108.png"/><Relationship Id="rId122" Type="http://schemas.openxmlformats.org/officeDocument/2006/relationships/image" Target="../media/image129.png"/><Relationship Id="rId143" Type="http://schemas.openxmlformats.org/officeDocument/2006/relationships/image" Target="../media/image150.png"/><Relationship Id="rId164" Type="http://schemas.openxmlformats.org/officeDocument/2006/relationships/image" Target="../media/image171.png"/><Relationship Id="rId185" Type="http://schemas.openxmlformats.org/officeDocument/2006/relationships/image" Target="../media/image192.png"/><Relationship Id="rId350" Type="http://schemas.openxmlformats.org/officeDocument/2006/relationships/image" Target="../media/image357.jpg"/><Relationship Id="rId9" Type="http://schemas.openxmlformats.org/officeDocument/2006/relationships/image" Target="../media/image16.png"/><Relationship Id="rId210" Type="http://schemas.openxmlformats.org/officeDocument/2006/relationships/image" Target="../media/image217.png"/><Relationship Id="rId26" Type="http://schemas.openxmlformats.org/officeDocument/2006/relationships/image" Target="../media/image33.png"/><Relationship Id="rId231" Type="http://schemas.openxmlformats.org/officeDocument/2006/relationships/image" Target="../media/image238.png"/><Relationship Id="rId252" Type="http://schemas.openxmlformats.org/officeDocument/2006/relationships/image" Target="../media/image259.png"/><Relationship Id="rId273" Type="http://schemas.openxmlformats.org/officeDocument/2006/relationships/image" Target="../media/image280.png"/><Relationship Id="rId294" Type="http://schemas.openxmlformats.org/officeDocument/2006/relationships/image" Target="../media/image301.png"/><Relationship Id="rId308" Type="http://schemas.openxmlformats.org/officeDocument/2006/relationships/image" Target="../media/image315.png"/><Relationship Id="rId329" Type="http://schemas.openxmlformats.org/officeDocument/2006/relationships/image" Target="../media/image336.png"/><Relationship Id="rId47" Type="http://schemas.openxmlformats.org/officeDocument/2006/relationships/image" Target="../media/image54.png"/><Relationship Id="rId68" Type="http://schemas.openxmlformats.org/officeDocument/2006/relationships/image" Target="../media/image75.png"/><Relationship Id="rId89" Type="http://schemas.openxmlformats.org/officeDocument/2006/relationships/image" Target="../media/image96.png"/><Relationship Id="rId112" Type="http://schemas.openxmlformats.org/officeDocument/2006/relationships/image" Target="../media/image119.png"/><Relationship Id="rId133" Type="http://schemas.openxmlformats.org/officeDocument/2006/relationships/image" Target="../media/image140.png"/><Relationship Id="rId154" Type="http://schemas.openxmlformats.org/officeDocument/2006/relationships/image" Target="../media/image161.png"/><Relationship Id="rId175" Type="http://schemas.openxmlformats.org/officeDocument/2006/relationships/image" Target="../media/image182.png"/><Relationship Id="rId340" Type="http://schemas.openxmlformats.org/officeDocument/2006/relationships/image" Target="../media/image347.png"/><Relationship Id="rId361" Type="http://schemas.openxmlformats.org/officeDocument/2006/relationships/image" Target="../media/image368.png"/><Relationship Id="rId196" Type="http://schemas.openxmlformats.org/officeDocument/2006/relationships/image" Target="../media/image203.png"/><Relationship Id="rId200" Type="http://schemas.openxmlformats.org/officeDocument/2006/relationships/image" Target="../media/image207.png"/><Relationship Id="rId16" Type="http://schemas.openxmlformats.org/officeDocument/2006/relationships/image" Target="../media/image23.png"/><Relationship Id="rId221" Type="http://schemas.openxmlformats.org/officeDocument/2006/relationships/image" Target="../media/image228.png"/><Relationship Id="rId242" Type="http://schemas.openxmlformats.org/officeDocument/2006/relationships/image" Target="../media/image249.png"/><Relationship Id="rId263" Type="http://schemas.openxmlformats.org/officeDocument/2006/relationships/image" Target="../media/image270.png"/><Relationship Id="rId284" Type="http://schemas.openxmlformats.org/officeDocument/2006/relationships/image" Target="../media/image291.png"/><Relationship Id="rId319" Type="http://schemas.openxmlformats.org/officeDocument/2006/relationships/image" Target="../media/image326.png"/><Relationship Id="rId37" Type="http://schemas.openxmlformats.org/officeDocument/2006/relationships/image" Target="../media/image44.png"/><Relationship Id="rId58" Type="http://schemas.openxmlformats.org/officeDocument/2006/relationships/image" Target="../media/image65.png"/><Relationship Id="rId79" Type="http://schemas.openxmlformats.org/officeDocument/2006/relationships/image" Target="../media/image86.png"/><Relationship Id="rId102" Type="http://schemas.openxmlformats.org/officeDocument/2006/relationships/image" Target="../media/image109.png"/><Relationship Id="rId123" Type="http://schemas.openxmlformats.org/officeDocument/2006/relationships/image" Target="../media/image130.png"/><Relationship Id="rId144" Type="http://schemas.openxmlformats.org/officeDocument/2006/relationships/image" Target="../media/image151.png"/><Relationship Id="rId330" Type="http://schemas.openxmlformats.org/officeDocument/2006/relationships/image" Target="../media/image337.png"/><Relationship Id="rId90" Type="http://schemas.openxmlformats.org/officeDocument/2006/relationships/image" Target="../media/image97.png"/><Relationship Id="rId165" Type="http://schemas.openxmlformats.org/officeDocument/2006/relationships/image" Target="../media/image172.png"/><Relationship Id="rId186" Type="http://schemas.openxmlformats.org/officeDocument/2006/relationships/image" Target="../media/image193.png"/><Relationship Id="rId351" Type="http://schemas.openxmlformats.org/officeDocument/2006/relationships/image" Target="../media/image358.png"/><Relationship Id="rId211" Type="http://schemas.openxmlformats.org/officeDocument/2006/relationships/image" Target="../media/image218.png"/><Relationship Id="rId232" Type="http://schemas.openxmlformats.org/officeDocument/2006/relationships/image" Target="../media/image239.png"/><Relationship Id="rId253" Type="http://schemas.openxmlformats.org/officeDocument/2006/relationships/image" Target="../media/image260.png"/><Relationship Id="rId274" Type="http://schemas.openxmlformats.org/officeDocument/2006/relationships/image" Target="../media/image281.png"/><Relationship Id="rId295" Type="http://schemas.openxmlformats.org/officeDocument/2006/relationships/image" Target="../media/image302.png"/><Relationship Id="rId309" Type="http://schemas.openxmlformats.org/officeDocument/2006/relationships/image" Target="../media/image316.png"/><Relationship Id="rId27" Type="http://schemas.openxmlformats.org/officeDocument/2006/relationships/image" Target="../media/image34.png"/><Relationship Id="rId48" Type="http://schemas.openxmlformats.org/officeDocument/2006/relationships/image" Target="../media/image55.png"/><Relationship Id="rId69" Type="http://schemas.openxmlformats.org/officeDocument/2006/relationships/image" Target="../media/image76.png"/><Relationship Id="rId113" Type="http://schemas.openxmlformats.org/officeDocument/2006/relationships/image" Target="../media/image120.png"/><Relationship Id="rId134" Type="http://schemas.openxmlformats.org/officeDocument/2006/relationships/image" Target="../media/image141.png"/><Relationship Id="rId320" Type="http://schemas.openxmlformats.org/officeDocument/2006/relationships/image" Target="../media/image327.png"/><Relationship Id="rId80" Type="http://schemas.openxmlformats.org/officeDocument/2006/relationships/image" Target="../media/image87.png"/><Relationship Id="rId155" Type="http://schemas.openxmlformats.org/officeDocument/2006/relationships/image" Target="../media/image162.png"/><Relationship Id="rId176" Type="http://schemas.openxmlformats.org/officeDocument/2006/relationships/image" Target="../media/image183.png"/><Relationship Id="rId197" Type="http://schemas.openxmlformats.org/officeDocument/2006/relationships/image" Target="../media/image204.png"/><Relationship Id="rId341" Type="http://schemas.openxmlformats.org/officeDocument/2006/relationships/image" Target="../media/image348.png"/><Relationship Id="rId362" Type="http://schemas.openxmlformats.org/officeDocument/2006/relationships/image" Target="../media/image369.png"/><Relationship Id="rId201" Type="http://schemas.openxmlformats.org/officeDocument/2006/relationships/image" Target="../media/image208.png"/><Relationship Id="rId222" Type="http://schemas.openxmlformats.org/officeDocument/2006/relationships/image" Target="../media/image229.png"/><Relationship Id="rId243" Type="http://schemas.openxmlformats.org/officeDocument/2006/relationships/image" Target="../media/image250.png"/><Relationship Id="rId264" Type="http://schemas.openxmlformats.org/officeDocument/2006/relationships/image" Target="../media/image271.png"/><Relationship Id="rId285" Type="http://schemas.openxmlformats.org/officeDocument/2006/relationships/image" Target="../media/image292.png"/><Relationship Id="rId17" Type="http://schemas.openxmlformats.org/officeDocument/2006/relationships/image" Target="../media/image24.png"/><Relationship Id="rId38" Type="http://schemas.openxmlformats.org/officeDocument/2006/relationships/image" Target="../media/image45.png"/><Relationship Id="rId59" Type="http://schemas.openxmlformats.org/officeDocument/2006/relationships/image" Target="../media/image66.png"/><Relationship Id="rId103" Type="http://schemas.openxmlformats.org/officeDocument/2006/relationships/image" Target="../media/image110.png"/><Relationship Id="rId124" Type="http://schemas.openxmlformats.org/officeDocument/2006/relationships/image" Target="../media/image131.png"/><Relationship Id="rId310" Type="http://schemas.openxmlformats.org/officeDocument/2006/relationships/image" Target="../media/image317.png"/><Relationship Id="rId70" Type="http://schemas.openxmlformats.org/officeDocument/2006/relationships/image" Target="../media/image77.png"/><Relationship Id="rId91" Type="http://schemas.openxmlformats.org/officeDocument/2006/relationships/image" Target="../media/image98.png"/><Relationship Id="rId145" Type="http://schemas.openxmlformats.org/officeDocument/2006/relationships/image" Target="../media/image152.png"/><Relationship Id="rId166" Type="http://schemas.openxmlformats.org/officeDocument/2006/relationships/image" Target="../media/image173.png"/><Relationship Id="rId187" Type="http://schemas.openxmlformats.org/officeDocument/2006/relationships/image" Target="../media/image194.png"/><Relationship Id="rId331" Type="http://schemas.openxmlformats.org/officeDocument/2006/relationships/image" Target="../media/image338.png"/><Relationship Id="rId35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219.png"/><Relationship Id="rId233" Type="http://schemas.openxmlformats.org/officeDocument/2006/relationships/image" Target="../media/image240.png"/><Relationship Id="rId254" Type="http://schemas.openxmlformats.org/officeDocument/2006/relationships/image" Target="../media/image261.png"/><Relationship Id="rId28" Type="http://schemas.openxmlformats.org/officeDocument/2006/relationships/image" Target="../media/image35.png"/><Relationship Id="rId49" Type="http://schemas.openxmlformats.org/officeDocument/2006/relationships/image" Target="../media/image56.png"/><Relationship Id="rId114" Type="http://schemas.openxmlformats.org/officeDocument/2006/relationships/image" Target="../media/image121.png"/><Relationship Id="rId275" Type="http://schemas.openxmlformats.org/officeDocument/2006/relationships/image" Target="../media/image282.png"/><Relationship Id="rId296" Type="http://schemas.openxmlformats.org/officeDocument/2006/relationships/image" Target="../media/image303.png"/><Relationship Id="rId300" Type="http://schemas.openxmlformats.org/officeDocument/2006/relationships/image" Target="../media/image307.png"/><Relationship Id="rId60" Type="http://schemas.openxmlformats.org/officeDocument/2006/relationships/image" Target="../media/image67.png"/><Relationship Id="rId81" Type="http://schemas.openxmlformats.org/officeDocument/2006/relationships/image" Target="../media/image88.png"/><Relationship Id="rId135" Type="http://schemas.openxmlformats.org/officeDocument/2006/relationships/image" Target="../media/image142.png"/><Relationship Id="rId156" Type="http://schemas.openxmlformats.org/officeDocument/2006/relationships/image" Target="../media/image163.png"/><Relationship Id="rId177" Type="http://schemas.openxmlformats.org/officeDocument/2006/relationships/image" Target="../media/image184.png"/><Relationship Id="rId198" Type="http://schemas.openxmlformats.org/officeDocument/2006/relationships/image" Target="../media/image205.png"/><Relationship Id="rId321" Type="http://schemas.openxmlformats.org/officeDocument/2006/relationships/image" Target="../media/image328.png"/><Relationship Id="rId342" Type="http://schemas.openxmlformats.org/officeDocument/2006/relationships/image" Target="../media/image349.png"/><Relationship Id="rId363" Type="http://schemas.openxmlformats.org/officeDocument/2006/relationships/image" Target="../media/image370.png"/><Relationship Id="rId202" Type="http://schemas.openxmlformats.org/officeDocument/2006/relationships/image" Target="../media/image209.png"/><Relationship Id="rId223" Type="http://schemas.openxmlformats.org/officeDocument/2006/relationships/image" Target="../media/image230.png"/><Relationship Id="rId244" Type="http://schemas.openxmlformats.org/officeDocument/2006/relationships/image" Target="../media/image251.png"/><Relationship Id="rId18" Type="http://schemas.openxmlformats.org/officeDocument/2006/relationships/image" Target="../media/image25.png"/><Relationship Id="rId39" Type="http://schemas.openxmlformats.org/officeDocument/2006/relationships/image" Target="../media/image46.png"/><Relationship Id="rId265" Type="http://schemas.openxmlformats.org/officeDocument/2006/relationships/image" Target="../media/image272.png"/><Relationship Id="rId286" Type="http://schemas.openxmlformats.org/officeDocument/2006/relationships/image" Target="../media/image293.png"/><Relationship Id="rId50" Type="http://schemas.openxmlformats.org/officeDocument/2006/relationships/image" Target="../media/image57.png"/><Relationship Id="rId104" Type="http://schemas.openxmlformats.org/officeDocument/2006/relationships/image" Target="../media/image111.png"/><Relationship Id="rId125" Type="http://schemas.openxmlformats.org/officeDocument/2006/relationships/image" Target="../media/image132.png"/><Relationship Id="rId146" Type="http://schemas.openxmlformats.org/officeDocument/2006/relationships/image" Target="../media/image153.png"/><Relationship Id="rId167" Type="http://schemas.openxmlformats.org/officeDocument/2006/relationships/image" Target="../media/image174.png"/><Relationship Id="rId188" Type="http://schemas.openxmlformats.org/officeDocument/2006/relationships/image" Target="../media/image195.png"/><Relationship Id="rId311" Type="http://schemas.openxmlformats.org/officeDocument/2006/relationships/image" Target="../media/image318.png"/><Relationship Id="rId332" Type="http://schemas.openxmlformats.org/officeDocument/2006/relationships/image" Target="../media/image339.png"/><Relationship Id="rId353" Type="http://schemas.openxmlformats.org/officeDocument/2006/relationships/image" Target="../media/image360.png"/><Relationship Id="rId71" Type="http://schemas.openxmlformats.org/officeDocument/2006/relationships/image" Target="../media/image78.png"/><Relationship Id="rId92" Type="http://schemas.openxmlformats.org/officeDocument/2006/relationships/image" Target="../media/image99.png"/><Relationship Id="rId213" Type="http://schemas.openxmlformats.org/officeDocument/2006/relationships/image" Target="../media/image220.png"/><Relationship Id="rId234" Type="http://schemas.openxmlformats.org/officeDocument/2006/relationships/image" Target="../media/image241.png"/><Relationship Id="rId2" Type="http://schemas.openxmlformats.org/officeDocument/2006/relationships/image" Target="../media/image9.png"/><Relationship Id="rId29" Type="http://schemas.openxmlformats.org/officeDocument/2006/relationships/image" Target="../media/image36.png"/><Relationship Id="rId255" Type="http://schemas.openxmlformats.org/officeDocument/2006/relationships/image" Target="../media/image262.png"/><Relationship Id="rId276" Type="http://schemas.openxmlformats.org/officeDocument/2006/relationships/image" Target="../media/image283.png"/><Relationship Id="rId297" Type="http://schemas.openxmlformats.org/officeDocument/2006/relationships/image" Target="../media/image304.png"/><Relationship Id="rId40" Type="http://schemas.openxmlformats.org/officeDocument/2006/relationships/image" Target="../media/image47.png"/><Relationship Id="rId115" Type="http://schemas.openxmlformats.org/officeDocument/2006/relationships/image" Target="../media/image122.png"/><Relationship Id="rId136" Type="http://schemas.openxmlformats.org/officeDocument/2006/relationships/image" Target="../media/image143.png"/><Relationship Id="rId157" Type="http://schemas.openxmlformats.org/officeDocument/2006/relationships/image" Target="../media/image164.png"/><Relationship Id="rId178" Type="http://schemas.openxmlformats.org/officeDocument/2006/relationships/image" Target="../media/image185.png"/><Relationship Id="rId301" Type="http://schemas.openxmlformats.org/officeDocument/2006/relationships/image" Target="../media/image308.png"/><Relationship Id="rId322" Type="http://schemas.openxmlformats.org/officeDocument/2006/relationships/image" Target="../media/image329.png"/><Relationship Id="rId343" Type="http://schemas.openxmlformats.org/officeDocument/2006/relationships/image" Target="../media/image350.png"/><Relationship Id="rId61" Type="http://schemas.openxmlformats.org/officeDocument/2006/relationships/image" Target="../media/image68.png"/><Relationship Id="rId82" Type="http://schemas.openxmlformats.org/officeDocument/2006/relationships/image" Target="../media/image89.png"/><Relationship Id="rId199" Type="http://schemas.openxmlformats.org/officeDocument/2006/relationships/image" Target="../media/image206.png"/><Relationship Id="rId203" Type="http://schemas.openxmlformats.org/officeDocument/2006/relationships/image" Target="../media/image210.png"/><Relationship Id="rId19" Type="http://schemas.openxmlformats.org/officeDocument/2006/relationships/image" Target="../media/image26.png"/><Relationship Id="rId224" Type="http://schemas.openxmlformats.org/officeDocument/2006/relationships/image" Target="../media/image231.png"/><Relationship Id="rId245" Type="http://schemas.openxmlformats.org/officeDocument/2006/relationships/image" Target="../media/image252.png"/><Relationship Id="rId266" Type="http://schemas.openxmlformats.org/officeDocument/2006/relationships/image" Target="../media/image273.png"/><Relationship Id="rId287" Type="http://schemas.openxmlformats.org/officeDocument/2006/relationships/image" Target="../media/image294.png"/><Relationship Id="rId30" Type="http://schemas.openxmlformats.org/officeDocument/2006/relationships/image" Target="../media/image37.png"/><Relationship Id="rId105" Type="http://schemas.openxmlformats.org/officeDocument/2006/relationships/image" Target="../media/image112.png"/><Relationship Id="rId126" Type="http://schemas.openxmlformats.org/officeDocument/2006/relationships/image" Target="../media/image133.png"/><Relationship Id="rId147" Type="http://schemas.openxmlformats.org/officeDocument/2006/relationships/image" Target="../media/image154.png"/><Relationship Id="rId168" Type="http://schemas.openxmlformats.org/officeDocument/2006/relationships/image" Target="../media/image175.png"/><Relationship Id="rId312" Type="http://schemas.openxmlformats.org/officeDocument/2006/relationships/image" Target="../media/image319.png"/><Relationship Id="rId333" Type="http://schemas.openxmlformats.org/officeDocument/2006/relationships/image" Target="../media/image340.png"/><Relationship Id="rId354" Type="http://schemas.openxmlformats.org/officeDocument/2006/relationships/image" Target="../media/image361.png"/><Relationship Id="rId51" Type="http://schemas.openxmlformats.org/officeDocument/2006/relationships/image" Target="../media/image58.png"/><Relationship Id="rId72" Type="http://schemas.openxmlformats.org/officeDocument/2006/relationships/image" Target="../media/image79.png"/><Relationship Id="rId93" Type="http://schemas.openxmlformats.org/officeDocument/2006/relationships/image" Target="../media/image100.png"/><Relationship Id="rId189" Type="http://schemas.openxmlformats.org/officeDocument/2006/relationships/image" Target="../media/image196.png"/><Relationship Id="rId3" Type="http://schemas.openxmlformats.org/officeDocument/2006/relationships/image" Target="../media/image10.png"/><Relationship Id="rId214" Type="http://schemas.openxmlformats.org/officeDocument/2006/relationships/image" Target="../media/image221.png"/><Relationship Id="rId235" Type="http://schemas.openxmlformats.org/officeDocument/2006/relationships/image" Target="../media/image242.png"/><Relationship Id="rId256" Type="http://schemas.openxmlformats.org/officeDocument/2006/relationships/image" Target="../media/image263.png"/><Relationship Id="rId277" Type="http://schemas.openxmlformats.org/officeDocument/2006/relationships/image" Target="../media/image284.png"/><Relationship Id="rId298" Type="http://schemas.openxmlformats.org/officeDocument/2006/relationships/image" Target="../media/image305.png"/><Relationship Id="rId116" Type="http://schemas.openxmlformats.org/officeDocument/2006/relationships/image" Target="../media/image123.png"/><Relationship Id="rId137" Type="http://schemas.openxmlformats.org/officeDocument/2006/relationships/image" Target="../media/image144.png"/><Relationship Id="rId158" Type="http://schemas.openxmlformats.org/officeDocument/2006/relationships/image" Target="../media/image165.png"/><Relationship Id="rId302" Type="http://schemas.openxmlformats.org/officeDocument/2006/relationships/image" Target="../media/image309.png"/><Relationship Id="rId323" Type="http://schemas.openxmlformats.org/officeDocument/2006/relationships/image" Target="../media/image330.png"/><Relationship Id="rId344" Type="http://schemas.openxmlformats.org/officeDocument/2006/relationships/image" Target="../media/image351.png"/><Relationship Id="rId20" Type="http://schemas.openxmlformats.org/officeDocument/2006/relationships/image" Target="../media/image27.png"/><Relationship Id="rId41" Type="http://schemas.openxmlformats.org/officeDocument/2006/relationships/image" Target="../media/image48.png"/><Relationship Id="rId62" Type="http://schemas.openxmlformats.org/officeDocument/2006/relationships/image" Target="../media/image69.png"/><Relationship Id="rId83" Type="http://schemas.openxmlformats.org/officeDocument/2006/relationships/image" Target="../media/image90.png"/><Relationship Id="rId179" Type="http://schemas.openxmlformats.org/officeDocument/2006/relationships/image" Target="../media/image186.png"/><Relationship Id="rId190" Type="http://schemas.openxmlformats.org/officeDocument/2006/relationships/image" Target="../media/image197.png"/><Relationship Id="rId204" Type="http://schemas.openxmlformats.org/officeDocument/2006/relationships/image" Target="../media/image211.png"/><Relationship Id="rId225" Type="http://schemas.openxmlformats.org/officeDocument/2006/relationships/image" Target="../media/image232.png"/><Relationship Id="rId246" Type="http://schemas.openxmlformats.org/officeDocument/2006/relationships/image" Target="../media/image253.png"/><Relationship Id="rId267" Type="http://schemas.openxmlformats.org/officeDocument/2006/relationships/image" Target="../media/image274.png"/><Relationship Id="rId288" Type="http://schemas.openxmlformats.org/officeDocument/2006/relationships/image" Target="../media/image295.png"/><Relationship Id="rId106" Type="http://schemas.openxmlformats.org/officeDocument/2006/relationships/image" Target="../media/image113.png"/><Relationship Id="rId127" Type="http://schemas.openxmlformats.org/officeDocument/2006/relationships/image" Target="../media/image134.png"/><Relationship Id="rId313" Type="http://schemas.openxmlformats.org/officeDocument/2006/relationships/image" Target="../media/image320.png"/><Relationship Id="rId10" Type="http://schemas.openxmlformats.org/officeDocument/2006/relationships/image" Target="../media/image17.png"/><Relationship Id="rId31" Type="http://schemas.openxmlformats.org/officeDocument/2006/relationships/image" Target="../media/image38.png"/><Relationship Id="rId52" Type="http://schemas.openxmlformats.org/officeDocument/2006/relationships/image" Target="../media/image59.png"/><Relationship Id="rId73" Type="http://schemas.openxmlformats.org/officeDocument/2006/relationships/image" Target="../media/image80.png"/><Relationship Id="rId94" Type="http://schemas.openxmlformats.org/officeDocument/2006/relationships/image" Target="../media/image101.png"/><Relationship Id="rId148" Type="http://schemas.openxmlformats.org/officeDocument/2006/relationships/image" Target="../media/image155.png"/><Relationship Id="rId169" Type="http://schemas.openxmlformats.org/officeDocument/2006/relationships/image" Target="../media/image176.png"/><Relationship Id="rId334" Type="http://schemas.openxmlformats.org/officeDocument/2006/relationships/image" Target="../media/image341.png"/><Relationship Id="rId355" Type="http://schemas.openxmlformats.org/officeDocument/2006/relationships/image" Target="../media/image362.png"/><Relationship Id="rId4" Type="http://schemas.openxmlformats.org/officeDocument/2006/relationships/image" Target="../media/image11.png"/><Relationship Id="rId180" Type="http://schemas.openxmlformats.org/officeDocument/2006/relationships/image" Target="../media/image187.png"/><Relationship Id="rId215" Type="http://schemas.openxmlformats.org/officeDocument/2006/relationships/image" Target="../media/image222.png"/><Relationship Id="rId236" Type="http://schemas.openxmlformats.org/officeDocument/2006/relationships/image" Target="../media/image243.png"/><Relationship Id="rId257" Type="http://schemas.openxmlformats.org/officeDocument/2006/relationships/image" Target="../media/image264.png"/><Relationship Id="rId278" Type="http://schemas.openxmlformats.org/officeDocument/2006/relationships/image" Target="../media/image285.png"/><Relationship Id="rId303" Type="http://schemas.openxmlformats.org/officeDocument/2006/relationships/image" Target="../media/image310.png"/><Relationship Id="rId42" Type="http://schemas.openxmlformats.org/officeDocument/2006/relationships/image" Target="../media/image49.png"/><Relationship Id="rId84" Type="http://schemas.openxmlformats.org/officeDocument/2006/relationships/image" Target="../media/image91.png"/><Relationship Id="rId138" Type="http://schemas.openxmlformats.org/officeDocument/2006/relationships/image" Target="../media/image145.png"/><Relationship Id="rId345" Type="http://schemas.openxmlformats.org/officeDocument/2006/relationships/image" Target="../media/image352.png"/><Relationship Id="rId191" Type="http://schemas.openxmlformats.org/officeDocument/2006/relationships/image" Target="../media/image198.png"/><Relationship Id="rId205" Type="http://schemas.openxmlformats.org/officeDocument/2006/relationships/image" Target="../media/image212.png"/><Relationship Id="rId247" Type="http://schemas.openxmlformats.org/officeDocument/2006/relationships/image" Target="../media/image254.png"/><Relationship Id="rId107" Type="http://schemas.openxmlformats.org/officeDocument/2006/relationships/image" Target="../media/image114.png"/><Relationship Id="rId289" Type="http://schemas.openxmlformats.org/officeDocument/2006/relationships/image" Target="../media/image296.png"/><Relationship Id="rId11" Type="http://schemas.openxmlformats.org/officeDocument/2006/relationships/image" Target="../media/image18.png"/><Relationship Id="rId53" Type="http://schemas.openxmlformats.org/officeDocument/2006/relationships/image" Target="../media/image60.png"/><Relationship Id="rId149" Type="http://schemas.openxmlformats.org/officeDocument/2006/relationships/image" Target="../media/image156.png"/><Relationship Id="rId314" Type="http://schemas.openxmlformats.org/officeDocument/2006/relationships/image" Target="../media/image321.png"/><Relationship Id="rId356" Type="http://schemas.openxmlformats.org/officeDocument/2006/relationships/image" Target="../media/image363.png"/><Relationship Id="rId95" Type="http://schemas.openxmlformats.org/officeDocument/2006/relationships/image" Target="../media/image102.png"/><Relationship Id="rId160" Type="http://schemas.openxmlformats.org/officeDocument/2006/relationships/image" Target="../media/image167.png"/><Relationship Id="rId216" Type="http://schemas.openxmlformats.org/officeDocument/2006/relationships/image" Target="../media/image223.png"/><Relationship Id="rId258" Type="http://schemas.openxmlformats.org/officeDocument/2006/relationships/image" Target="../media/image265.png"/><Relationship Id="rId22" Type="http://schemas.openxmlformats.org/officeDocument/2006/relationships/image" Target="../media/image29.png"/><Relationship Id="rId64" Type="http://schemas.openxmlformats.org/officeDocument/2006/relationships/image" Target="../media/image71.png"/><Relationship Id="rId118" Type="http://schemas.openxmlformats.org/officeDocument/2006/relationships/image" Target="../media/image125.png"/><Relationship Id="rId325" Type="http://schemas.openxmlformats.org/officeDocument/2006/relationships/image" Target="../media/image332.png"/><Relationship Id="rId171" Type="http://schemas.openxmlformats.org/officeDocument/2006/relationships/image" Target="../media/image178.png"/><Relationship Id="rId227" Type="http://schemas.openxmlformats.org/officeDocument/2006/relationships/image" Target="../media/image234.png"/><Relationship Id="rId269" Type="http://schemas.openxmlformats.org/officeDocument/2006/relationships/image" Target="../media/image276.png"/><Relationship Id="rId33" Type="http://schemas.openxmlformats.org/officeDocument/2006/relationships/image" Target="../media/image40.png"/><Relationship Id="rId129" Type="http://schemas.openxmlformats.org/officeDocument/2006/relationships/image" Target="../media/image136.png"/><Relationship Id="rId280" Type="http://schemas.openxmlformats.org/officeDocument/2006/relationships/image" Target="../media/image287.png"/><Relationship Id="rId336" Type="http://schemas.openxmlformats.org/officeDocument/2006/relationships/image" Target="../media/image343.png"/><Relationship Id="rId75" Type="http://schemas.openxmlformats.org/officeDocument/2006/relationships/image" Target="../media/image82.png"/><Relationship Id="rId140" Type="http://schemas.openxmlformats.org/officeDocument/2006/relationships/image" Target="../media/image147.png"/><Relationship Id="rId182" Type="http://schemas.openxmlformats.org/officeDocument/2006/relationships/image" Target="../media/image189.png"/><Relationship Id="rId6" Type="http://schemas.openxmlformats.org/officeDocument/2006/relationships/image" Target="../media/image13.png"/><Relationship Id="rId238" Type="http://schemas.openxmlformats.org/officeDocument/2006/relationships/image" Target="../media/image245.png"/><Relationship Id="rId291" Type="http://schemas.openxmlformats.org/officeDocument/2006/relationships/image" Target="../media/image298.png"/><Relationship Id="rId305" Type="http://schemas.openxmlformats.org/officeDocument/2006/relationships/image" Target="../media/image312.png"/><Relationship Id="rId347" Type="http://schemas.openxmlformats.org/officeDocument/2006/relationships/image" Target="../media/image354.jpg"/><Relationship Id="rId44" Type="http://schemas.openxmlformats.org/officeDocument/2006/relationships/image" Target="../media/image51.png"/><Relationship Id="rId86" Type="http://schemas.openxmlformats.org/officeDocument/2006/relationships/image" Target="../media/image93.png"/><Relationship Id="rId151" Type="http://schemas.openxmlformats.org/officeDocument/2006/relationships/image" Target="../media/image158.png"/><Relationship Id="rId193" Type="http://schemas.openxmlformats.org/officeDocument/2006/relationships/image" Target="../media/image200.png"/><Relationship Id="rId207" Type="http://schemas.openxmlformats.org/officeDocument/2006/relationships/image" Target="../media/image214.png"/><Relationship Id="rId249" Type="http://schemas.openxmlformats.org/officeDocument/2006/relationships/image" Target="../media/image256.png"/><Relationship Id="rId13" Type="http://schemas.openxmlformats.org/officeDocument/2006/relationships/image" Target="../media/image20.png"/><Relationship Id="rId109" Type="http://schemas.openxmlformats.org/officeDocument/2006/relationships/image" Target="../media/image116.png"/><Relationship Id="rId260" Type="http://schemas.openxmlformats.org/officeDocument/2006/relationships/image" Target="../media/image267.png"/><Relationship Id="rId316" Type="http://schemas.openxmlformats.org/officeDocument/2006/relationships/image" Target="../media/image323.png"/><Relationship Id="rId55" Type="http://schemas.openxmlformats.org/officeDocument/2006/relationships/image" Target="../media/image62.png"/><Relationship Id="rId97" Type="http://schemas.openxmlformats.org/officeDocument/2006/relationships/image" Target="../media/image104.png"/><Relationship Id="rId120" Type="http://schemas.openxmlformats.org/officeDocument/2006/relationships/image" Target="../media/image127.png"/><Relationship Id="rId358" Type="http://schemas.openxmlformats.org/officeDocument/2006/relationships/image" Target="../media/image365.png"/><Relationship Id="rId162" Type="http://schemas.openxmlformats.org/officeDocument/2006/relationships/image" Target="../media/image169.png"/><Relationship Id="rId218" Type="http://schemas.openxmlformats.org/officeDocument/2006/relationships/image" Target="../media/image225.png"/><Relationship Id="rId271" Type="http://schemas.openxmlformats.org/officeDocument/2006/relationships/image" Target="../media/image278.png"/><Relationship Id="rId24" Type="http://schemas.openxmlformats.org/officeDocument/2006/relationships/image" Target="../media/image31.png"/><Relationship Id="rId66" Type="http://schemas.openxmlformats.org/officeDocument/2006/relationships/image" Target="../media/image73.png"/><Relationship Id="rId131" Type="http://schemas.openxmlformats.org/officeDocument/2006/relationships/image" Target="../media/image138.png"/><Relationship Id="rId327" Type="http://schemas.openxmlformats.org/officeDocument/2006/relationships/image" Target="../media/image334.png"/><Relationship Id="rId173" Type="http://schemas.openxmlformats.org/officeDocument/2006/relationships/image" Target="../media/image180.png"/><Relationship Id="rId229" Type="http://schemas.openxmlformats.org/officeDocument/2006/relationships/image" Target="../media/image236.png"/><Relationship Id="rId240" Type="http://schemas.openxmlformats.org/officeDocument/2006/relationships/image" Target="../media/image247.png"/><Relationship Id="rId35" Type="http://schemas.openxmlformats.org/officeDocument/2006/relationships/image" Target="../media/image42.png"/><Relationship Id="rId77" Type="http://schemas.openxmlformats.org/officeDocument/2006/relationships/image" Target="../media/image84.png"/><Relationship Id="rId100" Type="http://schemas.openxmlformats.org/officeDocument/2006/relationships/image" Target="../media/image107.png"/><Relationship Id="rId282" Type="http://schemas.openxmlformats.org/officeDocument/2006/relationships/image" Target="../media/image289.png"/><Relationship Id="rId338" Type="http://schemas.openxmlformats.org/officeDocument/2006/relationships/image" Target="../media/image345.png"/><Relationship Id="rId8" Type="http://schemas.openxmlformats.org/officeDocument/2006/relationships/image" Target="../media/image15.png"/><Relationship Id="rId142" Type="http://schemas.openxmlformats.org/officeDocument/2006/relationships/image" Target="../media/image149.png"/><Relationship Id="rId184" Type="http://schemas.openxmlformats.org/officeDocument/2006/relationships/image" Target="../media/image191.png"/><Relationship Id="rId251" Type="http://schemas.openxmlformats.org/officeDocument/2006/relationships/image" Target="../media/image258.png"/><Relationship Id="rId46" Type="http://schemas.openxmlformats.org/officeDocument/2006/relationships/image" Target="../media/image53.png"/><Relationship Id="rId293" Type="http://schemas.openxmlformats.org/officeDocument/2006/relationships/image" Target="../media/image300.png"/><Relationship Id="rId307" Type="http://schemas.openxmlformats.org/officeDocument/2006/relationships/image" Target="../media/image314.png"/><Relationship Id="rId349" Type="http://schemas.openxmlformats.org/officeDocument/2006/relationships/image" Target="../media/image356.jpg"/></Relationships>
</file>

<file path=ppt/slides/_rels/slide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93.png"/><Relationship Id="rId21" Type="http://schemas.openxmlformats.org/officeDocument/2006/relationships/image" Target="../media/image388.png"/><Relationship Id="rId42" Type="http://schemas.openxmlformats.org/officeDocument/2006/relationships/image" Target="../media/image409.png"/><Relationship Id="rId47" Type="http://schemas.openxmlformats.org/officeDocument/2006/relationships/image" Target="../media/image414.png"/><Relationship Id="rId63" Type="http://schemas.openxmlformats.org/officeDocument/2006/relationships/image" Target="../media/image430.png"/><Relationship Id="rId68" Type="http://schemas.openxmlformats.org/officeDocument/2006/relationships/image" Target="../media/image435.png"/><Relationship Id="rId7" Type="http://schemas.openxmlformats.org/officeDocument/2006/relationships/image" Target="../media/image376.png"/><Relationship Id="rId71" Type="http://schemas.openxmlformats.org/officeDocument/2006/relationships/image" Target="../media/image438.png"/><Relationship Id="rId2" Type="http://schemas.openxmlformats.org/officeDocument/2006/relationships/image" Target="../media/image371.png"/><Relationship Id="rId16" Type="http://schemas.openxmlformats.org/officeDocument/2006/relationships/image" Target="../media/image383.png"/><Relationship Id="rId29" Type="http://schemas.openxmlformats.org/officeDocument/2006/relationships/image" Target="../media/image396.png"/><Relationship Id="rId11" Type="http://schemas.openxmlformats.org/officeDocument/2006/relationships/image" Target="../media/image380.png"/><Relationship Id="rId24" Type="http://schemas.openxmlformats.org/officeDocument/2006/relationships/image" Target="../media/image391.png"/><Relationship Id="rId32" Type="http://schemas.openxmlformats.org/officeDocument/2006/relationships/image" Target="../media/image399.png"/><Relationship Id="rId37" Type="http://schemas.openxmlformats.org/officeDocument/2006/relationships/image" Target="../media/image404.png"/><Relationship Id="rId40" Type="http://schemas.openxmlformats.org/officeDocument/2006/relationships/image" Target="../media/image407.png"/><Relationship Id="rId45" Type="http://schemas.openxmlformats.org/officeDocument/2006/relationships/image" Target="../media/image412.png"/><Relationship Id="rId53" Type="http://schemas.openxmlformats.org/officeDocument/2006/relationships/image" Target="../media/image420.png"/><Relationship Id="rId58" Type="http://schemas.openxmlformats.org/officeDocument/2006/relationships/image" Target="../media/image425.png"/><Relationship Id="rId66" Type="http://schemas.openxmlformats.org/officeDocument/2006/relationships/image" Target="../media/image433.png"/><Relationship Id="rId5" Type="http://schemas.openxmlformats.org/officeDocument/2006/relationships/image" Target="../media/image374.png"/><Relationship Id="rId61" Type="http://schemas.openxmlformats.org/officeDocument/2006/relationships/image" Target="../media/image428.png"/><Relationship Id="rId19" Type="http://schemas.openxmlformats.org/officeDocument/2006/relationships/image" Target="../media/image386.png"/><Relationship Id="rId14" Type="http://schemas.openxmlformats.org/officeDocument/2006/relationships/image" Target="../media/image357.jpg"/><Relationship Id="rId22" Type="http://schemas.openxmlformats.org/officeDocument/2006/relationships/image" Target="../media/image389.png"/><Relationship Id="rId27" Type="http://schemas.openxmlformats.org/officeDocument/2006/relationships/image" Target="../media/image394.png"/><Relationship Id="rId30" Type="http://schemas.openxmlformats.org/officeDocument/2006/relationships/image" Target="../media/image397.png"/><Relationship Id="rId35" Type="http://schemas.openxmlformats.org/officeDocument/2006/relationships/image" Target="../media/image402.png"/><Relationship Id="rId43" Type="http://schemas.openxmlformats.org/officeDocument/2006/relationships/image" Target="../media/image410.png"/><Relationship Id="rId48" Type="http://schemas.openxmlformats.org/officeDocument/2006/relationships/image" Target="../media/image415.png"/><Relationship Id="rId56" Type="http://schemas.openxmlformats.org/officeDocument/2006/relationships/image" Target="../media/image423.png"/><Relationship Id="rId64" Type="http://schemas.openxmlformats.org/officeDocument/2006/relationships/image" Target="../media/image431.png"/><Relationship Id="rId69" Type="http://schemas.openxmlformats.org/officeDocument/2006/relationships/image" Target="../media/image436.png"/><Relationship Id="rId8" Type="http://schemas.openxmlformats.org/officeDocument/2006/relationships/image" Target="../media/image377.png"/><Relationship Id="rId51" Type="http://schemas.openxmlformats.org/officeDocument/2006/relationships/image" Target="../media/image418.png"/><Relationship Id="rId3" Type="http://schemas.openxmlformats.org/officeDocument/2006/relationships/image" Target="../media/image372.png"/><Relationship Id="rId12" Type="http://schemas.openxmlformats.org/officeDocument/2006/relationships/image" Target="../media/image381.jpg"/><Relationship Id="rId17" Type="http://schemas.openxmlformats.org/officeDocument/2006/relationships/image" Target="../media/image384.png"/><Relationship Id="rId25" Type="http://schemas.openxmlformats.org/officeDocument/2006/relationships/image" Target="../media/image392.png"/><Relationship Id="rId33" Type="http://schemas.openxmlformats.org/officeDocument/2006/relationships/image" Target="../media/image400.png"/><Relationship Id="rId38" Type="http://schemas.openxmlformats.org/officeDocument/2006/relationships/image" Target="../media/image405.png"/><Relationship Id="rId46" Type="http://schemas.openxmlformats.org/officeDocument/2006/relationships/image" Target="../media/image413.png"/><Relationship Id="rId59" Type="http://schemas.openxmlformats.org/officeDocument/2006/relationships/image" Target="../media/image426.png"/><Relationship Id="rId67" Type="http://schemas.openxmlformats.org/officeDocument/2006/relationships/image" Target="../media/image434.png"/><Relationship Id="rId20" Type="http://schemas.openxmlformats.org/officeDocument/2006/relationships/image" Target="../media/image387.png"/><Relationship Id="rId41" Type="http://schemas.openxmlformats.org/officeDocument/2006/relationships/image" Target="../media/image408.png"/><Relationship Id="rId54" Type="http://schemas.openxmlformats.org/officeDocument/2006/relationships/image" Target="../media/image421.png"/><Relationship Id="rId62" Type="http://schemas.openxmlformats.org/officeDocument/2006/relationships/image" Target="../media/image429.png"/><Relationship Id="rId70" Type="http://schemas.openxmlformats.org/officeDocument/2006/relationships/image" Target="../media/image4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5.png"/><Relationship Id="rId15" Type="http://schemas.openxmlformats.org/officeDocument/2006/relationships/image" Target="../media/image382.png"/><Relationship Id="rId23" Type="http://schemas.openxmlformats.org/officeDocument/2006/relationships/image" Target="../media/image390.png"/><Relationship Id="rId28" Type="http://schemas.openxmlformats.org/officeDocument/2006/relationships/image" Target="../media/image395.png"/><Relationship Id="rId36" Type="http://schemas.openxmlformats.org/officeDocument/2006/relationships/image" Target="../media/image403.png"/><Relationship Id="rId49" Type="http://schemas.openxmlformats.org/officeDocument/2006/relationships/image" Target="../media/image416.png"/><Relationship Id="rId57" Type="http://schemas.openxmlformats.org/officeDocument/2006/relationships/image" Target="../media/image424.png"/><Relationship Id="rId10" Type="http://schemas.openxmlformats.org/officeDocument/2006/relationships/image" Target="../media/image379.png"/><Relationship Id="rId31" Type="http://schemas.openxmlformats.org/officeDocument/2006/relationships/image" Target="../media/image398.png"/><Relationship Id="rId44" Type="http://schemas.openxmlformats.org/officeDocument/2006/relationships/image" Target="../media/image411.png"/><Relationship Id="rId52" Type="http://schemas.openxmlformats.org/officeDocument/2006/relationships/image" Target="../media/image419.png"/><Relationship Id="rId60" Type="http://schemas.openxmlformats.org/officeDocument/2006/relationships/image" Target="../media/image427.png"/><Relationship Id="rId65" Type="http://schemas.openxmlformats.org/officeDocument/2006/relationships/image" Target="../media/image432.png"/><Relationship Id="rId4" Type="http://schemas.openxmlformats.org/officeDocument/2006/relationships/image" Target="../media/image373.png"/><Relationship Id="rId9" Type="http://schemas.openxmlformats.org/officeDocument/2006/relationships/image" Target="../media/image378.png"/><Relationship Id="rId13" Type="http://schemas.openxmlformats.org/officeDocument/2006/relationships/image" Target="../media/image356.jpg"/><Relationship Id="rId18" Type="http://schemas.openxmlformats.org/officeDocument/2006/relationships/image" Target="../media/image385.png"/><Relationship Id="rId39" Type="http://schemas.openxmlformats.org/officeDocument/2006/relationships/image" Target="../media/image406.png"/><Relationship Id="rId34" Type="http://schemas.openxmlformats.org/officeDocument/2006/relationships/image" Target="../media/image401.png"/><Relationship Id="rId50" Type="http://schemas.openxmlformats.org/officeDocument/2006/relationships/image" Target="../media/image417.png"/><Relationship Id="rId55" Type="http://schemas.openxmlformats.org/officeDocument/2006/relationships/image" Target="../media/image422.png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.png"/><Relationship Id="rId299" Type="http://schemas.openxmlformats.org/officeDocument/2006/relationships/image" Target="../media/image297.png"/><Relationship Id="rId21" Type="http://schemas.openxmlformats.org/officeDocument/2006/relationships/image" Target="../media/image58.png"/><Relationship Id="rId63" Type="http://schemas.openxmlformats.org/officeDocument/2006/relationships/image" Target="../media/image86.png"/><Relationship Id="rId159" Type="http://schemas.openxmlformats.org/officeDocument/2006/relationships/image" Target="../media/image157.png"/><Relationship Id="rId324" Type="http://schemas.openxmlformats.org/officeDocument/2006/relationships/image" Target="../media/image322.png"/><Relationship Id="rId170" Type="http://schemas.openxmlformats.org/officeDocument/2006/relationships/image" Target="../media/image168.png"/><Relationship Id="rId226" Type="http://schemas.openxmlformats.org/officeDocument/2006/relationships/image" Target="../media/image224.png"/><Relationship Id="rId268" Type="http://schemas.openxmlformats.org/officeDocument/2006/relationships/image" Target="../media/image266.png"/><Relationship Id="rId32" Type="http://schemas.openxmlformats.org/officeDocument/2006/relationships/image" Target="../media/image69.png"/><Relationship Id="rId74" Type="http://schemas.openxmlformats.org/officeDocument/2006/relationships/image" Target="../media/image38.png"/><Relationship Id="rId128" Type="http://schemas.openxmlformats.org/officeDocument/2006/relationships/image" Target="../media/image127.png"/><Relationship Id="rId335" Type="http://schemas.openxmlformats.org/officeDocument/2006/relationships/image" Target="../media/image455.png"/><Relationship Id="rId5" Type="http://schemas.openxmlformats.org/officeDocument/2006/relationships/image" Target="../media/image442.png"/><Relationship Id="rId181" Type="http://schemas.openxmlformats.org/officeDocument/2006/relationships/image" Target="../media/image179.png"/><Relationship Id="rId237" Type="http://schemas.openxmlformats.org/officeDocument/2006/relationships/image" Target="../media/image235.png"/><Relationship Id="rId279" Type="http://schemas.openxmlformats.org/officeDocument/2006/relationships/image" Target="../media/image277.png"/><Relationship Id="rId43" Type="http://schemas.openxmlformats.org/officeDocument/2006/relationships/image" Target="../media/image73.png"/><Relationship Id="rId139" Type="http://schemas.openxmlformats.org/officeDocument/2006/relationships/image" Target="../media/image137.png"/><Relationship Id="rId290" Type="http://schemas.openxmlformats.org/officeDocument/2006/relationships/image" Target="../media/image288.png"/><Relationship Id="rId304" Type="http://schemas.openxmlformats.org/officeDocument/2006/relationships/image" Target="../media/image302.png"/><Relationship Id="rId85" Type="http://schemas.openxmlformats.org/officeDocument/2006/relationships/image" Target="../media/image28.png"/><Relationship Id="rId150" Type="http://schemas.openxmlformats.org/officeDocument/2006/relationships/image" Target="../media/image148.png"/><Relationship Id="rId192" Type="http://schemas.openxmlformats.org/officeDocument/2006/relationships/image" Target="../media/image190.png"/><Relationship Id="rId206" Type="http://schemas.openxmlformats.org/officeDocument/2006/relationships/image" Target="../media/image204.png"/><Relationship Id="rId248" Type="http://schemas.openxmlformats.org/officeDocument/2006/relationships/image" Target="../media/image246.png"/><Relationship Id="rId12" Type="http://schemas.openxmlformats.org/officeDocument/2006/relationships/image" Target="../media/image449.png"/><Relationship Id="rId108" Type="http://schemas.openxmlformats.org/officeDocument/2006/relationships/image" Target="../media/image108.png"/><Relationship Id="rId315" Type="http://schemas.openxmlformats.org/officeDocument/2006/relationships/image" Target="../media/image313.png"/><Relationship Id="rId54" Type="http://schemas.openxmlformats.org/officeDocument/2006/relationships/image" Target="../media/image77.png"/><Relationship Id="rId96" Type="http://schemas.openxmlformats.org/officeDocument/2006/relationships/image" Target="../media/image102.png"/><Relationship Id="rId161" Type="http://schemas.openxmlformats.org/officeDocument/2006/relationships/image" Target="../media/image159.png"/><Relationship Id="rId217" Type="http://schemas.openxmlformats.org/officeDocument/2006/relationships/image" Target="../media/image215.png"/><Relationship Id="rId259" Type="http://schemas.openxmlformats.org/officeDocument/2006/relationships/image" Target="../media/image257.png"/><Relationship Id="rId23" Type="http://schemas.openxmlformats.org/officeDocument/2006/relationships/image" Target="../media/image62.png"/><Relationship Id="rId119" Type="http://schemas.openxmlformats.org/officeDocument/2006/relationships/image" Target="../media/image118.png"/><Relationship Id="rId270" Type="http://schemas.openxmlformats.org/officeDocument/2006/relationships/image" Target="../media/image268.png"/><Relationship Id="rId326" Type="http://schemas.openxmlformats.org/officeDocument/2006/relationships/image" Target="../media/image324.png"/><Relationship Id="rId65" Type="http://schemas.openxmlformats.org/officeDocument/2006/relationships/image" Target="../media/image88.png"/><Relationship Id="rId130" Type="http://schemas.openxmlformats.org/officeDocument/2006/relationships/image" Target="../media/image129.png"/><Relationship Id="rId172" Type="http://schemas.openxmlformats.org/officeDocument/2006/relationships/image" Target="../media/image170.png"/><Relationship Id="rId228" Type="http://schemas.openxmlformats.org/officeDocument/2006/relationships/image" Target="../media/image226.png"/><Relationship Id="rId281" Type="http://schemas.openxmlformats.org/officeDocument/2006/relationships/image" Target="../media/image279.png"/><Relationship Id="rId34" Type="http://schemas.openxmlformats.org/officeDocument/2006/relationships/image" Target="../media/image71.png"/><Relationship Id="rId76" Type="http://schemas.openxmlformats.org/officeDocument/2006/relationships/image" Target="../media/image43.png"/><Relationship Id="rId141" Type="http://schemas.openxmlformats.org/officeDocument/2006/relationships/image" Target="../media/image139.png"/><Relationship Id="rId7" Type="http://schemas.openxmlformats.org/officeDocument/2006/relationships/image" Target="../media/image444.png"/><Relationship Id="rId183" Type="http://schemas.openxmlformats.org/officeDocument/2006/relationships/image" Target="../media/image181.png"/><Relationship Id="rId239" Type="http://schemas.openxmlformats.org/officeDocument/2006/relationships/image" Target="../media/image237.png"/><Relationship Id="rId250" Type="http://schemas.openxmlformats.org/officeDocument/2006/relationships/image" Target="../media/image248.png"/><Relationship Id="rId292" Type="http://schemas.openxmlformats.org/officeDocument/2006/relationships/image" Target="../media/image290.png"/><Relationship Id="rId306" Type="http://schemas.openxmlformats.org/officeDocument/2006/relationships/image" Target="../media/image304.png"/><Relationship Id="rId24" Type="http://schemas.openxmlformats.org/officeDocument/2006/relationships/image" Target="../media/image63.png"/><Relationship Id="rId45" Type="http://schemas.openxmlformats.org/officeDocument/2006/relationships/image" Target="../media/image22.png"/><Relationship Id="rId66" Type="http://schemas.openxmlformats.org/officeDocument/2006/relationships/image" Target="../media/image89.png"/><Relationship Id="rId87" Type="http://schemas.openxmlformats.org/officeDocument/2006/relationships/image" Target="../media/image93.png"/><Relationship Id="rId110" Type="http://schemas.openxmlformats.org/officeDocument/2006/relationships/image" Target="../media/image110.png"/><Relationship Id="rId131" Type="http://schemas.openxmlformats.org/officeDocument/2006/relationships/image" Target="../media/image130.png"/><Relationship Id="rId327" Type="http://schemas.openxmlformats.org/officeDocument/2006/relationships/image" Target="../media/image325.png"/><Relationship Id="rId152" Type="http://schemas.openxmlformats.org/officeDocument/2006/relationships/image" Target="../media/image150.png"/><Relationship Id="rId173" Type="http://schemas.openxmlformats.org/officeDocument/2006/relationships/image" Target="../media/image171.png"/><Relationship Id="rId194" Type="http://schemas.openxmlformats.org/officeDocument/2006/relationships/image" Target="../media/image192.png"/><Relationship Id="rId208" Type="http://schemas.openxmlformats.org/officeDocument/2006/relationships/image" Target="../media/image206.png"/><Relationship Id="rId229" Type="http://schemas.openxmlformats.org/officeDocument/2006/relationships/image" Target="../media/image227.png"/><Relationship Id="rId240" Type="http://schemas.openxmlformats.org/officeDocument/2006/relationships/image" Target="../media/image238.png"/><Relationship Id="rId261" Type="http://schemas.openxmlformats.org/officeDocument/2006/relationships/image" Target="../media/image259.png"/><Relationship Id="rId14" Type="http://schemas.openxmlformats.org/officeDocument/2006/relationships/image" Target="../media/image451.png"/><Relationship Id="rId35" Type="http://schemas.openxmlformats.org/officeDocument/2006/relationships/image" Target="../media/image16.png"/><Relationship Id="rId56" Type="http://schemas.openxmlformats.org/officeDocument/2006/relationships/image" Target="../media/image79.png"/><Relationship Id="rId77" Type="http://schemas.openxmlformats.org/officeDocument/2006/relationships/image" Target="../media/image44.png"/><Relationship Id="rId100" Type="http://schemas.openxmlformats.org/officeDocument/2006/relationships/image" Target="../media/image106.png"/><Relationship Id="rId282" Type="http://schemas.openxmlformats.org/officeDocument/2006/relationships/image" Target="../media/image280.png"/><Relationship Id="rId317" Type="http://schemas.openxmlformats.org/officeDocument/2006/relationships/image" Target="../media/image315.png"/><Relationship Id="rId8" Type="http://schemas.openxmlformats.org/officeDocument/2006/relationships/image" Target="../media/image445.png"/><Relationship Id="rId98" Type="http://schemas.openxmlformats.org/officeDocument/2006/relationships/image" Target="../media/image104.png"/><Relationship Id="rId121" Type="http://schemas.openxmlformats.org/officeDocument/2006/relationships/image" Target="../media/image454.png"/><Relationship Id="rId142" Type="http://schemas.openxmlformats.org/officeDocument/2006/relationships/image" Target="../media/image140.png"/><Relationship Id="rId163" Type="http://schemas.openxmlformats.org/officeDocument/2006/relationships/image" Target="../media/image161.png"/><Relationship Id="rId184" Type="http://schemas.openxmlformats.org/officeDocument/2006/relationships/image" Target="../media/image182.png"/><Relationship Id="rId219" Type="http://schemas.openxmlformats.org/officeDocument/2006/relationships/image" Target="../media/image217.png"/><Relationship Id="rId230" Type="http://schemas.openxmlformats.org/officeDocument/2006/relationships/image" Target="../media/image228.png"/><Relationship Id="rId251" Type="http://schemas.openxmlformats.org/officeDocument/2006/relationships/image" Target="../media/image249.png"/><Relationship Id="rId25" Type="http://schemas.openxmlformats.org/officeDocument/2006/relationships/image" Target="../media/image64.png"/><Relationship Id="rId46" Type="http://schemas.openxmlformats.org/officeDocument/2006/relationships/image" Target="../media/image35.png"/><Relationship Id="rId67" Type="http://schemas.openxmlformats.org/officeDocument/2006/relationships/image" Target="../media/image24.png"/><Relationship Id="rId272" Type="http://schemas.openxmlformats.org/officeDocument/2006/relationships/image" Target="../media/image270.png"/><Relationship Id="rId293" Type="http://schemas.openxmlformats.org/officeDocument/2006/relationships/image" Target="../media/image291.png"/><Relationship Id="rId307" Type="http://schemas.openxmlformats.org/officeDocument/2006/relationships/image" Target="../media/image305.png"/><Relationship Id="rId328" Type="http://schemas.openxmlformats.org/officeDocument/2006/relationships/image" Target="../media/image326.png"/><Relationship Id="rId88" Type="http://schemas.openxmlformats.org/officeDocument/2006/relationships/image" Target="../media/image94.png"/><Relationship Id="rId111" Type="http://schemas.openxmlformats.org/officeDocument/2006/relationships/image" Target="../media/image111.png"/><Relationship Id="rId132" Type="http://schemas.openxmlformats.org/officeDocument/2006/relationships/image" Target="../media/image131.png"/><Relationship Id="rId153" Type="http://schemas.openxmlformats.org/officeDocument/2006/relationships/image" Target="../media/image151.png"/><Relationship Id="rId174" Type="http://schemas.openxmlformats.org/officeDocument/2006/relationships/image" Target="../media/image172.png"/><Relationship Id="rId195" Type="http://schemas.openxmlformats.org/officeDocument/2006/relationships/image" Target="../media/image193.png"/><Relationship Id="rId209" Type="http://schemas.openxmlformats.org/officeDocument/2006/relationships/image" Target="../media/image207.png"/><Relationship Id="rId220" Type="http://schemas.openxmlformats.org/officeDocument/2006/relationships/image" Target="../media/image218.png"/><Relationship Id="rId241" Type="http://schemas.openxmlformats.org/officeDocument/2006/relationships/image" Target="../media/image239.png"/><Relationship Id="rId15" Type="http://schemas.openxmlformats.org/officeDocument/2006/relationships/image" Target="../media/image452.png"/><Relationship Id="rId36" Type="http://schemas.openxmlformats.org/officeDocument/2006/relationships/image" Target="../media/image17.png"/><Relationship Id="rId57" Type="http://schemas.openxmlformats.org/officeDocument/2006/relationships/image" Target="../media/image80.png"/><Relationship Id="rId262" Type="http://schemas.openxmlformats.org/officeDocument/2006/relationships/image" Target="../media/image260.png"/><Relationship Id="rId283" Type="http://schemas.openxmlformats.org/officeDocument/2006/relationships/image" Target="../media/image281.png"/><Relationship Id="rId318" Type="http://schemas.openxmlformats.org/officeDocument/2006/relationships/image" Target="../media/image316.png"/><Relationship Id="rId78" Type="http://schemas.openxmlformats.org/officeDocument/2006/relationships/image" Target="../media/image45.png"/><Relationship Id="rId99" Type="http://schemas.openxmlformats.org/officeDocument/2006/relationships/image" Target="../media/image105.png"/><Relationship Id="rId101" Type="http://schemas.openxmlformats.org/officeDocument/2006/relationships/image" Target="../media/image33.png"/><Relationship Id="rId122" Type="http://schemas.openxmlformats.org/officeDocument/2006/relationships/image" Target="../media/image121.png"/><Relationship Id="rId143" Type="http://schemas.openxmlformats.org/officeDocument/2006/relationships/image" Target="../media/image141.png"/><Relationship Id="rId164" Type="http://schemas.openxmlformats.org/officeDocument/2006/relationships/image" Target="../media/image162.png"/><Relationship Id="rId185" Type="http://schemas.openxmlformats.org/officeDocument/2006/relationships/image" Target="../media/image183.png"/><Relationship Id="rId9" Type="http://schemas.openxmlformats.org/officeDocument/2006/relationships/image" Target="../media/image446.png"/><Relationship Id="rId210" Type="http://schemas.openxmlformats.org/officeDocument/2006/relationships/image" Target="../media/image208.png"/><Relationship Id="rId26" Type="http://schemas.openxmlformats.org/officeDocument/2006/relationships/image" Target="../media/image65.png"/><Relationship Id="rId231" Type="http://schemas.openxmlformats.org/officeDocument/2006/relationships/image" Target="../media/image229.png"/><Relationship Id="rId252" Type="http://schemas.openxmlformats.org/officeDocument/2006/relationships/image" Target="../media/image250.png"/><Relationship Id="rId273" Type="http://schemas.openxmlformats.org/officeDocument/2006/relationships/image" Target="../media/image271.png"/><Relationship Id="rId294" Type="http://schemas.openxmlformats.org/officeDocument/2006/relationships/image" Target="../media/image292.png"/><Relationship Id="rId308" Type="http://schemas.openxmlformats.org/officeDocument/2006/relationships/image" Target="../media/image306.png"/><Relationship Id="rId329" Type="http://schemas.openxmlformats.org/officeDocument/2006/relationships/image" Target="../media/image327.png"/><Relationship Id="rId47" Type="http://schemas.openxmlformats.org/officeDocument/2006/relationships/image" Target="../media/image37.png"/><Relationship Id="rId68" Type="http://schemas.openxmlformats.org/officeDocument/2006/relationships/image" Target="../media/image23.png"/><Relationship Id="rId89" Type="http://schemas.openxmlformats.org/officeDocument/2006/relationships/image" Target="../media/image95.png"/><Relationship Id="rId112" Type="http://schemas.openxmlformats.org/officeDocument/2006/relationships/image" Target="../media/image112.png"/><Relationship Id="rId133" Type="http://schemas.openxmlformats.org/officeDocument/2006/relationships/image" Target="../media/image132.png"/><Relationship Id="rId154" Type="http://schemas.openxmlformats.org/officeDocument/2006/relationships/image" Target="../media/image152.png"/><Relationship Id="rId175" Type="http://schemas.openxmlformats.org/officeDocument/2006/relationships/image" Target="../media/image173.png"/><Relationship Id="rId196" Type="http://schemas.openxmlformats.org/officeDocument/2006/relationships/image" Target="../media/image194.png"/><Relationship Id="rId200" Type="http://schemas.openxmlformats.org/officeDocument/2006/relationships/image" Target="../media/image198.png"/><Relationship Id="rId16" Type="http://schemas.openxmlformats.org/officeDocument/2006/relationships/image" Target="../media/image453.jpg"/><Relationship Id="rId221" Type="http://schemas.openxmlformats.org/officeDocument/2006/relationships/image" Target="../media/image219.png"/><Relationship Id="rId242" Type="http://schemas.openxmlformats.org/officeDocument/2006/relationships/image" Target="../media/image240.png"/><Relationship Id="rId263" Type="http://schemas.openxmlformats.org/officeDocument/2006/relationships/image" Target="../media/image261.png"/><Relationship Id="rId284" Type="http://schemas.openxmlformats.org/officeDocument/2006/relationships/image" Target="../media/image282.png"/><Relationship Id="rId319" Type="http://schemas.openxmlformats.org/officeDocument/2006/relationships/image" Target="../media/image317.png"/><Relationship Id="rId37" Type="http://schemas.openxmlformats.org/officeDocument/2006/relationships/image" Target="../media/image18.png"/><Relationship Id="rId58" Type="http://schemas.openxmlformats.org/officeDocument/2006/relationships/image" Target="../media/image81.png"/><Relationship Id="rId79" Type="http://schemas.openxmlformats.org/officeDocument/2006/relationships/image" Target="../media/image46.png"/><Relationship Id="rId102" Type="http://schemas.openxmlformats.org/officeDocument/2006/relationships/image" Target="../media/image34.png"/><Relationship Id="rId123" Type="http://schemas.openxmlformats.org/officeDocument/2006/relationships/image" Target="../media/image122.png"/><Relationship Id="rId144" Type="http://schemas.openxmlformats.org/officeDocument/2006/relationships/image" Target="../media/image142.png"/><Relationship Id="rId330" Type="http://schemas.openxmlformats.org/officeDocument/2006/relationships/image" Target="../media/image328.png"/><Relationship Id="rId90" Type="http://schemas.openxmlformats.org/officeDocument/2006/relationships/image" Target="../media/image96.png"/><Relationship Id="rId165" Type="http://schemas.openxmlformats.org/officeDocument/2006/relationships/image" Target="../media/image163.png"/><Relationship Id="rId186" Type="http://schemas.openxmlformats.org/officeDocument/2006/relationships/image" Target="../media/image184.png"/><Relationship Id="rId211" Type="http://schemas.openxmlformats.org/officeDocument/2006/relationships/image" Target="../media/image209.png"/><Relationship Id="rId232" Type="http://schemas.openxmlformats.org/officeDocument/2006/relationships/image" Target="../media/image230.png"/><Relationship Id="rId253" Type="http://schemas.openxmlformats.org/officeDocument/2006/relationships/image" Target="../media/image251.png"/><Relationship Id="rId274" Type="http://schemas.openxmlformats.org/officeDocument/2006/relationships/image" Target="../media/image272.png"/><Relationship Id="rId295" Type="http://schemas.openxmlformats.org/officeDocument/2006/relationships/image" Target="../media/image293.png"/><Relationship Id="rId309" Type="http://schemas.openxmlformats.org/officeDocument/2006/relationships/image" Target="../media/image307.png"/><Relationship Id="rId27" Type="http://schemas.openxmlformats.org/officeDocument/2006/relationships/image" Target="../media/image60.png"/><Relationship Id="rId48" Type="http://schemas.openxmlformats.org/officeDocument/2006/relationships/image" Target="../media/image42.png"/><Relationship Id="rId69" Type="http://schemas.openxmlformats.org/officeDocument/2006/relationships/image" Target="../media/image36.png"/><Relationship Id="rId113" Type="http://schemas.openxmlformats.org/officeDocument/2006/relationships/image" Target="../media/image113.png"/><Relationship Id="rId134" Type="http://schemas.openxmlformats.org/officeDocument/2006/relationships/image" Target="../media/image40.png"/><Relationship Id="rId320" Type="http://schemas.openxmlformats.org/officeDocument/2006/relationships/image" Target="../media/image318.png"/><Relationship Id="rId80" Type="http://schemas.openxmlformats.org/officeDocument/2006/relationships/image" Target="../media/image90.png"/><Relationship Id="rId155" Type="http://schemas.openxmlformats.org/officeDocument/2006/relationships/image" Target="../media/image153.png"/><Relationship Id="rId176" Type="http://schemas.openxmlformats.org/officeDocument/2006/relationships/image" Target="../media/image174.png"/><Relationship Id="rId197" Type="http://schemas.openxmlformats.org/officeDocument/2006/relationships/image" Target="../media/image195.png"/><Relationship Id="rId201" Type="http://schemas.openxmlformats.org/officeDocument/2006/relationships/image" Target="../media/image199.png"/><Relationship Id="rId222" Type="http://schemas.openxmlformats.org/officeDocument/2006/relationships/image" Target="../media/image220.png"/><Relationship Id="rId243" Type="http://schemas.openxmlformats.org/officeDocument/2006/relationships/image" Target="../media/image241.png"/><Relationship Id="rId264" Type="http://schemas.openxmlformats.org/officeDocument/2006/relationships/image" Target="../media/image262.png"/><Relationship Id="rId285" Type="http://schemas.openxmlformats.org/officeDocument/2006/relationships/image" Target="../media/image283.png"/><Relationship Id="rId17" Type="http://schemas.openxmlformats.org/officeDocument/2006/relationships/image" Target="../media/image54.png"/><Relationship Id="rId38" Type="http://schemas.openxmlformats.org/officeDocument/2006/relationships/image" Target="../media/image19.png"/><Relationship Id="rId59" Type="http://schemas.openxmlformats.org/officeDocument/2006/relationships/image" Target="../media/image82.png"/><Relationship Id="rId103" Type="http://schemas.openxmlformats.org/officeDocument/2006/relationships/image" Target="../media/image48.png"/><Relationship Id="rId124" Type="http://schemas.openxmlformats.org/officeDocument/2006/relationships/image" Target="../media/image123.png"/><Relationship Id="rId310" Type="http://schemas.openxmlformats.org/officeDocument/2006/relationships/image" Target="../media/image308.png"/><Relationship Id="rId70" Type="http://schemas.openxmlformats.org/officeDocument/2006/relationships/image" Target="../media/image27.png"/><Relationship Id="rId91" Type="http://schemas.openxmlformats.org/officeDocument/2006/relationships/image" Target="../media/image97.png"/><Relationship Id="rId145" Type="http://schemas.openxmlformats.org/officeDocument/2006/relationships/image" Target="../media/image143.png"/><Relationship Id="rId166" Type="http://schemas.openxmlformats.org/officeDocument/2006/relationships/image" Target="../media/image164.png"/><Relationship Id="rId187" Type="http://schemas.openxmlformats.org/officeDocument/2006/relationships/image" Target="../media/image185.png"/><Relationship Id="rId331" Type="http://schemas.openxmlformats.org/officeDocument/2006/relationships/image" Target="../media/image329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210.png"/><Relationship Id="rId233" Type="http://schemas.openxmlformats.org/officeDocument/2006/relationships/image" Target="../media/image231.png"/><Relationship Id="rId254" Type="http://schemas.openxmlformats.org/officeDocument/2006/relationships/image" Target="../media/image252.png"/><Relationship Id="rId28" Type="http://schemas.openxmlformats.org/officeDocument/2006/relationships/image" Target="../media/image61.png"/><Relationship Id="rId49" Type="http://schemas.openxmlformats.org/officeDocument/2006/relationships/image" Target="../media/image47.png"/><Relationship Id="rId114" Type="http://schemas.openxmlformats.org/officeDocument/2006/relationships/image" Target="../media/image41.png"/><Relationship Id="rId275" Type="http://schemas.openxmlformats.org/officeDocument/2006/relationships/image" Target="../media/image273.png"/><Relationship Id="rId296" Type="http://schemas.openxmlformats.org/officeDocument/2006/relationships/image" Target="../media/image294.png"/><Relationship Id="rId300" Type="http://schemas.openxmlformats.org/officeDocument/2006/relationships/image" Target="../media/image298.png"/><Relationship Id="rId60" Type="http://schemas.openxmlformats.org/officeDocument/2006/relationships/image" Target="../media/image83.png"/><Relationship Id="rId81" Type="http://schemas.openxmlformats.org/officeDocument/2006/relationships/image" Target="../media/image25.png"/><Relationship Id="rId135" Type="http://schemas.openxmlformats.org/officeDocument/2006/relationships/image" Target="../media/image133.png"/><Relationship Id="rId156" Type="http://schemas.openxmlformats.org/officeDocument/2006/relationships/image" Target="../media/image154.png"/><Relationship Id="rId177" Type="http://schemas.openxmlformats.org/officeDocument/2006/relationships/image" Target="../media/image175.png"/><Relationship Id="rId198" Type="http://schemas.openxmlformats.org/officeDocument/2006/relationships/image" Target="../media/image196.png"/><Relationship Id="rId321" Type="http://schemas.openxmlformats.org/officeDocument/2006/relationships/image" Target="../media/image319.png"/><Relationship Id="rId202" Type="http://schemas.openxmlformats.org/officeDocument/2006/relationships/image" Target="../media/image200.png"/><Relationship Id="rId223" Type="http://schemas.openxmlformats.org/officeDocument/2006/relationships/image" Target="../media/image221.png"/><Relationship Id="rId244" Type="http://schemas.openxmlformats.org/officeDocument/2006/relationships/image" Target="../media/image242.png"/><Relationship Id="rId18" Type="http://schemas.openxmlformats.org/officeDocument/2006/relationships/image" Target="../media/image55.png"/><Relationship Id="rId39" Type="http://schemas.openxmlformats.org/officeDocument/2006/relationships/image" Target="../media/image15.png"/><Relationship Id="rId265" Type="http://schemas.openxmlformats.org/officeDocument/2006/relationships/image" Target="../media/image263.png"/><Relationship Id="rId286" Type="http://schemas.openxmlformats.org/officeDocument/2006/relationships/image" Target="../media/image284.png"/><Relationship Id="rId50" Type="http://schemas.openxmlformats.org/officeDocument/2006/relationships/image" Target="../media/image49.png"/><Relationship Id="rId104" Type="http://schemas.openxmlformats.org/officeDocument/2006/relationships/image" Target="../media/image107.png"/><Relationship Id="rId125" Type="http://schemas.openxmlformats.org/officeDocument/2006/relationships/image" Target="../media/image124.png"/><Relationship Id="rId146" Type="http://schemas.openxmlformats.org/officeDocument/2006/relationships/image" Target="../media/image144.png"/><Relationship Id="rId167" Type="http://schemas.openxmlformats.org/officeDocument/2006/relationships/image" Target="../media/image165.png"/><Relationship Id="rId188" Type="http://schemas.openxmlformats.org/officeDocument/2006/relationships/image" Target="../media/image186.png"/><Relationship Id="rId311" Type="http://schemas.openxmlformats.org/officeDocument/2006/relationships/image" Target="../media/image309.png"/><Relationship Id="rId332" Type="http://schemas.openxmlformats.org/officeDocument/2006/relationships/image" Target="../media/image330.png"/><Relationship Id="rId71" Type="http://schemas.openxmlformats.org/officeDocument/2006/relationships/image" Target="../media/image30.png"/><Relationship Id="rId92" Type="http://schemas.openxmlformats.org/officeDocument/2006/relationships/image" Target="../media/image98.png"/><Relationship Id="rId213" Type="http://schemas.openxmlformats.org/officeDocument/2006/relationships/image" Target="../media/image211.png"/><Relationship Id="rId234" Type="http://schemas.openxmlformats.org/officeDocument/2006/relationships/image" Target="../media/image232.png"/><Relationship Id="rId2" Type="http://schemas.openxmlformats.org/officeDocument/2006/relationships/image" Target="../media/image439.png"/><Relationship Id="rId29" Type="http://schemas.openxmlformats.org/officeDocument/2006/relationships/image" Target="../media/image66.png"/><Relationship Id="rId255" Type="http://schemas.openxmlformats.org/officeDocument/2006/relationships/image" Target="../media/image253.png"/><Relationship Id="rId276" Type="http://schemas.openxmlformats.org/officeDocument/2006/relationships/image" Target="../media/image274.png"/><Relationship Id="rId297" Type="http://schemas.openxmlformats.org/officeDocument/2006/relationships/image" Target="../media/image295.png"/><Relationship Id="rId40" Type="http://schemas.openxmlformats.org/officeDocument/2006/relationships/image" Target="../media/image20.png"/><Relationship Id="rId115" Type="http://schemas.openxmlformats.org/officeDocument/2006/relationships/image" Target="../media/image114.png"/><Relationship Id="rId136" Type="http://schemas.openxmlformats.org/officeDocument/2006/relationships/image" Target="../media/image134.png"/><Relationship Id="rId157" Type="http://schemas.openxmlformats.org/officeDocument/2006/relationships/image" Target="../media/image155.png"/><Relationship Id="rId178" Type="http://schemas.openxmlformats.org/officeDocument/2006/relationships/image" Target="../media/image176.png"/><Relationship Id="rId301" Type="http://schemas.openxmlformats.org/officeDocument/2006/relationships/image" Target="../media/image299.png"/><Relationship Id="rId322" Type="http://schemas.openxmlformats.org/officeDocument/2006/relationships/image" Target="../media/image320.png"/><Relationship Id="rId61" Type="http://schemas.openxmlformats.org/officeDocument/2006/relationships/image" Target="../media/image84.png"/><Relationship Id="rId82" Type="http://schemas.openxmlformats.org/officeDocument/2006/relationships/image" Target="../media/image91.png"/><Relationship Id="rId199" Type="http://schemas.openxmlformats.org/officeDocument/2006/relationships/image" Target="../media/image197.png"/><Relationship Id="rId203" Type="http://schemas.openxmlformats.org/officeDocument/2006/relationships/image" Target="../media/image201.png"/><Relationship Id="rId19" Type="http://schemas.openxmlformats.org/officeDocument/2006/relationships/image" Target="../media/image56.png"/><Relationship Id="rId224" Type="http://schemas.openxmlformats.org/officeDocument/2006/relationships/image" Target="../media/image222.png"/><Relationship Id="rId245" Type="http://schemas.openxmlformats.org/officeDocument/2006/relationships/image" Target="../media/image243.png"/><Relationship Id="rId266" Type="http://schemas.openxmlformats.org/officeDocument/2006/relationships/image" Target="../media/image264.png"/><Relationship Id="rId287" Type="http://schemas.openxmlformats.org/officeDocument/2006/relationships/image" Target="../media/image285.png"/><Relationship Id="rId30" Type="http://schemas.openxmlformats.org/officeDocument/2006/relationships/image" Target="../media/image67.png"/><Relationship Id="rId105" Type="http://schemas.openxmlformats.org/officeDocument/2006/relationships/image" Target="../media/image51.png"/><Relationship Id="rId126" Type="http://schemas.openxmlformats.org/officeDocument/2006/relationships/image" Target="../media/image125.png"/><Relationship Id="rId147" Type="http://schemas.openxmlformats.org/officeDocument/2006/relationships/image" Target="../media/image145.png"/><Relationship Id="rId168" Type="http://schemas.openxmlformats.org/officeDocument/2006/relationships/image" Target="../media/image166.png"/><Relationship Id="rId312" Type="http://schemas.openxmlformats.org/officeDocument/2006/relationships/image" Target="../media/image310.png"/><Relationship Id="rId333" Type="http://schemas.openxmlformats.org/officeDocument/2006/relationships/image" Target="../media/image331.png"/><Relationship Id="rId51" Type="http://schemas.openxmlformats.org/officeDocument/2006/relationships/image" Target="../media/image74.png"/><Relationship Id="rId72" Type="http://schemas.openxmlformats.org/officeDocument/2006/relationships/image" Target="../media/image31.png"/><Relationship Id="rId93" Type="http://schemas.openxmlformats.org/officeDocument/2006/relationships/image" Target="../media/image99.png"/><Relationship Id="rId189" Type="http://schemas.openxmlformats.org/officeDocument/2006/relationships/image" Target="../media/image187.png"/><Relationship Id="rId3" Type="http://schemas.openxmlformats.org/officeDocument/2006/relationships/image" Target="../media/image440.png"/><Relationship Id="rId214" Type="http://schemas.openxmlformats.org/officeDocument/2006/relationships/image" Target="../media/image212.png"/><Relationship Id="rId235" Type="http://schemas.openxmlformats.org/officeDocument/2006/relationships/image" Target="../media/image233.png"/><Relationship Id="rId256" Type="http://schemas.openxmlformats.org/officeDocument/2006/relationships/image" Target="../media/image254.png"/><Relationship Id="rId277" Type="http://schemas.openxmlformats.org/officeDocument/2006/relationships/image" Target="../media/image275.png"/><Relationship Id="rId298" Type="http://schemas.openxmlformats.org/officeDocument/2006/relationships/image" Target="../media/image296.png"/><Relationship Id="rId116" Type="http://schemas.openxmlformats.org/officeDocument/2006/relationships/image" Target="../media/image115.png"/><Relationship Id="rId137" Type="http://schemas.openxmlformats.org/officeDocument/2006/relationships/image" Target="../media/image135.png"/><Relationship Id="rId158" Type="http://schemas.openxmlformats.org/officeDocument/2006/relationships/image" Target="../media/image156.png"/><Relationship Id="rId302" Type="http://schemas.openxmlformats.org/officeDocument/2006/relationships/image" Target="../media/image300.png"/><Relationship Id="rId323" Type="http://schemas.openxmlformats.org/officeDocument/2006/relationships/image" Target="../media/image321.png"/><Relationship Id="rId20" Type="http://schemas.openxmlformats.org/officeDocument/2006/relationships/image" Target="../media/image57.png"/><Relationship Id="rId41" Type="http://schemas.openxmlformats.org/officeDocument/2006/relationships/image" Target="../media/image50.png"/><Relationship Id="rId62" Type="http://schemas.openxmlformats.org/officeDocument/2006/relationships/image" Target="../media/image85.png"/><Relationship Id="rId83" Type="http://schemas.openxmlformats.org/officeDocument/2006/relationships/image" Target="../media/image26.png"/><Relationship Id="rId179" Type="http://schemas.openxmlformats.org/officeDocument/2006/relationships/image" Target="../media/image177.png"/><Relationship Id="rId190" Type="http://schemas.openxmlformats.org/officeDocument/2006/relationships/image" Target="../media/image188.png"/><Relationship Id="rId204" Type="http://schemas.openxmlformats.org/officeDocument/2006/relationships/image" Target="../media/image202.png"/><Relationship Id="rId225" Type="http://schemas.openxmlformats.org/officeDocument/2006/relationships/image" Target="../media/image223.png"/><Relationship Id="rId246" Type="http://schemas.openxmlformats.org/officeDocument/2006/relationships/image" Target="../media/image244.png"/><Relationship Id="rId267" Type="http://schemas.openxmlformats.org/officeDocument/2006/relationships/image" Target="../media/image265.png"/><Relationship Id="rId288" Type="http://schemas.openxmlformats.org/officeDocument/2006/relationships/image" Target="../media/image286.png"/><Relationship Id="rId106" Type="http://schemas.openxmlformats.org/officeDocument/2006/relationships/image" Target="../media/image52.png"/><Relationship Id="rId127" Type="http://schemas.openxmlformats.org/officeDocument/2006/relationships/image" Target="../media/image126.png"/><Relationship Id="rId313" Type="http://schemas.openxmlformats.org/officeDocument/2006/relationships/image" Target="../media/image311.png"/><Relationship Id="rId10" Type="http://schemas.openxmlformats.org/officeDocument/2006/relationships/image" Target="../media/image447.png"/><Relationship Id="rId31" Type="http://schemas.openxmlformats.org/officeDocument/2006/relationships/image" Target="../media/image68.png"/><Relationship Id="rId52" Type="http://schemas.openxmlformats.org/officeDocument/2006/relationships/image" Target="../media/image75.png"/><Relationship Id="rId73" Type="http://schemas.openxmlformats.org/officeDocument/2006/relationships/image" Target="../media/image32.png"/><Relationship Id="rId94" Type="http://schemas.openxmlformats.org/officeDocument/2006/relationships/image" Target="../media/image100.png"/><Relationship Id="rId148" Type="http://schemas.openxmlformats.org/officeDocument/2006/relationships/image" Target="../media/image146.png"/><Relationship Id="rId169" Type="http://schemas.openxmlformats.org/officeDocument/2006/relationships/image" Target="../media/image167.png"/><Relationship Id="rId334" Type="http://schemas.openxmlformats.org/officeDocument/2006/relationships/image" Target="../media/image332.png"/><Relationship Id="rId4" Type="http://schemas.openxmlformats.org/officeDocument/2006/relationships/image" Target="../media/image441.png"/><Relationship Id="rId180" Type="http://schemas.openxmlformats.org/officeDocument/2006/relationships/image" Target="../media/image178.png"/><Relationship Id="rId215" Type="http://schemas.openxmlformats.org/officeDocument/2006/relationships/image" Target="../media/image213.png"/><Relationship Id="rId236" Type="http://schemas.openxmlformats.org/officeDocument/2006/relationships/image" Target="../media/image234.png"/><Relationship Id="rId257" Type="http://schemas.openxmlformats.org/officeDocument/2006/relationships/image" Target="../media/image255.png"/><Relationship Id="rId278" Type="http://schemas.openxmlformats.org/officeDocument/2006/relationships/image" Target="../media/image276.png"/><Relationship Id="rId303" Type="http://schemas.openxmlformats.org/officeDocument/2006/relationships/image" Target="../media/image301.png"/><Relationship Id="rId42" Type="http://schemas.openxmlformats.org/officeDocument/2006/relationships/image" Target="../media/image72.png"/><Relationship Id="rId84" Type="http://schemas.openxmlformats.org/officeDocument/2006/relationships/image" Target="../media/image92.png"/><Relationship Id="rId138" Type="http://schemas.openxmlformats.org/officeDocument/2006/relationships/image" Target="../media/image136.png"/><Relationship Id="rId191" Type="http://schemas.openxmlformats.org/officeDocument/2006/relationships/image" Target="../media/image189.png"/><Relationship Id="rId205" Type="http://schemas.openxmlformats.org/officeDocument/2006/relationships/image" Target="../media/image203.png"/><Relationship Id="rId247" Type="http://schemas.openxmlformats.org/officeDocument/2006/relationships/image" Target="../media/image245.png"/><Relationship Id="rId107" Type="http://schemas.openxmlformats.org/officeDocument/2006/relationships/image" Target="../media/image53.png"/><Relationship Id="rId289" Type="http://schemas.openxmlformats.org/officeDocument/2006/relationships/image" Target="../media/image287.png"/><Relationship Id="rId11" Type="http://schemas.openxmlformats.org/officeDocument/2006/relationships/image" Target="../media/image448.png"/><Relationship Id="rId53" Type="http://schemas.openxmlformats.org/officeDocument/2006/relationships/image" Target="../media/image76.png"/><Relationship Id="rId149" Type="http://schemas.openxmlformats.org/officeDocument/2006/relationships/image" Target="../media/image147.png"/><Relationship Id="rId314" Type="http://schemas.openxmlformats.org/officeDocument/2006/relationships/image" Target="../media/image312.png"/><Relationship Id="rId95" Type="http://schemas.openxmlformats.org/officeDocument/2006/relationships/image" Target="../media/image101.png"/><Relationship Id="rId160" Type="http://schemas.openxmlformats.org/officeDocument/2006/relationships/image" Target="../media/image158.png"/><Relationship Id="rId216" Type="http://schemas.openxmlformats.org/officeDocument/2006/relationships/image" Target="../media/image214.png"/><Relationship Id="rId258" Type="http://schemas.openxmlformats.org/officeDocument/2006/relationships/image" Target="../media/image256.png"/><Relationship Id="rId22" Type="http://schemas.openxmlformats.org/officeDocument/2006/relationships/image" Target="../media/image59.png"/><Relationship Id="rId64" Type="http://schemas.openxmlformats.org/officeDocument/2006/relationships/image" Target="../media/image87.png"/><Relationship Id="rId118" Type="http://schemas.openxmlformats.org/officeDocument/2006/relationships/image" Target="../media/image117.png"/><Relationship Id="rId325" Type="http://schemas.openxmlformats.org/officeDocument/2006/relationships/image" Target="../media/image323.png"/><Relationship Id="rId171" Type="http://schemas.openxmlformats.org/officeDocument/2006/relationships/image" Target="../media/image169.png"/><Relationship Id="rId227" Type="http://schemas.openxmlformats.org/officeDocument/2006/relationships/image" Target="../media/image225.png"/><Relationship Id="rId269" Type="http://schemas.openxmlformats.org/officeDocument/2006/relationships/image" Target="../media/image267.png"/><Relationship Id="rId33" Type="http://schemas.openxmlformats.org/officeDocument/2006/relationships/image" Target="../media/image70.png"/><Relationship Id="rId129" Type="http://schemas.openxmlformats.org/officeDocument/2006/relationships/image" Target="../media/image128.png"/><Relationship Id="rId280" Type="http://schemas.openxmlformats.org/officeDocument/2006/relationships/image" Target="../media/image278.png"/><Relationship Id="rId336" Type="http://schemas.openxmlformats.org/officeDocument/2006/relationships/image" Target="../media/image456.png"/><Relationship Id="rId75" Type="http://schemas.openxmlformats.org/officeDocument/2006/relationships/image" Target="../media/image39.png"/><Relationship Id="rId140" Type="http://schemas.openxmlformats.org/officeDocument/2006/relationships/image" Target="../media/image138.png"/><Relationship Id="rId182" Type="http://schemas.openxmlformats.org/officeDocument/2006/relationships/image" Target="../media/image180.png"/><Relationship Id="rId6" Type="http://schemas.openxmlformats.org/officeDocument/2006/relationships/image" Target="../media/image443.png"/><Relationship Id="rId238" Type="http://schemas.openxmlformats.org/officeDocument/2006/relationships/image" Target="../media/image236.png"/><Relationship Id="rId291" Type="http://schemas.openxmlformats.org/officeDocument/2006/relationships/image" Target="../media/image289.png"/><Relationship Id="rId305" Type="http://schemas.openxmlformats.org/officeDocument/2006/relationships/image" Target="../media/image303.png"/><Relationship Id="rId44" Type="http://schemas.openxmlformats.org/officeDocument/2006/relationships/image" Target="../media/image21.png"/><Relationship Id="rId86" Type="http://schemas.openxmlformats.org/officeDocument/2006/relationships/image" Target="../media/image29.png"/><Relationship Id="rId151" Type="http://schemas.openxmlformats.org/officeDocument/2006/relationships/image" Target="../media/image149.png"/><Relationship Id="rId193" Type="http://schemas.openxmlformats.org/officeDocument/2006/relationships/image" Target="../media/image191.png"/><Relationship Id="rId207" Type="http://schemas.openxmlformats.org/officeDocument/2006/relationships/image" Target="../media/image205.png"/><Relationship Id="rId249" Type="http://schemas.openxmlformats.org/officeDocument/2006/relationships/image" Target="../media/image247.png"/><Relationship Id="rId13" Type="http://schemas.openxmlformats.org/officeDocument/2006/relationships/image" Target="../media/image450.png"/><Relationship Id="rId109" Type="http://schemas.openxmlformats.org/officeDocument/2006/relationships/image" Target="../media/image109.png"/><Relationship Id="rId260" Type="http://schemas.openxmlformats.org/officeDocument/2006/relationships/image" Target="../media/image258.png"/><Relationship Id="rId316" Type="http://schemas.openxmlformats.org/officeDocument/2006/relationships/image" Target="../media/image314.png"/><Relationship Id="rId55" Type="http://schemas.openxmlformats.org/officeDocument/2006/relationships/image" Target="../media/image78.png"/><Relationship Id="rId97" Type="http://schemas.openxmlformats.org/officeDocument/2006/relationships/image" Target="../media/image103.png"/><Relationship Id="rId120" Type="http://schemas.openxmlformats.org/officeDocument/2006/relationships/image" Target="../media/image119.png"/><Relationship Id="rId162" Type="http://schemas.openxmlformats.org/officeDocument/2006/relationships/image" Target="../media/image160.png"/><Relationship Id="rId218" Type="http://schemas.openxmlformats.org/officeDocument/2006/relationships/image" Target="../media/image216.png"/><Relationship Id="rId271" Type="http://schemas.openxmlformats.org/officeDocument/2006/relationships/image" Target="../media/image26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2823755" y="6616257"/>
            <a:ext cx="13673175" cy="584775"/>
          </a:xfrm>
          <a:prstGeom prst="rect">
            <a:avLst/>
          </a:prstGeom>
          <a:solidFill>
            <a:srgbClr val="C6CA20"/>
          </a:solidFill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lang="en-US" sz="3800" b="1" dirty="0">
                <a:solidFill>
                  <a:srgbClr val="FFFFFF"/>
                </a:solidFill>
                <a:latin typeface="FS Albert"/>
                <a:cs typeface="FS Albert"/>
              </a:rPr>
              <a:t>Lucerne School of Computer Science and Information Technology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6470650" y="7417438"/>
            <a:ext cx="6074588" cy="584775"/>
          </a:xfrm>
          <a:prstGeom prst="rect">
            <a:avLst/>
          </a:prstGeom>
          <a:solidFill>
            <a:srgbClr val="C6CA20"/>
          </a:solidFill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lang="en-US" sz="3800" b="1" dirty="0">
                <a:solidFill>
                  <a:srgbClr val="FFFFFF"/>
                </a:solidFill>
                <a:latin typeface="FS Albert"/>
                <a:cs typeface="FS Albert"/>
              </a:rPr>
              <a:t>Fire - Evacuation - First aid</a:t>
            </a:r>
          </a:p>
        </p:txBody>
      </p:sp>
      <p:sp>
        <p:nvSpPr>
          <p:cNvPr id="6" name="object 3">
            <a:extLst>
              <a:ext uri="{FF2B5EF4-FFF2-40B4-BE49-F238E27FC236}">
                <a16:creationId xmlns:a16="http://schemas.microsoft.com/office/drawing/2014/main" id="{B30DBA9E-A399-4168-A0E9-7DED5BE55D18}"/>
              </a:ext>
            </a:extLst>
          </p:cNvPr>
          <p:cNvSpPr txBox="1"/>
          <p:nvPr/>
        </p:nvSpPr>
        <p:spPr>
          <a:xfrm>
            <a:off x="2432050" y="5276467"/>
            <a:ext cx="14456587" cy="1123384"/>
          </a:xfrm>
          <a:prstGeom prst="rect">
            <a:avLst/>
          </a:prstGeom>
          <a:solidFill>
            <a:srgbClr val="C6CA20"/>
          </a:solidFill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US" sz="7300" b="1" dirty="0">
                <a:solidFill>
                  <a:srgbClr val="FFFFFF"/>
                </a:solidFill>
                <a:latin typeface="FSAlbert-ExtraBold"/>
                <a:cs typeface="FSAlbert-ExtraBold"/>
              </a:rPr>
              <a:t> Instructions in case of an emergency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096433" y="4007922"/>
            <a:ext cx="706120" cy="1037590"/>
          </a:xfrm>
          <a:custGeom>
            <a:avLst/>
            <a:gdLst/>
            <a:ahLst/>
            <a:cxnLst/>
            <a:rect l="l" t="t" r="r" b="b"/>
            <a:pathLst>
              <a:path w="706119" h="1037589">
                <a:moveTo>
                  <a:pt x="705802" y="0"/>
                </a:moveTo>
                <a:lnTo>
                  <a:pt x="0" y="0"/>
                </a:lnTo>
                <a:lnTo>
                  <a:pt x="0" y="964272"/>
                </a:lnTo>
                <a:lnTo>
                  <a:pt x="0" y="1037031"/>
                </a:lnTo>
                <a:lnTo>
                  <a:pt x="705802" y="1037031"/>
                </a:lnTo>
                <a:lnTo>
                  <a:pt x="705802" y="964272"/>
                </a:lnTo>
                <a:lnTo>
                  <a:pt x="705802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625254" y="4000387"/>
            <a:ext cx="208279" cy="1560195"/>
          </a:xfrm>
          <a:custGeom>
            <a:avLst/>
            <a:gdLst/>
            <a:ahLst/>
            <a:cxnLst/>
            <a:rect l="l" t="t" r="r" b="b"/>
            <a:pathLst>
              <a:path w="208279" h="1560195">
                <a:moveTo>
                  <a:pt x="207690" y="0"/>
                </a:moveTo>
                <a:lnTo>
                  <a:pt x="0" y="0"/>
                </a:lnTo>
                <a:lnTo>
                  <a:pt x="0" y="1559931"/>
                </a:lnTo>
                <a:lnTo>
                  <a:pt x="107839" y="1483420"/>
                </a:lnTo>
                <a:lnTo>
                  <a:pt x="207690" y="1440008"/>
                </a:lnTo>
                <a:lnTo>
                  <a:pt x="20769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12842378" y="5464603"/>
            <a:ext cx="250825" cy="237490"/>
            <a:chOff x="12842378" y="5464603"/>
            <a:chExt cx="250825" cy="237490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858907" y="5481121"/>
              <a:ext cx="217721" cy="20441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2858901" y="5481126"/>
              <a:ext cx="217804" cy="204470"/>
            </a:xfrm>
            <a:custGeom>
              <a:avLst/>
              <a:gdLst/>
              <a:ahLst/>
              <a:cxnLst/>
              <a:rect l="l" t="t" r="r" b="b"/>
              <a:pathLst>
                <a:path w="217805" h="204470">
                  <a:moveTo>
                    <a:pt x="0" y="204412"/>
                  </a:moveTo>
                  <a:lnTo>
                    <a:pt x="0" y="0"/>
                  </a:lnTo>
                  <a:lnTo>
                    <a:pt x="217721" y="0"/>
                  </a:lnTo>
                  <a:lnTo>
                    <a:pt x="217721" y="204412"/>
                  </a:lnTo>
                  <a:lnTo>
                    <a:pt x="0" y="204412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2319158" y="5917229"/>
            <a:ext cx="250825" cy="237490"/>
            <a:chOff x="12319158" y="5917229"/>
            <a:chExt cx="250825" cy="237490"/>
          </a:xfrm>
        </p:grpSpPr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335687" y="5933745"/>
              <a:ext cx="217721" cy="20441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2335681" y="5933752"/>
              <a:ext cx="217804" cy="204470"/>
            </a:xfrm>
            <a:custGeom>
              <a:avLst/>
              <a:gdLst/>
              <a:ahLst/>
              <a:cxnLst/>
              <a:rect l="l" t="t" r="r" b="b"/>
              <a:pathLst>
                <a:path w="217804" h="204470">
                  <a:moveTo>
                    <a:pt x="0" y="204412"/>
                  </a:moveTo>
                  <a:lnTo>
                    <a:pt x="0" y="0"/>
                  </a:lnTo>
                  <a:lnTo>
                    <a:pt x="217721" y="0"/>
                  </a:lnTo>
                  <a:lnTo>
                    <a:pt x="217721" y="204412"/>
                  </a:lnTo>
                  <a:lnTo>
                    <a:pt x="0" y="204412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9179108" y="7268292"/>
            <a:ext cx="468630" cy="237490"/>
            <a:chOff x="9179108" y="7268292"/>
            <a:chExt cx="468630" cy="237490"/>
          </a:xfrm>
        </p:grpSpPr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95635" y="7284815"/>
              <a:ext cx="435452" cy="204412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9195631" y="7284815"/>
              <a:ext cx="435609" cy="204470"/>
            </a:xfrm>
            <a:custGeom>
              <a:avLst/>
              <a:gdLst/>
              <a:ahLst/>
              <a:cxnLst/>
              <a:rect l="l" t="t" r="r" b="b"/>
              <a:pathLst>
                <a:path w="435609" h="204470">
                  <a:moveTo>
                    <a:pt x="0" y="204412"/>
                  </a:moveTo>
                  <a:lnTo>
                    <a:pt x="0" y="0"/>
                  </a:lnTo>
                  <a:lnTo>
                    <a:pt x="435452" y="0"/>
                  </a:lnTo>
                  <a:lnTo>
                    <a:pt x="435452" y="204412"/>
                  </a:lnTo>
                  <a:lnTo>
                    <a:pt x="0" y="204412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9177847" y="3779446"/>
            <a:ext cx="655955" cy="237490"/>
            <a:chOff x="9177847" y="3779446"/>
            <a:chExt cx="655955" cy="237490"/>
          </a:xfrm>
        </p:grpSpPr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194369" y="3795968"/>
              <a:ext cx="622556" cy="20441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9194370" y="3795969"/>
              <a:ext cx="622935" cy="204470"/>
            </a:xfrm>
            <a:custGeom>
              <a:avLst/>
              <a:gdLst/>
              <a:ahLst/>
              <a:cxnLst/>
              <a:rect l="l" t="t" r="r" b="b"/>
              <a:pathLst>
                <a:path w="622934" h="204470">
                  <a:moveTo>
                    <a:pt x="0" y="204412"/>
                  </a:moveTo>
                  <a:lnTo>
                    <a:pt x="0" y="0"/>
                  </a:lnTo>
                  <a:lnTo>
                    <a:pt x="622556" y="0"/>
                  </a:lnTo>
                  <a:lnTo>
                    <a:pt x="622556" y="204412"/>
                  </a:lnTo>
                  <a:lnTo>
                    <a:pt x="0" y="204412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18083317" y="5375992"/>
            <a:ext cx="655955" cy="236854"/>
            <a:chOff x="18083317" y="5375992"/>
            <a:chExt cx="655955" cy="236854"/>
          </a:xfrm>
        </p:grpSpPr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099836" y="5392516"/>
              <a:ext cx="622546" cy="20364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8099840" y="5392515"/>
              <a:ext cx="622935" cy="203835"/>
            </a:xfrm>
            <a:custGeom>
              <a:avLst/>
              <a:gdLst/>
              <a:ahLst/>
              <a:cxnLst/>
              <a:rect l="l" t="t" r="r" b="b"/>
              <a:pathLst>
                <a:path w="622934" h="203835">
                  <a:moveTo>
                    <a:pt x="0" y="203648"/>
                  </a:moveTo>
                  <a:lnTo>
                    <a:pt x="0" y="0"/>
                  </a:lnTo>
                  <a:lnTo>
                    <a:pt x="622546" y="0"/>
                  </a:lnTo>
                  <a:lnTo>
                    <a:pt x="622546" y="203648"/>
                  </a:lnTo>
                  <a:lnTo>
                    <a:pt x="0" y="203648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18057307" y="3779463"/>
            <a:ext cx="681990" cy="245110"/>
            <a:chOff x="18057307" y="3779463"/>
            <a:chExt cx="681990" cy="245110"/>
          </a:xfrm>
        </p:grpSpPr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073826" y="3795978"/>
              <a:ext cx="648503" cy="211951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8073830" y="3795986"/>
              <a:ext cx="648970" cy="212090"/>
            </a:xfrm>
            <a:custGeom>
              <a:avLst/>
              <a:gdLst/>
              <a:ahLst/>
              <a:cxnLst/>
              <a:rect l="l" t="t" r="r" b="b"/>
              <a:pathLst>
                <a:path w="648969" h="212089">
                  <a:moveTo>
                    <a:pt x="0" y="211951"/>
                  </a:moveTo>
                  <a:lnTo>
                    <a:pt x="0" y="0"/>
                  </a:lnTo>
                  <a:lnTo>
                    <a:pt x="648503" y="0"/>
                  </a:lnTo>
                  <a:lnTo>
                    <a:pt x="648503" y="211951"/>
                  </a:lnTo>
                  <a:lnTo>
                    <a:pt x="0" y="211951"/>
                  </a:lnTo>
                  <a:close/>
                </a:path>
              </a:pathLst>
            </a:custGeom>
            <a:ln w="3304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16656749" y="4073950"/>
            <a:ext cx="1286510" cy="1254760"/>
          </a:xfrm>
          <a:custGeom>
            <a:avLst/>
            <a:gdLst/>
            <a:ahLst/>
            <a:cxnLst/>
            <a:rect l="l" t="t" r="r" b="b"/>
            <a:pathLst>
              <a:path w="1286509" h="1254760">
                <a:moveTo>
                  <a:pt x="1286014" y="0"/>
                </a:moveTo>
                <a:lnTo>
                  <a:pt x="581660" y="0"/>
                </a:lnTo>
                <a:lnTo>
                  <a:pt x="581660" y="910590"/>
                </a:lnTo>
                <a:lnTo>
                  <a:pt x="0" y="910590"/>
                </a:lnTo>
                <a:lnTo>
                  <a:pt x="0" y="1253490"/>
                </a:lnTo>
                <a:lnTo>
                  <a:pt x="103860" y="1253490"/>
                </a:lnTo>
                <a:lnTo>
                  <a:pt x="103860" y="1254429"/>
                </a:lnTo>
                <a:lnTo>
                  <a:pt x="103860" y="1254760"/>
                </a:lnTo>
                <a:lnTo>
                  <a:pt x="1286014" y="1254760"/>
                </a:lnTo>
                <a:lnTo>
                  <a:pt x="1286014" y="1254429"/>
                </a:lnTo>
                <a:lnTo>
                  <a:pt x="1286014" y="1253490"/>
                </a:lnTo>
                <a:lnTo>
                  <a:pt x="1286014" y="910590"/>
                </a:lnTo>
                <a:lnTo>
                  <a:pt x="1286014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973945" y="4073988"/>
            <a:ext cx="1286510" cy="1254760"/>
          </a:xfrm>
          <a:custGeom>
            <a:avLst/>
            <a:gdLst/>
            <a:ahLst/>
            <a:cxnLst/>
            <a:rect l="l" t="t" r="r" b="b"/>
            <a:pathLst>
              <a:path w="1286509" h="1254760">
                <a:moveTo>
                  <a:pt x="1286014" y="910590"/>
                </a:moveTo>
                <a:lnTo>
                  <a:pt x="704342" y="910590"/>
                </a:lnTo>
                <a:lnTo>
                  <a:pt x="704342" y="0"/>
                </a:lnTo>
                <a:lnTo>
                  <a:pt x="0" y="0"/>
                </a:lnTo>
                <a:lnTo>
                  <a:pt x="0" y="910590"/>
                </a:lnTo>
                <a:lnTo>
                  <a:pt x="0" y="1254760"/>
                </a:lnTo>
                <a:lnTo>
                  <a:pt x="1286014" y="1254760"/>
                </a:lnTo>
                <a:lnTo>
                  <a:pt x="1286014" y="91059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131187" y="4000381"/>
            <a:ext cx="500380" cy="3284854"/>
          </a:xfrm>
          <a:custGeom>
            <a:avLst/>
            <a:gdLst/>
            <a:ahLst/>
            <a:cxnLst/>
            <a:rect l="l" t="t" r="r" b="b"/>
            <a:pathLst>
              <a:path w="500379" h="3284854">
                <a:moveTo>
                  <a:pt x="499911" y="0"/>
                </a:moveTo>
                <a:lnTo>
                  <a:pt x="0" y="0"/>
                </a:lnTo>
                <a:lnTo>
                  <a:pt x="0" y="3284434"/>
                </a:lnTo>
                <a:lnTo>
                  <a:pt x="499911" y="3284434"/>
                </a:lnTo>
                <a:lnTo>
                  <a:pt x="499911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099825" y="5022068"/>
            <a:ext cx="685165" cy="370840"/>
          </a:xfrm>
          <a:custGeom>
            <a:avLst/>
            <a:gdLst/>
            <a:ahLst/>
            <a:cxnLst/>
            <a:rect l="l" t="t" r="r" b="b"/>
            <a:pathLst>
              <a:path w="685165" h="370839">
                <a:moveTo>
                  <a:pt x="684796" y="0"/>
                </a:moveTo>
                <a:lnTo>
                  <a:pt x="0" y="0"/>
                </a:lnTo>
                <a:lnTo>
                  <a:pt x="0" y="120078"/>
                </a:lnTo>
                <a:lnTo>
                  <a:pt x="0" y="370459"/>
                </a:lnTo>
                <a:lnTo>
                  <a:pt x="684796" y="370459"/>
                </a:lnTo>
                <a:lnTo>
                  <a:pt x="684796" y="120078"/>
                </a:lnTo>
                <a:lnTo>
                  <a:pt x="684796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" name="object 26"/>
          <p:cNvGrpSpPr/>
          <p:nvPr/>
        </p:nvGrpSpPr>
        <p:grpSpPr>
          <a:xfrm>
            <a:off x="18361685" y="706392"/>
            <a:ext cx="363855" cy="547370"/>
            <a:chOff x="18361685" y="706392"/>
            <a:chExt cx="363855" cy="547370"/>
          </a:xfrm>
        </p:grpSpPr>
        <p:sp>
          <p:nvSpPr>
            <p:cNvPr id="27" name="object 27"/>
            <p:cNvSpPr/>
            <p:nvPr/>
          </p:nvSpPr>
          <p:spPr>
            <a:xfrm>
              <a:off x="18364048" y="708753"/>
              <a:ext cx="359410" cy="542290"/>
            </a:xfrm>
            <a:custGeom>
              <a:avLst/>
              <a:gdLst/>
              <a:ahLst/>
              <a:cxnLst/>
              <a:rect l="l" t="t" r="r" b="b"/>
              <a:pathLst>
                <a:path w="359409" h="542290">
                  <a:moveTo>
                    <a:pt x="358795" y="0"/>
                  </a:moveTo>
                  <a:lnTo>
                    <a:pt x="0" y="0"/>
                  </a:lnTo>
                  <a:lnTo>
                    <a:pt x="0" y="542266"/>
                  </a:lnTo>
                  <a:lnTo>
                    <a:pt x="358795" y="542266"/>
                  </a:lnTo>
                  <a:lnTo>
                    <a:pt x="358795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364046" y="708753"/>
              <a:ext cx="359410" cy="542290"/>
            </a:xfrm>
            <a:custGeom>
              <a:avLst/>
              <a:gdLst/>
              <a:ahLst/>
              <a:cxnLst/>
              <a:rect l="l" t="t" r="r" b="b"/>
              <a:pathLst>
                <a:path w="359409" h="542290">
                  <a:moveTo>
                    <a:pt x="358795" y="542266"/>
                  </a:moveTo>
                  <a:lnTo>
                    <a:pt x="358795" y="0"/>
                  </a:lnTo>
                </a:path>
                <a:path w="359409" h="542290">
                  <a:moveTo>
                    <a:pt x="0" y="0"/>
                  </a:moveTo>
                  <a:lnTo>
                    <a:pt x="0" y="542266"/>
                  </a:lnTo>
                  <a:lnTo>
                    <a:pt x="358795" y="542266"/>
                  </a:lnTo>
                </a:path>
              </a:pathLst>
            </a:custGeom>
            <a:ln w="472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8785994" y="706392"/>
            <a:ext cx="671830" cy="547370"/>
            <a:chOff x="18785994" y="706392"/>
            <a:chExt cx="671830" cy="547370"/>
          </a:xfrm>
        </p:grpSpPr>
        <p:sp>
          <p:nvSpPr>
            <p:cNvPr id="30" name="object 30"/>
            <p:cNvSpPr/>
            <p:nvPr/>
          </p:nvSpPr>
          <p:spPr>
            <a:xfrm>
              <a:off x="18788359" y="708753"/>
              <a:ext cx="666750" cy="542290"/>
            </a:xfrm>
            <a:custGeom>
              <a:avLst/>
              <a:gdLst/>
              <a:ahLst/>
              <a:cxnLst/>
              <a:rect l="l" t="t" r="r" b="b"/>
              <a:pathLst>
                <a:path w="666750" h="542290">
                  <a:moveTo>
                    <a:pt x="666545" y="0"/>
                  </a:moveTo>
                  <a:lnTo>
                    <a:pt x="0" y="0"/>
                  </a:lnTo>
                  <a:lnTo>
                    <a:pt x="0" y="542266"/>
                  </a:lnTo>
                  <a:lnTo>
                    <a:pt x="666545" y="542266"/>
                  </a:lnTo>
                  <a:lnTo>
                    <a:pt x="666545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8788355" y="708753"/>
              <a:ext cx="666750" cy="542290"/>
            </a:xfrm>
            <a:custGeom>
              <a:avLst/>
              <a:gdLst/>
              <a:ahLst/>
              <a:cxnLst/>
              <a:rect l="l" t="t" r="r" b="b"/>
              <a:pathLst>
                <a:path w="666750" h="542290">
                  <a:moveTo>
                    <a:pt x="0" y="0"/>
                  </a:moveTo>
                  <a:lnTo>
                    <a:pt x="0" y="542266"/>
                  </a:lnTo>
                  <a:lnTo>
                    <a:pt x="666537" y="542266"/>
                  </a:lnTo>
                </a:path>
              </a:pathLst>
            </a:custGeom>
            <a:ln w="472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/>
          <p:nvPr/>
        </p:nvSpPr>
        <p:spPr>
          <a:xfrm>
            <a:off x="9960980" y="3421633"/>
            <a:ext cx="111760" cy="374015"/>
          </a:xfrm>
          <a:custGeom>
            <a:avLst/>
            <a:gdLst/>
            <a:ahLst/>
            <a:cxnLst/>
            <a:rect l="l" t="t" r="r" b="b"/>
            <a:pathLst>
              <a:path w="111759" h="374014">
                <a:moveTo>
                  <a:pt x="0" y="0"/>
                </a:moveTo>
                <a:lnTo>
                  <a:pt x="0" y="373548"/>
                </a:lnTo>
                <a:lnTo>
                  <a:pt x="111473" y="373548"/>
                </a:lnTo>
                <a:lnTo>
                  <a:pt x="1114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2553422" y="7006459"/>
            <a:ext cx="299720" cy="149225"/>
          </a:xfrm>
          <a:custGeom>
            <a:avLst/>
            <a:gdLst/>
            <a:ahLst/>
            <a:cxnLst/>
            <a:rect l="l" t="t" r="r" b="b"/>
            <a:pathLst>
              <a:path w="299720" h="149225">
                <a:moveTo>
                  <a:pt x="0" y="0"/>
                </a:moveTo>
                <a:lnTo>
                  <a:pt x="0" y="148676"/>
                </a:lnTo>
                <a:lnTo>
                  <a:pt x="299184" y="148676"/>
                </a:lnTo>
                <a:lnTo>
                  <a:pt x="29918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8038480" y="4306175"/>
            <a:ext cx="36830" cy="285115"/>
          </a:xfrm>
          <a:custGeom>
            <a:avLst/>
            <a:gdLst/>
            <a:ahLst/>
            <a:cxnLst/>
            <a:rect l="l" t="t" r="r" b="b"/>
            <a:pathLst>
              <a:path w="36830" h="285114">
                <a:moveTo>
                  <a:pt x="36271" y="83"/>
                </a:moveTo>
                <a:lnTo>
                  <a:pt x="0" y="0"/>
                </a:lnTo>
                <a:lnTo>
                  <a:pt x="0" y="285101"/>
                </a:lnTo>
                <a:lnTo>
                  <a:pt x="36271" y="285101"/>
                </a:lnTo>
                <a:lnTo>
                  <a:pt x="36271" y="270211"/>
                </a:lnTo>
                <a:lnTo>
                  <a:pt x="36030" y="270211"/>
                </a:lnTo>
                <a:lnTo>
                  <a:pt x="36271" y="83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5" name="object 3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8069169" y="4008908"/>
            <a:ext cx="5585" cy="6039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8055187" y="4255127"/>
            <a:ext cx="19580" cy="91452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8069177" y="4439487"/>
            <a:ext cx="5591" cy="18575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8055187" y="4551013"/>
            <a:ext cx="19580" cy="87875"/>
          </a:xfrm>
          <a:prstGeom prst="rect">
            <a:avLst/>
          </a:prstGeom>
        </p:spPr>
      </p:pic>
      <p:sp>
        <p:nvSpPr>
          <p:cNvPr id="39" name="object 39"/>
          <p:cNvSpPr/>
          <p:nvPr/>
        </p:nvSpPr>
        <p:spPr>
          <a:xfrm>
            <a:off x="18071949" y="4011668"/>
            <a:ext cx="0" cy="57785"/>
          </a:xfrm>
          <a:custGeom>
            <a:avLst/>
            <a:gdLst/>
            <a:ahLst/>
            <a:cxnLst/>
            <a:rect l="l" t="t" r="r" b="b"/>
            <a:pathLst>
              <a:path h="57785">
                <a:moveTo>
                  <a:pt x="0" y="576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" name="object 40"/>
          <p:cNvGrpSpPr/>
          <p:nvPr/>
        </p:nvGrpSpPr>
        <p:grpSpPr>
          <a:xfrm>
            <a:off x="18071358" y="4255124"/>
            <a:ext cx="1270" cy="92075"/>
            <a:chOff x="18071358" y="4255124"/>
            <a:chExt cx="1270" cy="92075"/>
          </a:xfrm>
        </p:grpSpPr>
        <p:sp>
          <p:nvSpPr>
            <p:cNvPr id="41" name="object 41"/>
            <p:cNvSpPr/>
            <p:nvPr/>
          </p:nvSpPr>
          <p:spPr>
            <a:xfrm>
              <a:off x="18071950" y="4255124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4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8071950" y="43155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8071950" y="4318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8071950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/>
          <p:nvPr/>
        </p:nvSpPr>
        <p:spPr>
          <a:xfrm>
            <a:off x="18069163" y="4014464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5483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18055184" y="4255118"/>
            <a:ext cx="17145" cy="92075"/>
            <a:chOff x="18055184" y="4255118"/>
            <a:chExt cx="17145" cy="92075"/>
          </a:xfrm>
        </p:grpSpPr>
        <p:sp>
          <p:nvSpPr>
            <p:cNvPr id="47" name="object 47"/>
            <p:cNvSpPr/>
            <p:nvPr/>
          </p:nvSpPr>
          <p:spPr>
            <a:xfrm>
              <a:off x="18069163" y="425511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8069163" y="4306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8055189" y="431837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8055184" y="431558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8055189" y="432116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8069163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18066211" y="4439494"/>
            <a:ext cx="6350" cy="19050"/>
            <a:chOff x="18066211" y="4439494"/>
            <a:chExt cx="6350" cy="19050"/>
          </a:xfrm>
        </p:grpSpPr>
        <p:sp>
          <p:nvSpPr>
            <p:cNvPr id="54" name="object 54"/>
            <p:cNvSpPr/>
            <p:nvPr/>
          </p:nvSpPr>
          <p:spPr>
            <a:xfrm>
              <a:off x="18071951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8069164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" name="object 56"/>
          <p:cNvGrpSpPr/>
          <p:nvPr/>
        </p:nvGrpSpPr>
        <p:grpSpPr>
          <a:xfrm>
            <a:off x="18055184" y="4550998"/>
            <a:ext cx="17780" cy="85090"/>
            <a:chOff x="18055184" y="4550998"/>
            <a:chExt cx="17780" cy="85090"/>
          </a:xfrm>
        </p:grpSpPr>
        <p:sp>
          <p:nvSpPr>
            <p:cNvPr id="57" name="object 57"/>
            <p:cNvSpPr/>
            <p:nvPr/>
          </p:nvSpPr>
          <p:spPr>
            <a:xfrm>
              <a:off x="18071949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8071949" y="45764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8071949" y="45792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8071949" y="458196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8069163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8055189" y="457921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8055184" y="457642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8055189" y="458196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8069163" y="45819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8069163" y="459128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0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18055190" y="402843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0878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" name="object 68"/>
          <p:cNvGrpSpPr/>
          <p:nvPr/>
        </p:nvGrpSpPr>
        <p:grpSpPr>
          <a:xfrm>
            <a:off x="18052237" y="4255119"/>
            <a:ext cx="6350" cy="92075"/>
            <a:chOff x="18052237" y="4255119"/>
            <a:chExt cx="6350" cy="92075"/>
          </a:xfrm>
        </p:grpSpPr>
        <p:sp>
          <p:nvSpPr>
            <p:cNvPr id="69" name="object 69"/>
            <p:cNvSpPr/>
            <p:nvPr/>
          </p:nvSpPr>
          <p:spPr>
            <a:xfrm>
              <a:off x="18055190" y="425511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8055190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" name="object 71"/>
          <p:cNvSpPr/>
          <p:nvPr/>
        </p:nvSpPr>
        <p:spPr>
          <a:xfrm>
            <a:off x="18055190" y="4439492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8564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" name="object 72"/>
          <p:cNvGrpSpPr/>
          <p:nvPr/>
        </p:nvGrpSpPr>
        <p:grpSpPr>
          <a:xfrm>
            <a:off x="18052237" y="4551004"/>
            <a:ext cx="23495" cy="85090"/>
            <a:chOff x="18052237" y="4551004"/>
            <a:chExt cx="23495" cy="85090"/>
          </a:xfrm>
        </p:grpSpPr>
        <p:sp>
          <p:nvSpPr>
            <p:cNvPr id="73" name="object 73"/>
            <p:cNvSpPr/>
            <p:nvPr/>
          </p:nvSpPr>
          <p:spPr>
            <a:xfrm>
              <a:off x="18055190" y="455100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8055190" y="459128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8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074751" y="455101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850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" name="object 76"/>
          <p:cNvSpPr/>
          <p:nvPr/>
        </p:nvSpPr>
        <p:spPr>
          <a:xfrm>
            <a:off x="18074751" y="4439494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85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8074751" y="4255124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4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8074751" y="4008914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3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" name="object 79"/>
          <p:cNvGrpSpPr/>
          <p:nvPr/>
        </p:nvGrpSpPr>
        <p:grpSpPr>
          <a:xfrm>
            <a:off x="18055190" y="4575830"/>
            <a:ext cx="17780" cy="1270"/>
            <a:chOff x="18055190" y="4575830"/>
            <a:chExt cx="17780" cy="1270"/>
          </a:xfrm>
        </p:grpSpPr>
        <p:sp>
          <p:nvSpPr>
            <p:cNvPr id="80" name="object 80"/>
            <p:cNvSpPr/>
            <p:nvPr/>
          </p:nvSpPr>
          <p:spPr>
            <a:xfrm>
              <a:off x="18071950" y="45764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8069164" y="45764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8055190" y="457642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" name="object 83"/>
          <p:cNvGrpSpPr/>
          <p:nvPr/>
        </p:nvGrpSpPr>
        <p:grpSpPr>
          <a:xfrm>
            <a:off x="18054598" y="4320576"/>
            <a:ext cx="20955" cy="255904"/>
            <a:chOff x="18054598" y="4320576"/>
            <a:chExt cx="20955" cy="255904"/>
          </a:xfrm>
        </p:grpSpPr>
        <p:sp>
          <p:nvSpPr>
            <p:cNvPr id="84" name="object 84"/>
            <p:cNvSpPr/>
            <p:nvPr/>
          </p:nvSpPr>
          <p:spPr>
            <a:xfrm>
              <a:off x="18071950" y="4321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8069163" y="43211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8055190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807475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055190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" name="object 89"/>
          <p:cNvGrpSpPr/>
          <p:nvPr/>
        </p:nvGrpSpPr>
        <p:grpSpPr>
          <a:xfrm>
            <a:off x="18051846" y="4633138"/>
            <a:ext cx="23495" cy="311150"/>
            <a:chOff x="18051846" y="4633138"/>
            <a:chExt cx="23495" cy="311150"/>
          </a:xfrm>
        </p:grpSpPr>
        <p:sp>
          <p:nvSpPr>
            <p:cNvPr id="90" name="object 90"/>
            <p:cNvSpPr/>
            <p:nvPr/>
          </p:nvSpPr>
          <p:spPr>
            <a:xfrm>
              <a:off x="18074752" y="4638885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60">
                  <a:moveTo>
                    <a:pt x="0" y="0"/>
                  </a:moveTo>
                  <a:lnTo>
                    <a:pt x="0" y="3019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8055191" y="464018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20">
                  <a:moveTo>
                    <a:pt x="0" y="0"/>
                  </a:moveTo>
                  <a:lnTo>
                    <a:pt x="0" y="2993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8052431" y="46401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172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052438" y="463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052438" y="463609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8069708" y="463609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052431" y="494336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8052438" y="49395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8052438" y="49395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069708" y="49395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070658" y="4637031"/>
              <a:ext cx="4100" cy="306631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18074752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8074752" y="463703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8069708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8070653" y="49427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8070653" y="49427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8069700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8069708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8070653" y="4636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8070653" y="46360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8069700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8070657" y="46370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8070653" y="463703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8070653" y="47898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8070657" y="4637037"/>
              <a:ext cx="4445" cy="153035"/>
            </a:xfrm>
            <a:custGeom>
              <a:avLst/>
              <a:gdLst/>
              <a:ahLst/>
              <a:cxnLst/>
              <a:rect l="l" t="t" r="r" b="b"/>
              <a:pathLst>
                <a:path w="4444" h="153035">
                  <a:moveTo>
                    <a:pt x="4094" y="152853"/>
                  </a:moveTo>
                  <a:lnTo>
                    <a:pt x="4094" y="0"/>
                  </a:lnTo>
                </a:path>
                <a:path w="4444" h="153035">
                  <a:moveTo>
                    <a:pt x="4094" y="152853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8070653" y="4789891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8070653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8074752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8069700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8069163" y="46360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8055186" y="463609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8069163" y="46360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8055186" y="463609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8069700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8069435" y="4943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8055186" y="49421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8069435" y="4943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8055186" y="49421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8074752" y="46360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8070653" y="46388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8074752" y="49408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8070653" y="49408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18051846" y="4065206"/>
            <a:ext cx="26034" cy="194310"/>
            <a:chOff x="18051846" y="4065206"/>
            <a:chExt cx="26034" cy="194310"/>
          </a:xfrm>
        </p:grpSpPr>
        <p:sp>
          <p:nvSpPr>
            <p:cNvPr id="133" name="object 133"/>
            <p:cNvSpPr/>
            <p:nvPr/>
          </p:nvSpPr>
          <p:spPr>
            <a:xfrm>
              <a:off x="18074752" y="406930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1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8055191" y="4073392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h="177800">
                  <a:moveTo>
                    <a:pt x="0" y="177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8052444" y="425103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8052438" y="42510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8052438" y="42551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8070062" y="4251025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591" y="0"/>
                  </a:moveTo>
                  <a:lnTo>
                    <a:pt x="591" y="3190"/>
                  </a:lnTo>
                </a:path>
                <a:path w="1269" h="3810">
                  <a:moveTo>
                    <a:pt x="0" y="3642"/>
                  </a:moveTo>
                  <a:lnTo>
                    <a:pt x="1183" y="3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8052444" y="406930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8052438" y="40693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8052438" y="40733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8070062" y="4069763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591" y="468"/>
                  </a:moveTo>
                  <a:lnTo>
                    <a:pt x="591" y="3625"/>
                  </a:lnTo>
                </a:path>
                <a:path w="1269" h="381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070665" y="4069289"/>
              <a:ext cx="4094" cy="185826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8070653" y="4069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8070653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8074752" y="40692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8070657" y="406930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8070653" y="42542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8070653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8074752" y="425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8070657" y="42551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8070657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8070653" y="4070241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183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8070653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8074752" y="4070243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73"/>
                  </a:lnTo>
                </a:path>
                <a:path h="184150">
                  <a:moveTo>
                    <a:pt x="0" y="0"/>
                  </a:moveTo>
                  <a:lnTo>
                    <a:pt x="0" y="183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8071945" y="4255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06" y="0"/>
                  </a:moveTo>
                  <a:lnTo>
                    <a:pt x="0" y="0"/>
                  </a:lnTo>
                </a:path>
                <a:path w="3175">
                  <a:moveTo>
                    <a:pt x="28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8070652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98" y="0"/>
                  </a:moveTo>
                  <a:lnTo>
                    <a:pt x="0" y="0"/>
                  </a:lnTo>
                </a:path>
                <a:path w="1905">
                  <a:moveTo>
                    <a:pt x="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8069166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8055186" y="4255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8069166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8055186" y="4255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8055191" y="42551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8071945" y="406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06" y="0"/>
                  </a:moveTo>
                  <a:lnTo>
                    <a:pt x="0" y="0"/>
                  </a:lnTo>
                </a:path>
                <a:path w="3175">
                  <a:moveTo>
                    <a:pt x="28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8070652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98" y="0"/>
                  </a:moveTo>
                  <a:lnTo>
                    <a:pt x="0" y="0"/>
                  </a:lnTo>
                </a:path>
                <a:path w="1905">
                  <a:moveTo>
                    <a:pt x="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8069166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8055186" y="40693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8069166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8055186" y="40693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8055191" y="4065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" name="object 170"/>
          <p:cNvGrpSpPr/>
          <p:nvPr/>
        </p:nvGrpSpPr>
        <p:grpSpPr>
          <a:xfrm>
            <a:off x="18055190" y="4548052"/>
            <a:ext cx="19685" cy="6350"/>
            <a:chOff x="18055190" y="4548052"/>
            <a:chExt cx="19685" cy="6350"/>
          </a:xfrm>
        </p:grpSpPr>
        <p:sp>
          <p:nvSpPr>
            <p:cNvPr id="171" name="object 171"/>
            <p:cNvSpPr/>
            <p:nvPr/>
          </p:nvSpPr>
          <p:spPr>
            <a:xfrm>
              <a:off x="18071950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8069164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8055190" y="455100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4" name="object 174"/>
          <p:cNvGrpSpPr/>
          <p:nvPr/>
        </p:nvGrpSpPr>
        <p:grpSpPr>
          <a:xfrm>
            <a:off x="18055190" y="4436539"/>
            <a:ext cx="19685" cy="24765"/>
            <a:chOff x="18055190" y="4436539"/>
            <a:chExt cx="19685" cy="24765"/>
          </a:xfrm>
        </p:grpSpPr>
        <p:sp>
          <p:nvSpPr>
            <p:cNvPr id="175" name="object 175"/>
            <p:cNvSpPr/>
            <p:nvPr/>
          </p:nvSpPr>
          <p:spPr>
            <a:xfrm>
              <a:off x="18071950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8069164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8055190" y="445805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8071950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8069164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8055190" y="443949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" name="object 181"/>
          <p:cNvGrpSpPr/>
          <p:nvPr/>
        </p:nvGrpSpPr>
        <p:grpSpPr>
          <a:xfrm>
            <a:off x="18055190" y="4343624"/>
            <a:ext cx="19685" cy="6350"/>
            <a:chOff x="18055190" y="4343624"/>
            <a:chExt cx="19685" cy="6350"/>
          </a:xfrm>
        </p:grpSpPr>
        <p:sp>
          <p:nvSpPr>
            <p:cNvPr id="182" name="object 182"/>
            <p:cNvSpPr/>
            <p:nvPr/>
          </p:nvSpPr>
          <p:spPr>
            <a:xfrm>
              <a:off x="18071950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8069164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8055190" y="434657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5" name="object 185"/>
          <p:cNvGrpSpPr/>
          <p:nvPr/>
        </p:nvGrpSpPr>
        <p:grpSpPr>
          <a:xfrm>
            <a:off x="18680558" y="7996848"/>
            <a:ext cx="125095" cy="118745"/>
            <a:chOff x="18680558" y="7996848"/>
            <a:chExt cx="125095" cy="118745"/>
          </a:xfrm>
        </p:grpSpPr>
        <p:sp>
          <p:nvSpPr>
            <p:cNvPr id="186" name="object 186"/>
            <p:cNvSpPr/>
            <p:nvPr/>
          </p:nvSpPr>
          <p:spPr>
            <a:xfrm>
              <a:off x="18785540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8680558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498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8718635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9111503" y="7996848"/>
            <a:ext cx="125095" cy="118745"/>
            <a:chOff x="9111503" y="7996848"/>
            <a:chExt cx="125095" cy="118745"/>
          </a:xfrm>
        </p:grpSpPr>
        <p:sp>
          <p:nvSpPr>
            <p:cNvPr id="192" name="object 192"/>
            <p:cNvSpPr/>
            <p:nvPr/>
          </p:nvSpPr>
          <p:spPr>
            <a:xfrm>
              <a:off x="9114456" y="8024889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35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131181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4">
                  <a:moveTo>
                    <a:pt x="0" y="9571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114456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131189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7" name="object 197"/>
          <p:cNvGrpSpPr/>
          <p:nvPr/>
        </p:nvGrpSpPr>
        <p:grpSpPr>
          <a:xfrm>
            <a:off x="13283772" y="8092563"/>
            <a:ext cx="675005" cy="22860"/>
            <a:chOff x="13283772" y="8092563"/>
            <a:chExt cx="675005" cy="22860"/>
          </a:xfrm>
        </p:grpSpPr>
        <p:sp>
          <p:nvSpPr>
            <p:cNvPr id="198" name="object 198"/>
            <p:cNvSpPr/>
            <p:nvPr/>
          </p:nvSpPr>
          <p:spPr>
            <a:xfrm>
              <a:off x="13283782" y="8094038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283772" y="8112242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80">
                  <a:moveTo>
                    <a:pt x="0" y="0"/>
                  </a:moveTo>
                  <a:lnTo>
                    <a:pt x="33505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3325572" y="809403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3283781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3321883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635005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" name="object 205"/>
          <p:cNvGrpSpPr/>
          <p:nvPr/>
        </p:nvGrpSpPr>
        <p:grpSpPr>
          <a:xfrm>
            <a:off x="13958391" y="8092560"/>
            <a:ext cx="675005" cy="22860"/>
            <a:chOff x="13958391" y="8092560"/>
            <a:chExt cx="675005" cy="22860"/>
          </a:xfrm>
        </p:grpSpPr>
        <p:sp>
          <p:nvSpPr>
            <p:cNvPr id="206" name="object 206"/>
            <p:cNvSpPr/>
            <p:nvPr/>
          </p:nvSpPr>
          <p:spPr>
            <a:xfrm>
              <a:off x="14297888" y="8110767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297899" y="8094038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29788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983437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309622" y="8110767"/>
              <a:ext cx="285750" cy="3175"/>
            </a:xfrm>
            <a:custGeom>
              <a:avLst/>
              <a:gdLst/>
              <a:ahLst/>
              <a:cxnLst/>
              <a:rect l="l" t="t" r="r" b="b"/>
              <a:pathLst>
                <a:path w="285750" h="3175">
                  <a:moveTo>
                    <a:pt x="0" y="0"/>
                  </a:moveTo>
                  <a:lnTo>
                    <a:pt x="285247" y="0"/>
                  </a:lnTo>
                </a:path>
                <a:path w="285750" h="3175">
                  <a:moveTo>
                    <a:pt x="0" y="2952"/>
                  </a:moveTo>
                  <a:lnTo>
                    <a:pt x="28524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958391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3990882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" name="object 213"/>
          <p:cNvGrpSpPr/>
          <p:nvPr/>
        </p:nvGrpSpPr>
        <p:grpSpPr>
          <a:xfrm>
            <a:off x="9111503" y="4698203"/>
            <a:ext cx="22860" cy="666115"/>
            <a:chOff x="9111503" y="4698203"/>
            <a:chExt cx="22860" cy="666115"/>
          </a:xfrm>
        </p:grpSpPr>
        <p:sp>
          <p:nvSpPr>
            <p:cNvPr id="214" name="object 214"/>
            <p:cNvSpPr/>
            <p:nvPr/>
          </p:nvSpPr>
          <p:spPr>
            <a:xfrm>
              <a:off x="9114456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9131181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12"/>
                  </a:moveTo>
                  <a:lnTo>
                    <a:pt x="0" y="659718"/>
                  </a:lnTo>
                </a:path>
                <a:path h="659764">
                  <a:moveTo>
                    <a:pt x="0" y="0"/>
                  </a:moveTo>
                  <a:lnTo>
                    <a:pt x="0" y="6272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911445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9114456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9131181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12"/>
                  </a:moveTo>
                  <a:lnTo>
                    <a:pt x="0" y="659718"/>
                  </a:lnTo>
                </a:path>
                <a:path h="659764">
                  <a:moveTo>
                    <a:pt x="0" y="0"/>
                  </a:moveTo>
                  <a:lnTo>
                    <a:pt x="0" y="6272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" name="object 221"/>
          <p:cNvGrpSpPr/>
          <p:nvPr/>
        </p:nvGrpSpPr>
        <p:grpSpPr>
          <a:xfrm>
            <a:off x="18782586" y="4698203"/>
            <a:ext cx="22860" cy="666115"/>
            <a:chOff x="18782586" y="4698203"/>
            <a:chExt cx="22860" cy="666115"/>
          </a:xfrm>
        </p:grpSpPr>
        <p:sp>
          <p:nvSpPr>
            <p:cNvPr id="222" name="object 222"/>
            <p:cNvSpPr/>
            <p:nvPr/>
          </p:nvSpPr>
          <p:spPr>
            <a:xfrm>
              <a:off x="18785532" y="4701155"/>
              <a:ext cx="17145" cy="659765"/>
            </a:xfrm>
            <a:custGeom>
              <a:avLst/>
              <a:gdLst/>
              <a:ahLst/>
              <a:cxnLst/>
              <a:rect l="l" t="t" r="r" b="b"/>
              <a:pathLst>
                <a:path w="17144" h="659764">
                  <a:moveTo>
                    <a:pt x="16732" y="0"/>
                  </a:moveTo>
                  <a:lnTo>
                    <a:pt x="0" y="0"/>
                  </a:lnTo>
                  <a:lnTo>
                    <a:pt x="0" y="659718"/>
                  </a:lnTo>
                  <a:lnTo>
                    <a:pt x="16732" y="659718"/>
                  </a:lnTo>
                  <a:lnTo>
                    <a:pt x="167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8785539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15"/>
                  </a:moveTo>
                  <a:lnTo>
                    <a:pt x="0" y="659718"/>
                  </a:lnTo>
                </a:path>
                <a:path h="659764">
                  <a:moveTo>
                    <a:pt x="0" y="0"/>
                  </a:moveTo>
                  <a:lnTo>
                    <a:pt x="0" y="6272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8802265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8785539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15"/>
                  </a:moveTo>
                  <a:lnTo>
                    <a:pt x="0" y="659718"/>
                  </a:lnTo>
                </a:path>
                <a:path h="659764">
                  <a:moveTo>
                    <a:pt x="0" y="0"/>
                  </a:moveTo>
                  <a:lnTo>
                    <a:pt x="0" y="6272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8802265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8802265" y="4739239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0" name="object 230"/>
          <p:cNvSpPr/>
          <p:nvPr/>
        </p:nvSpPr>
        <p:spPr>
          <a:xfrm>
            <a:off x="13635008" y="2598738"/>
            <a:ext cx="298450" cy="3175"/>
          </a:xfrm>
          <a:custGeom>
            <a:avLst/>
            <a:gdLst/>
            <a:ahLst/>
            <a:cxnLst/>
            <a:rect l="l" t="t" r="r" b="b"/>
            <a:pathLst>
              <a:path w="298450" h="3175">
                <a:moveTo>
                  <a:pt x="0" y="2952"/>
                </a:moveTo>
                <a:lnTo>
                  <a:pt x="298284" y="2952"/>
                </a:lnTo>
              </a:path>
              <a:path w="298450" h="3175">
                <a:moveTo>
                  <a:pt x="0" y="0"/>
                </a:moveTo>
                <a:lnTo>
                  <a:pt x="2982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1" name="object 231"/>
          <p:cNvGrpSpPr/>
          <p:nvPr/>
        </p:nvGrpSpPr>
        <p:grpSpPr>
          <a:xfrm>
            <a:off x="13283772" y="2597261"/>
            <a:ext cx="1349375" cy="22860"/>
            <a:chOff x="13283772" y="2597261"/>
            <a:chExt cx="1349375" cy="22860"/>
          </a:xfrm>
        </p:grpSpPr>
        <p:sp>
          <p:nvSpPr>
            <p:cNvPr id="232" name="object 232"/>
            <p:cNvSpPr/>
            <p:nvPr/>
          </p:nvSpPr>
          <p:spPr>
            <a:xfrm>
              <a:off x="13321886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93" y="0"/>
                  </a:lnTo>
                </a:path>
                <a:path w="285750">
                  <a:moveTo>
                    <a:pt x="2689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3321886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3283772" y="2615499"/>
              <a:ext cx="1349375" cy="3175"/>
            </a:xfrm>
            <a:custGeom>
              <a:avLst/>
              <a:gdLst/>
              <a:ahLst/>
              <a:cxnLst/>
              <a:rect l="l" t="t" r="r" b="b"/>
              <a:pathLst>
                <a:path w="1349375" h="3175">
                  <a:moveTo>
                    <a:pt x="0" y="0"/>
                  </a:moveTo>
                  <a:lnTo>
                    <a:pt x="185031" y="0"/>
                  </a:lnTo>
                </a:path>
                <a:path w="1349375" h="3175">
                  <a:moveTo>
                    <a:pt x="204539" y="0"/>
                  </a:moveTo>
                  <a:lnTo>
                    <a:pt x="344063" y="0"/>
                  </a:lnTo>
                </a:path>
                <a:path w="1349375" h="3175">
                  <a:moveTo>
                    <a:pt x="363571" y="0"/>
                  </a:moveTo>
                  <a:lnTo>
                    <a:pt x="674607" y="0"/>
                  </a:lnTo>
                </a:path>
                <a:path w="1349375" h="3175">
                  <a:moveTo>
                    <a:pt x="41821" y="2952"/>
                  </a:moveTo>
                  <a:lnTo>
                    <a:pt x="642065" y="2952"/>
                  </a:lnTo>
                </a:path>
                <a:path w="1349375" h="3175">
                  <a:moveTo>
                    <a:pt x="674617" y="0"/>
                  </a:moveTo>
                  <a:lnTo>
                    <a:pt x="846079" y="0"/>
                  </a:lnTo>
                </a:path>
                <a:path w="1349375" h="3175">
                  <a:moveTo>
                    <a:pt x="865576" y="0"/>
                  </a:moveTo>
                  <a:lnTo>
                    <a:pt x="985594" y="0"/>
                  </a:lnTo>
                </a:path>
                <a:path w="1349375" h="3175">
                  <a:moveTo>
                    <a:pt x="1005101" y="0"/>
                  </a:moveTo>
                  <a:lnTo>
                    <a:pt x="1144636" y="0"/>
                  </a:lnTo>
                </a:path>
                <a:path w="1349375" h="3175">
                  <a:moveTo>
                    <a:pt x="1164143" y="0"/>
                  </a:moveTo>
                  <a:lnTo>
                    <a:pt x="1349183" y="0"/>
                  </a:lnTo>
                </a:path>
                <a:path w="1349375" h="3175">
                  <a:moveTo>
                    <a:pt x="707099" y="2952"/>
                  </a:moveTo>
                  <a:lnTo>
                    <a:pt x="134918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4309630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58322" y="0"/>
                  </a:lnTo>
                </a:path>
                <a:path w="285750">
                  <a:moveTo>
                    <a:pt x="277809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4309630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3983439" y="260169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6887" y="0"/>
                  </a:lnTo>
                </a:path>
                <a:path w="298450">
                  <a:moveTo>
                    <a:pt x="26384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3983439" y="25987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9" name="object 239"/>
          <p:cNvGrpSpPr/>
          <p:nvPr/>
        </p:nvGrpSpPr>
        <p:grpSpPr>
          <a:xfrm>
            <a:off x="14984192" y="2597261"/>
            <a:ext cx="298450" cy="6350"/>
            <a:chOff x="14984192" y="2597261"/>
            <a:chExt cx="298450" cy="6350"/>
          </a:xfrm>
        </p:grpSpPr>
        <p:sp>
          <p:nvSpPr>
            <p:cNvPr id="240" name="object 240"/>
            <p:cNvSpPr/>
            <p:nvPr/>
          </p:nvSpPr>
          <p:spPr>
            <a:xfrm>
              <a:off x="14984192" y="260169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71929" y="0"/>
                  </a:lnTo>
                </a:path>
                <a:path w="298450">
                  <a:moveTo>
                    <a:pt x="291437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4984192" y="25987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2" name="object 242"/>
          <p:cNvGrpSpPr/>
          <p:nvPr/>
        </p:nvGrpSpPr>
        <p:grpSpPr>
          <a:xfrm>
            <a:off x="14632957" y="2597261"/>
            <a:ext cx="675005" cy="22860"/>
            <a:chOff x="14632957" y="2597261"/>
            <a:chExt cx="675005" cy="22860"/>
          </a:xfrm>
        </p:grpSpPr>
        <p:sp>
          <p:nvSpPr>
            <p:cNvPr id="243" name="object 243"/>
            <p:cNvSpPr/>
            <p:nvPr/>
          </p:nvSpPr>
          <p:spPr>
            <a:xfrm>
              <a:off x="14671072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92" y="0"/>
                  </a:lnTo>
                </a:path>
                <a:path w="285750">
                  <a:moveTo>
                    <a:pt x="26899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4671072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4632957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185041" y="0"/>
                  </a:lnTo>
                </a:path>
                <a:path w="675005" h="3175">
                  <a:moveTo>
                    <a:pt x="204548" y="0"/>
                  </a:moveTo>
                  <a:lnTo>
                    <a:pt x="344125" y="0"/>
                  </a:lnTo>
                </a:path>
                <a:path w="675005" h="3175">
                  <a:moveTo>
                    <a:pt x="363632" y="0"/>
                  </a:moveTo>
                  <a:lnTo>
                    <a:pt x="483629" y="0"/>
                  </a:lnTo>
                </a:path>
                <a:path w="675005" h="3175">
                  <a:moveTo>
                    <a:pt x="503136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4207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6" name="object 246"/>
          <p:cNvGrpSpPr/>
          <p:nvPr/>
        </p:nvGrpSpPr>
        <p:grpSpPr>
          <a:xfrm>
            <a:off x="15307572" y="2597263"/>
            <a:ext cx="2698750" cy="22860"/>
            <a:chOff x="15307572" y="2597263"/>
            <a:chExt cx="2698750" cy="22860"/>
          </a:xfrm>
        </p:grpSpPr>
        <p:sp>
          <p:nvSpPr>
            <p:cNvPr id="247" name="object 247"/>
            <p:cNvSpPr/>
            <p:nvPr/>
          </p:nvSpPr>
          <p:spPr>
            <a:xfrm>
              <a:off x="1768260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736945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7331372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6656756" y="2615499"/>
              <a:ext cx="1349375" cy="3175"/>
            </a:xfrm>
            <a:custGeom>
              <a:avLst/>
              <a:gdLst/>
              <a:ahLst/>
              <a:cxnLst/>
              <a:rect l="l" t="t" r="r" b="b"/>
              <a:pathLst>
                <a:path w="1349375" h="3175">
                  <a:moveTo>
                    <a:pt x="674616" y="0"/>
                  </a:moveTo>
                  <a:lnTo>
                    <a:pt x="1349181" y="0"/>
                  </a:lnTo>
                </a:path>
                <a:path w="1349375" h="3175">
                  <a:moveTo>
                    <a:pt x="0" y="2952"/>
                  </a:moveTo>
                  <a:lnTo>
                    <a:pt x="674607" y="2952"/>
                  </a:lnTo>
                </a:path>
                <a:path w="1349375" h="317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700799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668185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633342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602027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5982140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5307572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53075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565881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33267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0" name="object 260"/>
          <p:cNvGrpSpPr/>
          <p:nvPr/>
        </p:nvGrpSpPr>
        <p:grpSpPr>
          <a:xfrm>
            <a:off x="9236181" y="2597263"/>
            <a:ext cx="4048125" cy="22860"/>
            <a:chOff x="9236181" y="2597263"/>
            <a:chExt cx="4048125" cy="22860"/>
          </a:xfrm>
        </p:grpSpPr>
        <p:sp>
          <p:nvSpPr>
            <p:cNvPr id="261" name="object 261"/>
            <p:cNvSpPr/>
            <p:nvPr/>
          </p:nvSpPr>
          <p:spPr>
            <a:xfrm>
              <a:off x="12609157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2609157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296042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263425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2285816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197265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1934580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93458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1259965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1259965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611195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285064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0936623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06234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0585398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0585398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9910781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8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9910781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0262010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993587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958742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927427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9236181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4" name="object 284"/>
          <p:cNvGrpSpPr/>
          <p:nvPr/>
        </p:nvGrpSpPr>
        <p:grpSpPr>
          <a:xfrm>
            <a:off x="18005939" y="2597263"/>
            <a:ext cx="799465" cy="128270"/>
            <a:chOff x="18005939" y="2597263"/>
            <a:chExt cx="799465" cy="128270"/>
          </a:xfrm>
        </p:grpSpPr>
        <p:sp>
          <p:nvSpPr>
            <p:cNvPr id="285" name="object 285"/>
            <p:cNvSpPr/>
            <p:nvPr/>
          </p:nvSpPr>
          <p:spPr>
            <a:xfrm>
              <a:off x="18005939" y="2615504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32537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8357172" y="2598749"/>
              <a:ext cx="285115" cy="3175"/>
            </a:xfrm>
            <a:custGeom>
              <a:avLst/>
              <a:gdLst/>
              <a:ahLst/>
              <a:cxnLst/>
              <a:rect l="l" t="t" r="r" b="b"/>
              <a:pathLst>
                <a:path w="285115" h="3175">
                  <a:moveTo>
                    <a:pt x="0" y="2952"/>
                  </a:moveTo>
                  <a:lnTo>
                    <a:pt x="284713" y="2952"/>
                  </a:lnTo>
                </a:path>
                <a:path w="285115" h="3175">
                  <a:moveTo>
                    <a:pt x="0" y="0"/>
                  </a:move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803104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8680557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871862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8785540" y="261697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880226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3" name="object 293"/>
          <p:cNvGrpSpPr/>
          <p:nvPr/>
        </p:nvGrpSpPr>
        <p:grpSpPr>
          <a:xfrm>
            <a:off x="9111503" y="2597263"/>
            <a:ext cx="125095" cy="128270"/>
            <a:chOff x="9111503" y="2597263"/>
            <a:chExt cx="125095" cy="128270"/>
          </a:xfrm>
        </p:grpSpPr>
        <p:sp>
          <p:nvSpPr>
            <p:cNvPr id="294" name="object 294"/>
            <p:cNvSpPr/>
            <p:nvPr/>
          </p:nvSpPr>
          <p:spPr>
            <a:xfrm>
              <a:off x="911444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9131181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49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911445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9131181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9" name="object 299"/>
          <p:cNvGrpSpPr/>
          <p:nvPr/>
        </p:nvGrpSpPr>
        <p:grpSpPr>
          <a:xfrm>
            <a:off x="10230425" y="3785292"/>
            <a:ext cx="107950" cy="8255"/>
            <a:chOff x="10230425" y="3785292"/>
            <a:chExt cx="107950" cy="8255"/>
          </a:xfrm>
        </p:grpSpPr>
        <p:sp>
          <p:nvSpPr>
            <p:cNvPr id="300" name="object 300"/>
            <p:cNvSpPr/>
            <p:nvPr/>
          </p:nvSpPr>
          <p:spPr>
            <a:xfrm>
              <a:off x="1028431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023042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0284317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3" name="object 303"/>
          <p:cNvGrpSpPr/>
          <p:nvPr/>
        </p:nvGrpSpPr>
        <p:grpSpPr>
          <a:xfrm>
            <a:off x="9960383" y="3785292"/>
            <a:ext cx="55244" cy="8255"/>
            <a:chOff x="9960383" y="3785292"/>
            <a:chExt cx="55244" cy="8255"/>
          </a:xfrm>
        </p:grpSpPr>
        <p:sp>
          <p:nvSpPr>
            <p:cNvPr id="304" name="object 304"/>
            <p:cNvSpPr/>
            <p:nvPr/>
          </p:nvSpPr>
          <p:spPr>
            <a:xfrm>
              <a:off x="996097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96097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0014867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6097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8" name="object 308"/>
          <p:cNvSpPr/>
          <p:nvPr/>
        </p:nvSpPr>
        <p:spPr>
          <a:xfrm>
            <a:off x="10122642" y="3792958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0014867" y="3792958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0122642" y="3785883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07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1" name="object 311"/>
          <p:cNvGrpSpPr/>
          <p:nvPr/>
        </p:nvGrpSpPr>
        <p:grpSpPr>
          <a:xfrm>
            <a:off x="10014867" y="3785292"/>
            <a:ext cx="107950" cy="8255"/>
            <a:chOff x="10014867" y="3785292"/>
            <a:chExt cx="107950" cy="8255"/>
          </a:xfrm>
        </p:grpSpPr>
        <p:sp>
          <p:nvSpPr>
            <p:cNvPr id="312" name="object 312"/>
            <p:cNvSpPr/>
            <p:nvPr/>
          </p:nvSpPr>
          <p:spPr>
            <a:xfrm>
              <a:off x="10068750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0068750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0068750" y="378618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001486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6" name="object 316"/>
          <p:cNvGrpSpPr/>
          <p:nvPr/>
        </p:nvGrpSpPr>
        <p:grpSpPr>
          <a:xfrm>
            <a:off x="10122642" y="3785292"/>
            <a:ext cx="161925" cy="8255"/>
            <a:chOff x="10122642" y="3785292"/>
            <a:chExt cx="161925" cy="8255"/>
          </a:xfrm>
        </p:grpSpPr>
        <p:sp>
          <p:nvSpPr>
            <p:cNvPr id="317" name="object 317"/>
            <p:cNvSpPr/>
            <p:nvPr/>
          </p:nvSpPr>
          <p:spPr>
            <a:xfrm>
              <a:off x="1017653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023042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0176535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012264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023042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2" name="object 322"/>
          <p:cNvGrpSpPr/>
          <p:nvPr/>
        </p:nvGrpSpPr>
        <p:grpSpPr>
          <a:xfrm>
            <a:off x="10335256" y="3782930"/>
            <a:ext cx="358140" cy="13335"/>
            <a:chOff x="10335256" y="3782930"/>
            <a:chExt cx="358140" cy="13335"/>
          </a:xfrm>
        </p:grpSpPr>
        <p:pic>
          <p:nvPicPr>
            <p:cNvPr id="323" name="object 32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338218" y="3785884"/>
              <a:ext cx="351612" cy="7078"/>
            </a:xfrm>
            <a:prstGeom prst="rect">
              <a:avLst/>
            </a:prstGeom>
          </p:spPr>
        </p:pic>
        <p:sp>
          <p:nvSpPr>
            <p:cNvPr id="324" name="object 324"/>
            <p:cNvSpPr/>
            <p:nvPr/>
          </p:nvSpPr>
          <p:spPr>
            <a:xfrm>
              <a:off x="10689826" y="378588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0338209" y="3785883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0" y="0"/>
                  </a:moveTo>
                  <a:lnTo>
                    <a:pt x="3516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0338209" y="3785880"/>
              <a:ext cx="351790" cy="7620"/>
            </a:xfrm>
            <a:custGeom>
              <a:avLst/>
              <a:gdLst/>
              <a:ahLst/>
              <a:cxnLst/>
              <a:rect l="l" t="t" r="r" b="b"/>
              <a:pathLst>
                <a:path w="351790" h="7620">
                  <a:moveTo>
                    <a:pt x="0" y="7078"/>
                  </a:moveTo>
                  <a:lnTo>
                    <a:pt x="351612" y="7078"/>
                  </a:lnTo>
                </a:path>
                <a:path w="351790" h="7620">
                  <a:moveTo>
                    <a:pt x="0" y="70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7" name="object 327"/>
          <p:cNvGrpSpPr/>
          <p:nvPr/>
        </p:nvGrpSpPr>
        <p:grpSpPr>
          <a:xfrm>
            <a:off x="11138577" y="3785286"/>
            <a:ext cx="33020" cy="8890"/>
            <a:chOff x="11138577" y="3785286"/>
            <a:chExt cx="33020" cy="8890"/>
          </a:xfrm>
        </p:grpSpPr>
        <p:sp>
          <p:nvSpPr>
            <p:cNvPr id="328" name="object 328"/>
            <p:cNvSpPr/>
            <p:nvPr/>
          </p:nvSpPr>
          <p:spPr>
            <a:xfrm>
              <a:off x="11170755" y="3785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1170755" y="37885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1170755" y="37906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1139169" y="3790602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2355"/>
                  </a:moveTo>
                  <a:lnTo>
                    <a:pt x="31580" y="2355"/>
                  </a:lnTo>
                </a:path>
                <a:path w="31750" h="2539">
                  <a:moveTo>
                    <a:pt x="0" y="2355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1139175" y="3788556"/>
              <a:ext cx="31750" cy="4445"/>
            </a:xfrm>
            <a:custGeom>
              <a:avLst/>
              <a:gdLst/>
              <a:ahLst/>
              <a:cxnLst/>
              <a:rect l="l" t="t" r="r" b="b"/>
              <a:pathLst>
                <a:path w="31750" h="4445">
                  <a:moveTo>
                    <a:pt x="31580" y="0"/>
                  </a:moveTo>
                  <a:lnTo>
                    <a:pt x="0" y="4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1139169" y="3788548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1937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1139169" y="378588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78"/>
                  </a:lnTo>
                </a:path>
                <a:path w="31750" h="7620">
                  <a:moveTo>
                    <a:pt x="0" y="0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1139169" y="3785878"/>
              <a:ext cx="31750" cy="5080"/>
            </a:xfrm>
            <a:custGeom>
              <a:avLst/>
              <a:gdLst/>
              <a:ahLst/>
              <a:cxnLst/>
              <a:rect l="l" t="t" r="r" b="b"/>
              <a:pathLst>
                <a:path w="31750" h="5079">
                  <a:moveTo>
                    <a:pt x="0" y="4607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6" name="object 336"/>
          <p:cNvGrpSpPr/>
          <p:nvPr/>
        </p:nvGrpSpPr>
        <p:grpSpPr>
          <a:xfrm>
            <a:off x="10769369" y="3785292"/>
            <a:ext cx="370205" cy="8255"/>
            <a:chOff x="10769369" y="3785292"/>
            <a:chExt cx="370205" cy="8255"/>
          </a:xfrm>
        </p:grpSpPr>
        <p:sp>
          <p:nvSpPr>
            <p:cNvPr id="337" name="object 337"/>
            <p:cNvSpPr/>
            <p:nvPr/>
          </p:nvSpPr>
          <p:spPr>
            <a:xfrm>
              <a:off x="10823262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082326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0769369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082326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0769369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0877151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0877151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093103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0984927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093103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098492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098492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093103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1038820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1092711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1038820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1092711" y="379295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1092711" y="378588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038820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6" name="object 356"/>
          <p:cNvSpPr/>
          <p:nvPr/>
        </p:nvSpPr>
        <p:spPr>
          <a:xfrm>
            <a:off x="10338210" y="3785883"/>
            <a:ext cx="53975" cy="7620"/>
          </a:xfrm>
          <a:custGeom>
            <a:avLst/>
            <a:gdLst/>
            <a:ahLst/>
            <a:cxnLst/>
            <a:rect l="l" t="t" r="r" b="b"/>
            <a:pathLst>
              <a:path w="53975" h="7620">
                <a:moveTo>
                  <a:pt x="0" y="0"/>
                </a:moveTo>
                <a:lnTo>
                  <a:pt x="0" y="7078"/>
                </a:lnTo>
              </a:path>
              <a:path w="53975" h="7620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7" name="object 357"/>
          <p:cNvGrpSpPr/>
          <p:nvPr/>
        </p:nvGrpSpPr>
        <p:grpSpPr>
          <a:xfrm>
            <a:off x="10338210" y="3785292"/>
            <a:ext cx="431800" cy="8255"/>
            <a:chOff x="10338210" y="3785292"/>
            <a:chExt cx="431800" cy="8255"/>
          </a:xfrm>
        </p:grpSpPr>
        <p:sp>
          <p:nvSpPr>
            <p:cNvPr id="358" name="object 358"/>
            <p:cNvSpPr/>
            <p:nvPr/>
          </p:nvSpPr>
          <p:spPr>
            <a:xfrm>
              <a:off x="1066159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0392094" y="3792958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>
                  <a:moveTo>
                    <a:pt x="0" y="0"/>
                  </a:moveTo>
                  <a:lnTo>
                    <a:pt x="26949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0661592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0338210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0392094" y="3785883"/>
              <a:ext cx="269875" cy="7620"/>
            </a:xfrm>
            <a:custGeom>
              <a:avLst/>
              <a:gdLst/>
              <a:ahLst/>
              <a:cxnLst/>
              <a:rect l="l" t="t" r="r" b="b"/>
              <a:pathLst>
                <a:path w="269875" h="7620">
                  <a:moveTo>
                    <a:pt x="0" y="0"/>
                  </a:moveTo>
                  <a:lnTo>
                    <a:pt x="269499" y="0"/>
                  </a:lnTo>
                </a:path>
                <a:path w="269875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071547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0715477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0769369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6" name="object 366"/>
          <p:cNvGrpSpPr/>
          <p:nvPr/>
        </p:nvGrpSpPr>
        <p:grpSpPr>
          <a:xfrm>
            <a:off x="10230425" y="3421038"/>
            <a:ext cx="107950" cy="5080"/>
            <a:chOff x="10230425" y="3421038"/>
            <a:chExt cx="107950" cy="5080"/>
          </a:xfrm>
        </p:grpSpPr>
        <p:sp>
          <p:nvSpPr>
            <p:cNvPr id="367" name="object 367"/>
            <p:cNvSpPr/>
            <p:nvPr/>
          </p:nvSpPr>
          <p:spPr>
            <a:xfrm>
              <a:off x="1028431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023042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28431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23042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1" name="object 371"/>
          <p:cNvGrpSpPr/>
          <p:nvPr/>
        </p:nvGrpSpPr>
        <p:grpSpPr>
          <a:xfrm>
            <a:off x="10122051" y="3421038"/>
            <a:ext cx="108585" cy="5080"/>
            <a:chOff x="10122051" y="3421038"/>
            <a:chExt cx="108585" cy="5080"/>
          </a:xfrm>
        </p:grpSpPr>
        <p:sp>
          <p:nvSpPr>
            <p:cNvPr id="372" name="object 372"/>
            <p:cNvSpPr/>
            <p:nvPr/>
          </p:nvSpPr>
          <p:spPr>
            <a:xfrm>
              <a:off x="10122642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012264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017653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176535" y="3421629"/>
              <a:ext cx="53975" cy="3810"/>
            </a:xfrm>
            <a:custGeom>
              <a:avLst/>
              <a:gdLst/>
              <a:ahLst/>
              <a:cxnLst/>
              <a:rect l="l" t="t" r="r" b="b"/>
              <a:pathLst>
                <a:path w="53975" h="3810">
                  <a:moveTo>
                    <a:pt x="0" y="0"/>
                  </a:moveTo>
                  <a:lnTo>
                    <a:pt x="0" y="3738"/>
                  </a:lnTo>
                </a:path>
                <a:path w="53975" h="381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12264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7" name="object 377"/>
          <p:cNvSpPr/>
          <p:nvPr/>
        </p:nvSpPr>
        <p:spPr>
          <a:xfrm>
            <a:off x="10284317" y="3421629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73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0230425" y="3421629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73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9" name="object 379"/>
          <p:cNvGrpSpPr/>
          <p:nvPr/>
        </p:nvGrpSpPr>
        <p:grpSpPr>
          <a:xfrm>
            <a:off x="9960383" y="3421038"/>
            <a:ext cx="162560" cy="5080"/>
            <a:chOff x="9960383" y="3421038"/>
            <a:chExt cx="162560" cy="5080"/>
          </a:xfrm>
        </p:grpSpPr>
        <p:sp>
          <p:nvSpPr>
            <p:cNvPr id="380" name="object 380"/>
            <p:cNvSpPr/>
            <p:nvPr/>
          </p:nvSpPr>
          <p:spPr>
            <a:xfrm>
              <a:off x="9960975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996097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001486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001486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96097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0068750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001486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0068750" y="342507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0068750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9" name="object 389"/>
          <p:cNvGrpSpPr/>
          <p:nvPr/>
        </p:nvGrpSpPr>
        <p:grpSpPr>
          <a:xfrm>
            <a:off x="10335256" y="3418676"/>
            <a:ext cx="137795" cy="10160"/>
            <a:chOff x="10335256" y="3418676"/>
            <a:chExt cx="137795" cy="10160"/>
          </a:xfrm>
        </p:grpSpPr>
        <p:pic>
          <p:nvPicPr>
            <p:cNvPr id="390" name="object 39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338215" y="3421620"/>
              <a:ext cx="107766" cy="3748"/>
            </a:xfrm>
            <a:prstGeom prst="rect">
              <a:avLst/>
            </a:prstGeom>
          </p:spPr>
        </p:pic>
        <p:sp>
          <p:nvSpPr>
            <p:cNvPr id="391" name="object 391"/>
            <p:cNvSpPr/>
            <p:nvPr/>
          </p:nvSpPr>
          <p:spPr>
            <a:xfrm>
              <a:off x="10445985" y="34216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2335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0338209" y="3421629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7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0338209" y="3421628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0" y="3738"/>
                  </a:moveTo>
                  <a:lnTo>
                    <a:pt x="107787" y="3738"/>
                  </a:lnTo>
                </a:path>
                <a:path w="10795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047202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33820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033820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0392093" y="3425366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9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0392093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033820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0" name="object 400"/>
          <p:cNvGrpSpPr/>
          <p:nvPr/>
        </p:nvGrpSpPr>
        <p:grpSpPr>
          <a:xfrm>
            <a:off x="12853382" y="6643485"/>
            <a:ext cx="10160" cy="137795"/>
            <a:chOff x="12853382" y="6643485"/>
            <a:chExt cx="10160" cy="137795"/>
          </a:xfrm>
        </p:grpSpPr>
        <p:pic>
          <p:nvPicPr>
            <p:cNvPr id="401" name="object 40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856331" y="6670121"/>
              <a:ext cx="3717" cy="107776"/>
            </a:xfrm>
            <a:prstGeom prst="rect">
              <a:avLst/>
            </a:prstGeom>
          </p:spPr>
        </p:pic>
        <p:sp>
          <p:nvSpPr>
            <p:cNvPr id="402" name="object 402"/>
            <p:cNvSpPr/>
            <p:nvPr/>
          </p:nvSpPr>
          <p:spPr>
            <a:xfrm>
              <a:off x="12856335" y="67778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2860049" y="66701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2856335" y="66701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2856335" y="66701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2856335" y="66440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2860049" y="6644081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2856335" y="6644081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2856335" y="67778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2856335" y="67239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2860049" y="67239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2856335" y="67239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3" name="object 413"/>
          <p:cNvGrpSpPr/>
          <p:nvPr/>
        </p:nvGrpSpPr>
        <p:grpSpPr>
          <a:xfrm>
            <a:off x="12552825" y="6777885"/>
            <a:ext cx="5080" cy="107950"/>
            <a:chOff x="12552825" y="6777885"/>
            <a:chExt cx="5080" cy="107950"/>
          </a:xfrm>
        </p:grpSpPr>
        <p:sp>
          <p:nvSpPr>
            <p:cNvPr id="414" name="object 414"/>
            <p:cNvSpPr/>
            <p:nvPr/>
          </p:nvSpPr>
          <p:spPr>
            <a:xfrm>
              <a:off x="12557152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2553416" y="683177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2557152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2553416" y="6777885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8" name="object 418"/>
          <p:cNvGrpSpPr/>
          <p:nvPr/>
        </p:nvGrpSpPr>
        <p:grpSpPr>
          <a:xfrm>
            <a:off x="12552825" y="6885087"/>
            <a:ext cx="5080" cy="109220"/>
            <a:chOff x="12552825" y="6885087"/>
            <a:chExt cx="5080" cy="109220"/>
          </a:xfrm>
        </p:grpSpPr>
        <p:sp>
          <p:nvSpPr>
            <p:cNvPr id="419" name="object 419"/>
            <p:cNvSpPr/>
            <p:nvPr/>
          </p:nvSpPr>
          <p:spPr>
            <a:xfrm>
              <a:off x="12553416" y="69934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2557152" y="693957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2557152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2553416" y="68856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2553416" y="69395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2553416" y="69395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2553416" y="68856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6" name="object 426"/>
          <p:cNvGrpSpPr/>
          <p:nvPr/>
        </p:nvGrpSpPr>
        <p:grpSpPr>
          <a:xfrm>
            <a:off x="12552825" y="6993460"/>
            <a:ext cx="4445" cy="162560"/>
            <a:chOff x="12552825" y="6993460"/>
            <a:chExt cx="4445" cy="162560"/>
          </a:xfrm>
        </p:grpSpPr>
        <p:sp>
          <p:nvSpPr>
            <p:cNvPr id="427" name="object 427"/>
            <p:cNvSpPr/>
            <p:nvPr/>
          </p:nvSpPr>
          <p:spPr>
            <a:xfrm>
              <a:off x="12556859" y="710125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2553416" y="7101253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2556859" y="70473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2553416" y="7047351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904"/>
                  </a:moveTo>
                  <a:lnTo>
                    <a:pt x="3738" y="53904"/>
                  </a:lnTo>
                </a:path>
                <a:path w="3809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2556859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2553416" y="6993460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3" name="object 433"/>
          <p:cNvGrpSpPr/>
          <p:nvPr/>
        </p:nvGrpSpPr>
        <p:grpSpPr>
          <a:xfrm>
            <a:off x="12550464" y="6643485"/>
            <a:ext cx="10160" cy="137795"/>
            <a:chOff x="12550464" y="6643485"/>
            <a:chExt cx="10160" cy="137795"/>
          </a:xfrm>
        </p:grpSpPr>
        <p:pic>
          <p:nvPicPr>
            <p:cNvPr id="434" name="object 43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553418" y="6670121"/>
              <a:ext cx="3738" cy="107776"/>
            </a:xfrm>
            <a:prstGeom prst="rect">
              <a:avLst/>
            </a:prstGeom>
          </p:spPr>
        </p:pic>
        <p:sp>
          <p:nvSpPr>
            <p:cNvPr id="435" name="object 435"/>
            <p:cNvSpPr/>
            <p:nvPr/>
          </p:nvSpPr>
          <p:spPr>
            <a:xfrm>
              <a:off x="12553416" y="67778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557152" y="66701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2553416" y="66701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2553416" y="6670111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2553416" y="66440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2557152" y="66440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09">
                  <a:moveTo>
                    <a:pt x="0" y="0"/>
                  </a:moveTo>
                  <a:lnTo>
                    <a:pt x="0" y="799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2553416" y="6644081"/>
              <a:ext cx="3810" cy="80010"/>
            </a:xfrm>
            <a:custGeom>
              <a:avLst/>
              <a:gdLst/>
              <a:ahLst/>
              <a:cxnLst/>
              <a:rect l="l" t="t" r="r" b="b"/>
              <a:pathLst>
                <a:path w="3809" h="80009">
                  <a:moveTo>
                    <a:pt x="0" y="79913"/>
                  </a:moveTo>
                  <a:lnTo>
                    <a:pt x="3738" y="79913"/>
                  </a:lnTo>
                </a:path>
                <a:path w="3809"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2557152" y="67239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2553416" y="67778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4" name="object 444"/>
          <p:cNvGrpSpPr/>
          <p:nvPr/>
        </p:nvGrpSpPr>
        <p:grpSpPr>
          <a:xfrm>
            <a:off x="17239203" y="4283362"/>
            <a:ext cx="330200" cy="594360"/>
            <a:chOff x="17239203" y="4283362"/>
            <a:chExt cx="330200" cy="594360"/>
          </a:xfrm>
        </p:grpSpPr>
        <p:sp>
          <p:nvSpPr>
            <p:cNvPr id="445" name="object 445"/>
            <p:cNvSpPr/>
            <p:nvPr/>
          </p:nvSpPr>
          <p:spPr>
            <a:xfrm>
              <a:off x="17242156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7242156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7242156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7242156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7242156" y="455340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7242156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7242156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7242156" y="4715081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7242156" y="460729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7242156" y="466119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7242156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7566452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7566452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7566452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7566452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7566452" y="455340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7242156" y="487675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7242156" y="476896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7242156" y="4553406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7566452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7566452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7242156" y="449951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7242156" y="444563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7566452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9" name="object 46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242145" y="4388002"/>
              <a:ext cx="324304" cy="3738"/>
            </a:xfrm>
            <a:prstGeom prst="rect">
              <a:avLst/>
            </a:prstGeom>
          </p:spPr>
        </p:pic>
        <p:sp>
          <p:nvSpPr>
            <p:cNvPr id="470" name="object 470"/>
            <p:cNvSpPr/>
            <p:nvPr/>
          </p:nvSpPr>
          <p:spPr>
            <a:xfrm>
              <a:off x="17242156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7566452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7242156" y="438800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7242156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7242156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7242156" y="4283954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0" y="0"/>
                  </a:moveTo>
                  <a:lnTo>
                    <a:pt x="0" y="53893"/>
                  </a:lnTo>
                </a:path>
                <a:path w="324484" h="53975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7566452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7242156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7566452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7242156" y="433784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0" name="object 480"/>
          <p:cNvGrpSpPr/>
          <p:nvPr/>
        </p:nvGrpSpPr>
        <p:grpSpPr>
          <a:xfrm>
            <a:off x="10349686" y="4707647"/>
            <a:ext cx="1270" cy="175260"/>
            <a:chOff x="10349686" y="4707647"/>
            <a:chExt cx="1270" cy="175260"/>
          </a:xfrm>
        </p:grpSpPr>
        <p:sp>
          <p:nvSpPr>
            <p:cNvPr id="481" name="object 481"/>
            <p:cNvSpPr/>
            <p:nvPr/>
          </p:nvSpPr>
          <p:spPr>
            <a:xfrm>
              <a:off x="10350277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0350277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3" name="object 483"/>
          <p:cNvGrpSpPr/>
          <p:nvPr/>
        </p:nvGrpSpPr>
        <p:grpSpPr>
          <a:xfrm>
            <a:off x="10349686" y="4384303"/>
            <a:ext cx="1270" cy="269875"/>
            <a:chOff x="10349686" y="4384303"/>
            <a:chExt cx="1270" cy="269875"/>
          </a:xfrm>
        </p:grpSpPr>
        <p:sp>
          <p:nvSpPr>
            <p:cNvPr id="484" name="object 484"/>
            <p:cNvSpPr/>
            <p:nvPr/>
          </p:nvSpPr>
          <p:spPr>
            <a:xfrm>
              <a:off x="10350277" y="459986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0350277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0350277" y="44920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0350277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0350277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9" name="object 489"/>
          <p:cNvSpPr/>
          <p:nvPr/>
        </p:nvSpPr>
        <p:spPr>
          <a:xfrm>
            <a:off x="10350272" y="4882335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0350272" y="4599863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0350272" y="4545970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0350272" y="4492078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0350272" y="4438194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0674566" y="4761538"/>
            <a:ext cx="0" cy="121285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079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0350277" y="4653754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0674566" y="4384303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0350272" y="4761538"/>
            <a:ext cx="324485" cy="0"/>
          </a:xfrm>
          <a:custGeom>
            <a:avLst/>
            <a:gdLst/>
            <a:ahLst/>
            <a:cxnLst/>
            <a:rect l="l" t="t" r="r" b="b"/>
            <a:pathLst>
              <a:path w="324484">
                <a:moveTo>
                  <a:pt x="3242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8" name="object 498"/>
          <p:cNvGrpSpPr/>
          <p:nvPr/>
        </p:nvGrpSpPr>
        <p:grpSpPr>
          <a:xfrm>
            <a:off x="10350272" y="4438194"/>
            <a:ext cx="325120" cy="323850"/>
            <a:chOff x="10350272" y="4438194"/>
            <a:chExt cx="325120" cy="323850"/>
          </a:xfrm>
        </p:grpSpPr>
        <p:sp>
          <p:nvSpPr>
            <p:cNvPr id="499" name="object 499"/>
            <p:cNvSpPr/>
            <p:nvPr/>
          </p:nvSpPr>
          <p:spPr>
            <a:xfrm>
              <a:off x="10350272" y="4707647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0350272" y="4653754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0674565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0674565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0674565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0674565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5" name="object 505"/>
          <p:cNvGrpSpPr/>
          <p:nvPr/>
        </p:nvGrpSpPr>
        <p:grpSpPr>
          <a:xfrm>
            <a:off x="10344377" y="4277777"/>
            <a:ext cx="336550" cy="113030"/>
            <a:chOff x="10344377" y="4277777"/>
            <a:chExt cx="336550" cy="113030"/>
          </a:xfrm>
        </p:grpSpPr>
        <p:pic>
          <p:nvPicPr>
            <p:cNvPr id="506" name="object 50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350271" y="4304371"/>
              <a:ext cx="324293" cy="79934"/>
            </a:xfrm>
            <a:prstGeom prst="rect">
              <a:avLst/>
            </a:prstGeom>
          </p:spPr>
        </p:pic>
        <p:sp>
          <p:nvSpPr>
            <p:cNvPr id="507" name="object 507"/>
            <p:cNvSpPr/>
            <p:nvPr/>
          </p:nvSpPr>
          <p:spPr>
            <a:xfrm>
              <a:off x="10350277" y="4378402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0674566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0350277" y="4298470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0350277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0350272" y="438430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0350272" y="427836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0350272" y="433041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0350277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0674566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0350277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0674566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8" name="object 518"/>
          <p:cNvGrpSpPr/>
          <p:nvPr/>
        </p:nvGrpSpPr>
        <p:grpSpPr>
          <a:xfrm>
            <a:off x="17569589" y="4275023"/>
            <a:ext cx="374015" cy="30480"/>
            <a:chOff x="17569589" y="4275023"/>
            <a:chExt cx="374015" cy="30480"/>
          </a:xfrm>
        </p:grpSpPr>
        <p:sp>
          <p:nvSpPr>
            <p:cNvPr id="519" name="object 519"/>
            <p:cNvSpPr/>
            <p:nvPr/>
          </p:nvSpPr>
          <p:spPr>
            <a:xfrm>
              <a:off x="17570190" y="4304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>
                  <a:moveTo>
                    <a:pt x="372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7570190" y="4275615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>
                  <a:moveTo>
                    <a:pt x="372575" y="0"/>
                  </a:moveTo>
                  <a:lnTo>
                    <a:pt x="0" y="0"/>
                  </a:lnTo>
                </a:path>
                <a:path w="372744">
                  <a:moveTo>
                    <a:pt x="372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7570181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7570181" y="4278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>
                  <a:moveTo>
                    <a:pt x="0" y="0"/>
                  </a:moveTo>
                  <a:lnTo>
                    <a:pt x="3725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7570181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7942765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7942765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6" name="object 526"/>
          <p:cNvGrpSpPr/>
          <p:nvPr/>
        </p:nvGrpSpPr>
        <p:grpSpPr>
          <a:xfrm>
            <a:off x="17237836" y="4274985"/>
            <a:ext cx="333375" cy="30480"/>
            <a:chOff x="17237836" y="4274985"/>
            <a:chExt cx="333375" cy="30480"/>
          </a:xfrm>
        </p:grpSpPr>
        <p:sp>
          <p:nvSpPr>
            <p:cNvPr id="527" name="object 527"/>
            <p:cNvSpPr/>
            <p:nvPr/>
          </p:nvSpPr>
          <p:spPr>
            <a:xfrm>
              <a:off x="17238427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7238437" y="430440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7238437" y="427557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7238427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7238437" y="4275615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7570133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7238427" y="427840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>
                  <a:moveTo>
                    <a:pt x="0" y="0"/>
                  </a:moveTo>
                  <a:lnTo>
                    <a:pt x="331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7570133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5" name="object 535"/>
          <p:cNvGrpSpPr/>
          <p:nvPr/>
        </p:nvGrpSpPr>
        <p:grpSpPr>
          <a:xfrm>
            <a:off x="9973364" y="4274985"/>
            <a:ext cx="706120" cy="30480"/>
            <a:chOff x="9973364" y="4274985"/>
            <a:chExt cx="706120" cy="30480"/>
          </a:xfrm>
        </p:grpSpPr>
        <p:sp>
          <p:nvSpPr>
            <p:cNvPr id="536" name="object 536"/>
            <p:cNvSpPr/>
            <p:nvPr/>
          </p:nvSpPr>
          <p:spPr>
            <a:xfrm>
              <a:off x="9973955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9973955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9973955" y="4304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>
                  <a:moveTo>
                    <a:pt x="0" y="0"/>
                  </a:moveTo>
                  <a:lnTo>
                    <a:pt x="331717" y="0"/>
                  </a:lnTo>
                  <a:lnTo>
                    <a:pt x="3726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9973954" y="4278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>
                  <a:moveTo>
                    <a:pt x="372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9973955" y="4275576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>
                  <a:moveTo>
                    <a:pt x="0" y="0"/>
                  </a:moveTo>
                  <a:lnTo>
                    <a:pt x="3726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9973954" y="4275615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>
                  <a:moveTo>
                    <a:pt x="372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0346582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0346582" y="42756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0346582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0346582" y="4278371"/>
              <a:ext cx="332105" cy="26034"/>
            </a:xfrm>
            <a:custGeom>
              <a:avLst/>
              <a:gdLst/>
              <a:ahLst/>
              <a:cxnLst/>
              <a:rect l="l" t="t" r="r" b="b"/>
              <a:pathLst>
                <a:path w="332104" h="26035">
                  <a:moveTo>
                    <a:pt x="0" y="25999"/>
                  </a:moveTo>
                  <a:lnTo>
                    <a:pt x="331717" y="25999"/>
                  </a:lnTo>
                </a:path>
                <a:path w="332104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0346585" y="427836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0346582" y="427557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0" y="0"/>
                  </a:moveTo>
                  <a:lnTo>
                    <a:pt x="331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0346585" y="4275615"/>
              <a:ext cx="332105" cy="3175"/>
            </a:xfrm>
            <a:custGeom>
              <a:avLst/>
              <a:gdLst/>
              <a:ahLst/>
              <a:cxnLst/>
              <a:rect l="l" t="t" r="r" b="b"/>
              <a:pathLst>
                <a:path w="332104" h="3175">
                  <a:moveTo>
                    <a:pt x="331717" y="0"/>
                  </a:moveTo>
                  <a:lnTo>
                    <a:pt x="0" y="0"/>
                  </a:lnTo>
                </a:path>
                <a:path w="332104" h="3175">
                  <a:moveTo>
                    <a:pt x="331717" y="0"/>
                  </a:moveTo>
                  <a:lnTo>
                    <a:pt x="331717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0678302" y="427837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0" name="object 550"/>
          <p:cNvGrpSpPr/>
          <p:nvPr/>
        </p:nvGrpSpPr>
        <p:grpSpPr>
          <a:xfrm>
            <a:off x="10345990" y="4855740"/>
            <a:ext cx="333375" cy="30480"/>
            <a:chOff x="10345990" y="4855740"/>
            <a:chExt cx="333375" cy="30480"/>
          </a:xfrm>
        </p:grpSpPr>
        <p:sp>
          <p:nvSpPr>
            <p:cNvPr id="551" name="object 551"/>
            <p:cNvSpPr/>
            <p:nvPr/>
          </p:nvSpPr>
          <p:spPr>
            <a:xfrm>
              <a:off x="10678303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678303" y="48823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0346582" y="4885127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0" y="0"/>
                  </a:moveTo>
                  <a:lnTo>
                    <a:pt x="331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0346585" y="4882335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0346585" y="4856331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0346582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0346582" y="4882342"/>
              <a:ext cx="332105" cy="3175"/>
            </a:xfrm>
            <a:custGeom>
              <a:avLst/>
              <a:gdLst/>
              <a:ahLst/>
              <a:cxnLst/>
              <a:rect l="l" t="t" r="r" b="b"/>
              <a:pathLst>
                <a:path w="332104" h="3175">
                  <a:moveTo>
                    <a:pt x="0" y="2785"/>
                  </a:moveTo>
                  <a:lnTo>
                    <a:pt x="0" y="0"/>
                  </a:lnTo>
                </a:path>
                <a:path w="332104" h="3175">
                  <a:moveTo>
                    <a:pt x="0" y="2785"/>
                  </a:moveTo>
                  <a:lnTo>
                    <a:pt x="331717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8" name="object 558"/>
          <p:cNvGrpSpPr/>
          <p:nvPr/>
        </p:nvGrpSpPr>
        <p:grpSpPr>
          <a:xfrm>
            <a:off x="16283581" y="5916883"/>
            <a:ext cx="6985" cy="186690"/>
            <a:chOff x="16283581" y="5916883"/>
            <a:chExt cx="6985" cy="186690"/>
          </a:xfrm>
        </p:grpSpPr>
        <p:sp>
          <p:nvSpPr>
            <p:cNvPr id="559" name="object 559"/>
            <p:cNvSpPr/>
            <p:nvPr/>
          </p:nvSpPr>
          <p:spPr>
            <a:xfrm>
              <a:off x="16289709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6284172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6284170" y="591747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2" name="object 562"/>
          <p:cNvSpPr/>
          <p:nvPr/>
        </p:nvSpPr>
        <p:spPr>
          <a:xfrm>
            <a:off x="16284170" y="6289157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55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3" name="object 563"/>
          <p:cNvGrpSpPr/>
          <p:nvPr/>
        </p:nvGrpSpPr>
        <p:grpSpPr>
          <a:xfrm>
            <a:off x="16283581" y="6102728"/>
            <a:ext cx="6985" cy="523875"/>
            <a:chOff x="16283581" y="6102728"/>
            <a:chExt cx="6985" cy="523875"/>
          </a:xfrm>
        </p:grpSpPr>
        <p:sp>
          <p:nvSpPr>
            <p:cNvPr id="564" name="object 564"/>
            <p:cNvSpPr/>
            <p:nvPr/>
          </p:nvSpPr>
          <p:spPr>
            <a:xfrm>
              <a:off x="16284170" y="610331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6284172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6289709" y="628915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6289709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6284172" y="628915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9" name="object 56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6284174" y="6474996"/>
              <a:ext cx="5539" cy="150550"/>
            </a:xfrm>
            <a:prstGeom prst="rect">
              <a:avLst/>
            </a:prstGeom>
          </p:spPr>
        </p:pic>
        <p:sp>
          <p:nvSpPr>
            <p:cNvPr id="570" name="object 570"/>
            <p:cNvSpPr/>
            <p:nvPr/>
          </p:nvSpPr>
          <p:spPr>
            <a:xfrm>
              <a:off x="1628970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6284172" y="647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6284172" y="6474995"/>
              <a:ext cx="5715" cy="151130"/>
            </a:xfrm>
            <a:custGeom>
              <a:avLst/>
              <a:gdLst/>
              <a:ahLst/>
              <a:cxnLst/>
              <a:rect l="l" t="t" r="r" b="b"/>
              <a:pathLst>
                <a:path w="5715" h="151129">
                  <a:moveTo>
                    <a:pt x="0" y="150539"/>
                  </a:moveTo>
                  <a:lnTo>
                    <a:pt x="5539" y="150539"/>
                  </a:lnTo>
                </a:path>
                <a:path w="5715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3" name="object 573"/>
          <p:cNvGrpSpPr/>
          <p:nvPr/>
        </p:nvGrpSpPr>
        <p:grpSpPr>
          <a:xfrm>
            <a:off x="12853382" y="6423357"/>
            <a:ext cx="10160" cy="40005"/>
            <a:chOff x="12853382" y="6423357"/>
            <a:chExt cx="10160" cy="40005"/>
          </a:xfrm>
        </p:grpSpPr>
        <p:pic>
          <p:nvPicPr>
            <p:cNvPr id="574" name="object 57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856330" y="6426303"/>
              <a:ext cx="3717" cy="33810"/>
            </a:xfrm>
            <a:prstGeom prst="rect">
              <a:avLst/>
            </a:prstGeom>
          </p:spPr>
        </p:pic>
        <p:sp>
          <p:nvSpPr>
            <p:cNvPr id="575" name="object 575"/>
            <p:cNvSpPr/>
            <p:nvPr/>
          </p:nvSpPr>
          <p:spPr>
            <a:xfrm>
              <a:off x="12856335" y="6460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1340" y="0"/>
                  </a:ln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2860049" y="642630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2856335" y="6426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2856335" y="642630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9" name="object 579"/>
          <p:cNvGrpSpPr/>
          <p:nvPr/>
        </p:nvGrpSpPr>
        <p:grpSpPr>
          <a:xfrm>
            <a:off x="12855740" y="5944733"/>
            <a:ext cx="5080" cy="33020"/>
            <a:chOff x="12855740" y="5944733"/>
            <a:chExt cx="5080" cy="33020"/>
          </a:xfrm>
        </p:grpSpPr>
        <p:sp>
          <p:nvSpPr>
            <p:cNvPr id="580" name="object 580"/>
            <p:cNvSpPr/>
            <p:nvPr/>
          </p:nvSpPr>
          <p:spPr>
            <a:xfrm>
              <a:off x="12860049" y="594532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2856335" y="59453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2856332" y="5945324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3717" y="0"/>
                  </a:moveTo>
                  <a:lnTo>
                    <a:pt x="0" y="31601"/>
                  </a:lnTo>
                </a:path>
                <a:path w="3809" h="31750">
                  <a:moveTo>
                    <a:pt x="3717" y="0"/>
                  </a:moveTo>
                  <a:lnTo>
                    <a:pt x="1026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2856335" y="5945320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0" y="31601"/>
                  </a:moveTo>
                  <a:lnTo>
                    <a:pt x="0" y="0"/>
                  </a:lnTo>
                </a:path>
                <a:path w="3809" h="31750">
                  <a:moveTo>
                    <a:pt x="0" y="31601"/>
                  </a:moveTo>
                  <a:lnTo>
                    <a:pt x="3717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4" name="object 584"/>
          <p:cNvGrpSpPr/>
          <p:nvPr/>
        </p:nvGrpSpPr>
        <p:grpSpPr>
          <a:xfrm>
            <a:off x="12855743" y="5976928"/>
            <a:ext cx="5080" cy="262255"/>
            <a:chOff x="12855743" y="5976928"/>
            <a:chExt cx="5080" cy="262255"/>
          </a:xfrm>
        </p:grpSpPr>
        <p:sp>
          <p:nvSpPr>
            <p:cNvPr id="585" name="object 585"/>
            <p:cNvSpPr/>
            <p:nvPr/>
          </p:nvSpPr>
          <p:spPr>
            <a:xfrm>
              <a:off x="12860049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2860049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2856335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2860049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2856335" y="6131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2860049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2856335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2856335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2860049" y="597692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2856335" y="60772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2856335" y="5976928"/>
              <a:ext cx="3810" cy="46990"/>
            </a:xfrm>
            <a:custGeom>
              <a:avLst/>
              <a:gdLst/>
              <a:ahLst/>
              <a:cxnLst/>
              <a:rect l="l" t="t" r="r" b="b"/>
              <a:pathLst>
                <a:path w="3809" h="46989">
                  <a:moveTo>
                    <a:pt x="0" y="46448"/>
                  </a:moveTo>
                  <a:lnTo>
                    <a:pt x="3717" y="46448"/>
                  </a:lnTo>
                </a:path>
                <a:path w="3809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6" name="object 596"/>
          <p:cNvGrpSpPr/>
          <p:nvPr/>
        </p:nvGrpSpPr>
        <p:grpSpPr>
          <a:xfrm>
            <a:off x="12855743" y="6292254"/>
            <a:ext cx="5080" cy="109220"/>
            <a:chOff x="12855743" y="6292254"/>
            <a:chExt cx="5080" cy="109220"/>
          </a:xfrm>
        </p:grpSpPr>
        <p:sp>
          <p:nvSpPr>
            <p:cNvPr id="597" name="object 597"/>
            <p:cNvSpPr/>
            <p:nvPr/>
          </p:nvSpPr>
          <p:spPr>
            <a:xfrm>
              <a:off x="12860049" y="634673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2856335" y="6346734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17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2856335" y="63467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2860049" y="629284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2856335" y="629284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2856335" y="6292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3" name="object 603"/>
          <p:cNvGrpSpPr/>
          <p:nvPr/>
        </p:nvGrpSpPr>
        <p:grpSpPr>
          <a:xfrm>
            <a:off x="12855743" y="6238363"/>
            <a:ext cx="5080" cy="54610"/>
            <a:chOff x="12855743" y="6238363"/>
            <a:chExt cx="5080" cy="54610"/>
          </a:xfrm>
        </p:grpSpPr>
        <p:sp>
          <p:nvSpPr>
            <p:cNvPr id="604" name="object 604"/>
            <p:cNvSpPr/>
            <p:nvPr/>
          </p:nvSpPr>
          <p:spPr>
            <a:xfrm>
              <a:off x="12856335" y="6238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2860049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2856335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7" name="object 607"/>
          <p:cNvGrpSpPr/>
          <p:nvPr/>
        </p:nvGrpSpPr>
        <p:grpSpPr>
          <a:xfrm>
            <a:off x="12855743" y="6184470"/>
            <a:ext cx="4445" cy="54610"/>
            <a:chOff x="12855743" y="6184470"/>
            <a:chExt cx="4445" cy="54610"/>
          </a:xfrm>
        </p:grpSpPr>
        <p:sp>
          <p:nvSpPr>
            <p:cNvPr id="608" name="object 608"/>
            <p:cNvSpPr/>
            <p:nvPr/>
          </p:nvSpPr>
          <p:spPr>
            <a:xfrm>
              <a:off x="12856335" y="6185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2856335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0" name="object 610"/>
          <p:cNvGrpSpPr/>
          <p:nvPr/>
        </p:nvGrpSpPr>
        <p:grpSpPr>
          <a:xfrm>
            <a:off x="12855743" y="6400625"/>
            <a:ext cx="5080" cy="86360"/>
            <a:chOff x="12855743" y="6400625"/>
            <a:chExt cx="5080" cy="86360"/>
          </a:xfrm>
        </p:grpSpPr>
        <p:sp>
          <p:nvSpPr>
            <p:cNvPr id="611" name="object 611"/>
            <p:cNvSpPr/>
            <p:nvPr/>
          </p:nvSpPr>
          <p:spPr>
            <a:xfrm>
              <a:off x="12860049" y="645452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856335" y="64861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56332" y="64861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860049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856335" y="64545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856335" y="645452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856335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8" name="object 618"/>
          <p:cNvGrpSpPr/>
          <p:nvPr/>
        </p:nvGrpSpPr>
        <p:grpSpPr>
          <a:xfrm>
            <a:off x="12550464" y="6423373"/>
            <a:ext cx="10160" cy="40005"/>
            <a:chOff x="12550464" y="6423373"/>
            <a:chExt cx="10160" cy="40005"/>
          </a:xfrm>
        </p:grpSpPr>
        <p:pic>
          <p:nvPicPr>
            <p:cNvPr id="619" name="object 61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553422" y="6426332"/>
              <a:ext cx="3738" cy="33789"/>
            </a:xfrm>
            <a:prstGeom prst="rect">
              <a:avLst/>
            </a:prstGeom>
          </p:spPr>
        </p:pic>
        <p:sp>
          <p:nvSpPr>
            <p:cNvPr id="620" name="object 620"/>
            <p:cNvSpPr/>
            <p:nvPr/>
          </p:nvSpPr>
          <p:spPr>
            <a:xfrm>
              <a:off x="12553416" y="64601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557152" y="64263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7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553416" y="64263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282" y="0"/>
                  </a:ln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553416" y="64263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7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4" name="object 624"/>
          <p:cNvGrpSpPr/>
          <p:nvPr/>
        </p:nvGrpSpPr>
        <p:grpSpPr>
          <a:xfrm>
            <a:off x="12552825" y="5944733"/>
            <a:ext cx="5080" cy="33020"/>
            <a:chOff x="12552825" y="5944733"/>
            <a:chExt cx="5080" cy="33020"/>
          </a:xfrm>
        </p:grpSpPr>
        <p:sp>
          <p:nvSpPr>
            <p:cNvPr id="625" name="object 625"/>
            <p:cNvSpPr/>
            <p:nvPr/>
          </p:nvSpPr>
          <p:spPr>
            <a:xfrm>
              <a:off x="12553416" y="5945324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0" y="0"/>
                  </a:moveTo>
                  <a:lnTo>
                    <a:pt x="3738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553414" y="59453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553416" y="5945324"/>
              <a:ext cx="3175" cy="31750"/>
            </a:xfrm>
            <a:custGeom>
              <a:avLst/>
              <a:gdLst/>
              <a:ahLst/>
              <a:cxnLst/>
              <a:rect l="l" t="t" r="r" b="b"/>
              <a:pathLst>
                <a:path w="3175" h="31750">
                  <a:moveTo>
                    <a:pt x="0" y="0"/>
                  </a:moveTo>
                  <a:lnTo>
                    <a:pt x="2837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553416" y="59769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557152" y="594532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553416" y="594532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1" name="object 631"/>
          <p:cNvGrpSpPr/>
          <p:nvPr/>
        </p:nvGrpSpPr>
        <p:grpSpPr>
          <a:xfrm>
            <a:off x="12552825" y="5976921"/>
            <a:ext cx="5080" cy="208279"/>
            <a:chOff x="12552825" y="5976921"/>
            <a:chExt cx="5080" cy="208279"/>
          </a:xfrm>
        </p:grpSpPr>
        <p:sp>
          <p:nvSpPr>
            <p:cNvPr id="632" name="object 632"/>
            <p:cNvSpPr/>
            <p:nvPr/>
          </p:nvSpPr>
          <p:spPr>
            <a:xfrm>
              <a:off x="12557152" y="61311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2557152" y="607727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2557152" y="602337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2553416" y="6131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2553416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2553416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2553416" y="60233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2553416" y="60772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2557152" y="5976921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2553416" y="597692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2" name="object 642"/>
          <p:cNvGrpSpPr/>
          <p:nvPr/>
        </p:nvGrpSpPr>
        <p:grpSpPr>
          <a:xfrm>
            <a:off x="12552825" y="6131168"/>
            <a:ext cx="5080" cy="269875"/>
            <a:chOff x="12552825" y="6131168"/>
            <a:chExt cx="5080" cy="269875"/>
          </a:xfrm>
        </p:grpSpPr>
        <p:sp>
          <p:nvSpPr>
            <p:cNvPr id="643" name="object 643"/>
            <p:cNvSpPr/>
            <p:nvPr/>
          </p:nvSpPr>
          <p:spPr>
            <a:xfrm>
              <a:off x="12557152" y="634674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2553416" y="63467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2557152" y="62928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2553416" y="6292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2553416" y="62928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2557152" y="6238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2557152" y="61850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2553416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2553416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2553416" y="6185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2553416" y="6238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2553416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5" name="object 655"/>
          <p:cNvGrpSpPr/>
          <p:nvPr/>
        </p:nvGrpSpPr>
        <p:grpSpPr>
          <a:xfrm>
            <a:off x="12552825" y="6346734"/>
            <a:ext cx="5080" cy="140335"/>
            <a:chOff x="12552825" y="6346734"/>
            <a:chExt cx="5080" cy="140335"/>
          </a:xfrm>
        </p:grpSpPr>
        <p:sp>
          <p:nvSpPr>
            <p:cNvPr id="656" name="object 656"/>
            <p:cNvSpPr/>
            <p:nvPr/>
          </p:nvSpPr>
          <p:spPr>
            <a:xfrm>
              <a:off x="12557152" y="6454529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2553416" y="64545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2553414" y="64861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2557152" y="640062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2553416" y="6454523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2553416" y="64006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2553416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2553416" y="634673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4" name="object 664"/>
          <p:cNvGrpSpPr/>
          <p:nvPr/>
        </p:nvGrpSpPr>
        <p:grpSpPr>
          <a:xfrm>
            <a:off x="10653054" y="3418676"/>
            <a:ext cx="40005" cy="10160"/>
            <a:chOff x="10653054" y="3418676"/>
            <a:chExt cx="40005" cy="10160"/>
          </a:xfrm>
        </p:grpSpPr>
        <p:sp>
          <p:nvSpPr>
            <p:cNvPr id="665" name="object 665"/>
            <p:cNvSpPr/>
            <p:nvPr/>
          </p:nvSpPr>
          <p:spPr>
            <a:xfrm>
              <a:off x="10658791" y="342536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10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658791" y="34216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10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0658791" y="3421629"/>
              <a:ext cx="31115" cy="635"/>
            </a:xfrm>
            <a:custGeom>
              <a:avLst/>
              <a:gdLst/>
              <a:ahLst/>
              <a:cxnLst/>
              <a:rect l="l" t="t" r="r" b="b"/>
              <a:pathLst>
                <a:path w="31115" h="635">
                  <a:moveTo>
                    <a:pt x="0" y="0"/>
                  </a:moveTo>
                  <a:lnTo>
                    <a:pt x="31014" y="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0656006" y="342214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8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65879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0656007" y="34221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656007" y="34216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656007" y="342163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502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656007" y="34216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689795" y="342162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28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655995" y="342162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80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656007" y="3425366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80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65600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1800"/>
                  </a:lnTo>
                  <a:lnTo>
                    <a:pt x="0" y="2324"/>
                  </a:lnTo>
                  <a:lnTo>
                    <a:pt x="0" y="2523"/>
                  </a:lnTo>
                  <a:lnTo>
                    <a:pt x="0" y="37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78" name="object 678"/>
          <p:cNvGrpSpPr/>
          <p:nvPr/>
        </p:nvGrpSpPr>
        <p:grpSpPr>
          <a:xfrm>
            <a:off x="11138572" y="3421043"/>
            <a:ext cx="33020" cy="5080"/>
            <a:chOff x="11138572" y="3421043"/>
            <a:chExt cx="33020" cy="5080"/>
          </a:xfrm>
        </p:grpSpPr>
        <p:sp>
          <p:nvSpPr>
            <p:cNvPr id="679" name="object 679"/>
            <p:cNvSpPr/>
            <p:nvPr/>
          </p:nvSpPr>
          <p:spPr>
            <a:xfrm>
              <a:off x="11139163" y="342272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632" y="2638"/>
                  </a:moveTo>
                  <a:lnTo>
                    <a:pt x="0" y="1769"/>
                  </a:lnTo>
                </a:path>
                <a:path w="31750" h="3175">
                  <a:moveTo>
                    <a:pt x="31632" y="2638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1139163" y="3421635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632" y="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1139168" y="3425366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1139168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1139163" y="3422734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4">
                  <a:moveTo>
                    <a:pt x="31632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1139168" y="34216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5" name="object 685"/>
          <p:cNvGrpSpPr/>
          <p:nvPr/>
        </p:nvGrpSpPr>
        <p:grpSpPr>
          <a:xfrm>
            <a:off x="10877151" y="3421038"/>
            <a:ext cx="107950" cy="5080"/>
            <a:chOff x="10877151" y="3421038"/>
            <a:chExt cx="107950" cy="5080"/>
          </a:xfrm>
        </p:grpSpPr>
        <p:sp>
          <p:nvSpPr>
            <p:cNvPr id="686" name="object 686"/>
            <p:cNvSpPr/>
            <p:nvPr/>
          </p:nvSpPr>
          <p:spPr>
            <a:xfrm>
              <a:off x="10931034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093103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0877151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9" name="object 689"/>
          <p:cNvSpPr/>
          <p:nvPr/>
        </p:nvSpPr>
        <p:spPr>
          <a:xfrm>
            <a:off x="11038820" y="3425366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0984927" y="3421629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73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1" name="object 691"/>
          <p:cNvGrpSpPr/>
          <p:nvPr/>
        </p:nvGrpSpPr>
        <p:grpSpPr>
          <a:xfrm>
            <a:off x="10984927" y="3421038"/>
            <a:ext cx="154940" cy="5080"/>
            <a:chOff x="10984927" y="3421038"/>
            <a:chExt cx="154940" cy="5080"/>
          </a:xfrm>
        </p:grpSpPr>
        <p:sp>
          <p:nvSpPr>
            <p:cNvPr id="692" name="object 692"/>
            <p:cNvSpPr/>
            <p:nvPr/>
          </p:nvSpPr>
          <p:spPr>
            <a:xfrm>
              <a:off x="1103881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098492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098492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1092711" y="342536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109271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103881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1139168" y="34245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1092711" y="342162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0" name="object 700"/>
          <p:cNvGrpSpPr/>
          <p:nvPr/>
        </p:nvGrpSpPr>
        <p:grpSpPr>
          <a:xfrm>
            <a:off x="10661001" y="3421038"/>
            <a:ext cx="216535" cy="5080"/>
            <a:chOff x="10661001" y="3421038"/>
            <a:chExt cx="216535" cy="5080"/>
          </a:xfrm>
        </p:grpSpPr>
        <p:sp>
          <p:nvSpPr>
            <p:cNvPr id="701" name="object 701"/>
            <p:cNvSpPr/>
            <p:nvPr/>
          </p:nvSpPr>
          <p:spPr>
            <a:xfrm>
              <a:off x="1066159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066159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71547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0661592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071547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076936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071547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823262" y="3421629"/>
              <a:ext cx="53975" cy="3810"/>
            </a:xfrm>
            <a:custGeom>
              <a:avLst/>
              <a:gdLst/>
              <a:ahLst/>
              <a:cxnLst/>
              <a:rect l="l" t="t" r="r" b="b"/>
              <a:pathLst>
                <a:path w="53975" h="3810">
                  <a:moveTo>
                    <a:pt x="0" y="0"/>
                  </a:moveTo>
                  <a:lnTo>
                    <a:pt x="0" y="3738"/>
                  </a:lnTo>
                </a:path>
                <a:path w="53975" h="381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76936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76936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82326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2" name="object 712"/>
          <p:cNvGrpSpPr/>
          <p:nvPr/>
        </p:nvGrpSpPr>
        <p:grpSpPr>
          <a:xfrm>
            <a:off x="10876560" y="3421629"/>
            <a:ext cx="55244" cy="4445"/>
            <a:chOff x="10876560" y="3421629"/>
            <a:chExt cx="55244" cy="4445"/>
          </a:xfrm>
        </p:grpSpPr>
        <p:sp>
          <p:nvSpPr>
            <p:cNvPr id="713" name="object 713"/>
            <p:cNvSpPr/>
            <p:nvPr/>
          </p:nvSpPr>
          <p:spPr>
            <a:xfrm>
              <a:off x="10931034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87715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87715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6" name="object 716"/>
          <p:cNvGrpSpPr/>
          <p:nvPr/>
        </p:nvGrpSpPr>
        <p:grpSpPr>
          <a:xfrm>
            <a:off x="10629373" y="3421038"/>
            <a:ext cx="32384" cy="5080"/>
            <a:chOff x="10629373" y="3421038"/>
            <a:chExt cx="32384" cy="5080"/>
          </a:xfrm>
        </p:grpSpPr>
        <p:sp>
          <p:nvSpPr>
            <p:cNvPr id="717" name="object 717"/>
            <p:cNvSpPr/>
            <p:nvPr/>
          </p:nvSpPr>
          <p:spPr>
            <a:xfrm>
              <a:off x="10629965" y="3421628"/>
              <a:ext cx="31750" cy="3810"/>
            </a:xfrm>
            <a:custGeom>
              <a:avLst/>
              <a:gdLst/>
              <a:ahLst/>
              <a:cxnLst/>
              <a:rect l="l" t="t" r="r" b="b"/>
              <a:pathLst>
                <a:path w="31750" h="3810">
                  <a:moveTo>
                    <a:pt x="0" y="3738"/>
                  </a:moveTo>
                  <a:lnTo>
                    <a:pt x="31632" y="3738"/>
                  </a:lnTo>
                </a:path>
                <a:path w="3175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629965" y="342162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9" name="object 719"/>
          <p:cNvGrpSpPr/>
          <p:nvPr/>
        </p:nvGrpSpPr>
        <p:grpSpPr>
          <a:xfrm>
            <a:off x="12924504" y="5992168"/>
            <a:ext cx="3668395" cy="813435"/>
            <a:chOff x="12924504" y="5992168"/>
            <a:chExt cx="3668395" cy="813435"/>
          </a:xfrm>
        </p:grpSpPr>
        <p:sp>
          <p:nvSpPr>
            <p:cNvPr id="720" name="object 720"/>
            <p:cNvSpPr/>
            <p:nvPr/>
          </p:nvSpPr>
          <p:spPr>
            <a:xfrm>
              <a:off x="16591739" y="599276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h="633095">
                  <a:moveTo>
                    <a:pt x="0" y="632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6251635" y="5992759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>
                  <a:moveTo>
                    <a:pt x="340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6251632" y="599275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6246045" y="599275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3268903" y="5992759"/>
              <a:ext cx="2977515" cy="633095"/>
            </a:xfrm>
            <a:custGeom>
              <a:avLst/>
              <a:gdLst/>
              <a:ahLst/>
              <a:cxnLst/>
              <a:rect l="l" t="t" r="r" b="b"/>
              <a:pathLst>
                <a:path w="2977515" h="633095">
                  <a:moveTo>
                    <a:pt x="0" y="0"/>
                  </a:moveTo>
                  <a:lnTo>
                    <a:pt x="2977155" y="0"/>
                  </a:lnTo>
                </a:path>
                <a:path w="2977515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3263317" y="599276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h="633095">
                  <a:moveTo>
                    <a:pt x="0" y="632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2925096" y="5992759"/>
              <a:ext cx="338455" cy="633095"/>
            </a:xfrm>
            <a:custGeom>
              <a:avLst/>
              <a:gdLst/>
              <a:ahLst/>
              <a:cxnLst/>
              <a:rect l="l" t="t" r="r" b="b"/>
              <a:pathLst>
                <a:path w="338455" h="633095">
                  <a:moveTo>
                    <a:pt x="0" y="0"/>
                  </a:moveTo>
                  <a:lnTo>
                    <a:pt x="338230" y="0"/>
                  </a:lnTo>
                </a:path>
                <a:path w="338455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6251632" y="6625535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>
                  <a:moveTo>
                    <a:pt x="0" y="0"/>
                  </a:moveTo>
                  <a:lnTo>
                    <a:pt x="340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6591739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6251632" y="6625537"/>
              <a:ext cx="340360" cy="179705"/>
            </a:xfrm>
            <a:custGeom>
              <a:avLst/>
              <a:gdLst/>
              <a:ahLst/>
              <a:cxnLst/>
              <a:rect l="l" t="t" r="r" b="b"/>
              <a:pathLst>
                <a:path w="340359" h="179704">
                  <a:moveTo>
                    <a:pt x="0" y="179303"/>
                  </a:moveTo>
                  <a:lnTo>
                    <a:pt x="340104" y="179303"/>
                  </a:lnTo>
                </a:path>
                <a:path w="340359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3268903" y="6625535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6246045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3268903" y="6625537"/>
              <a:ext cx="2977515" cy="179705"/>
            </a:xfrm>
            <a:custGeom>
              <a:avLst/>
              <a:gdLst/>
              <a:ahLst/>
              <a:cxnLst/>
              <a:rect l="l" t="t" r="r" b="b"/>
              <a:pathLst>
                <a:path w="2977515" h="179704">
                  <a:moveTo>
                    <a:pt x="0" y="179303"/>
                  </a:moveTo>
                  <a:lnTo>
                    <a:pt x="2977155" y="179303"/>
                  </a:lnTo>
                </a:path>
                <a:path w="2977515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2925096" y="680484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5">
                  <a:moveTo>
                    <a:pt x="0" y="0"/>
                  </a:moveTo>
                  <a:lnTo>
                    <a:pt x="338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3263317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2925096" y="6625245"/>
              <a:ext cx="338455" cy="635"/>
            </a:xfrm>
            <a:custGeom>
              <a:avLst/>
              <a:gdLst/>
              <a:ahLst/>
              <a:cxnLst/>
              <a:rect l="l" t="t" r="r" b="b"/>
              <a:pathLst>
                <a:path w="338455" h="634">
                  <a:moveTo>
                    <a:pt x="0" y="0"/>
                  </a:moveTo>
                  <a:lnTo>
                    <a:pt x="338230" y="0"/>
                  </a:lnTo>
                </a:path>
                <a:path w="338455" h="634">
                  <a:moveTo>
                    <a:pt x="0" y="591"/>
                  </a:moveTo>
                  <a:lnTo>
                    <a:pt x="338230" y="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2925096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7" name="object 737"/>
          <p:cNvGrpSpPr/>
          <p:nvPr/>
        </p:nvGrpSpPr>
        <p:grpSpPr>
          <a:xfrm>
            <a:off x="17237836" y="4855740"/>
            <a:ext cx="329565" cy="30480"/>
            <a:chOff x="17237836" y="4855740"/>
            <a:chExt cx="329565" cy="30480"/>
          </a:xfrm>
        </p:grpSpPr>
        <p:sp>
          <p:nvSpPr>
            <p:cNvPr id="738" name="object 738"/>
            <p:cNvSpPr/>
            <p:nvPr/>
          </p:nvSpPr>
          <p:spPr>
            <a:xfrm>
              <a:off x="17566372" y="485633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7238427" y="4856331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7238427" y="4882335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7566372" y="48823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7238427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7238427" y="48823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7238427" y="4885127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0" y="0"/>
                  </a:moveTo>
                  <a:lnTo>
                    <a:pt x="327948" y="0"/>
                  </a:lnTo>
                </a:path>
                <a:path w="328294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5" name="object 745"/>
          <p:cNvSpPr/>
          <p:nvPr/>
        </p:nvSpPr>
        <p:spPr>
          <a:xfrm>
            <a:off x="10656007" y="3421629"/>
            <a:ext cx="0" cy="374015"/>
          </a:xfrm>
          <a:custGeom>
            <a:avLst/>
            <a:gdLst/>
            <a:ahLst/>
            <a:cxnLst/>
            <a:rect l="l" t="t" r="r" b="b"/>
            <a:pathLst>
              <a:path h="374014">
                <a:moveTo>
                  <a:pt x="0" y="0"/>
                </a:moveTo>
                <a:lnTo>
                  <a:pt x="0" y="37354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6" name="object 746"/>
          <p:cNvGrpSpPr/>
          <p:nvPr/>
        </p:nvGrpSpPr>
        <p:grpSpPr>
          <a:xfrm>
            <a:off x="12553416" y="6238363"/>
            <a:ext cx="306705" cy="8890"/>
            <a:chOff x="12553416" y="6238363"/>
            <a:chExt cx="306705" cy="8890"/>
          </a:xfrm>
        </p:grpSpPr>
        <p:sp>
          <p:nvSpPr>
            <p:cNvPr id="747" name="object 747"/>
            <p:cNvSpPr/>
            <p:nvPr/>
          </p:nvSpPr>
          <p:spPr>
            <a:xfrm>
              <a:off x="12553416" y="623895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553416" y="624638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9" name="object 749"/>
          <p:cNvGrpSpPr/>
          <p:nvPr/>
        </p:nvGrpSpPr>
        <p:grpSpPr>
          <a:xfrm>
            <a:off x="12553416" y="6292254"/>
            <a:ext cx="306705" cy="8890"/>
            <a:chOff x="12553416" y="6292254"/>
            <a:chExt cx="306705" cy="8890"/>
          </a:xfrm>
        </p:grpSpPr>
        <p:sp>
          <p:nvSpPr>
            <p:cNvPr id="750" name="object 750"/>
            <p:cNvSpPr/>
            <p:nvPr/>
          </p:nvSpPr>
          <p:spPr>
            <a:xfrm>
              <a:off x="12553416" y="62928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553416" y="630028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2" name="object 752"/>
          <p:cNvGrpSpPr/>
          <p:nvPr/>
        </p:nvGrpSpPr>
        <p:grpSpPr>
          <a:xfrm>
            <a:off x="12553416" y="6346153"/>
            <a:ext cx="306705" cy="8890"/>
            <a:chOff x="12553416" y="6346153"/>
            <a:chExt cx="306705" cy="8890"/>
          </a:xfrm>
        </p:grpSpPr>
        <p:sp>
          <p:nvSpPr>
            <p:cNvPr id="753" name="object 753"/>
            <p:cNvSpPr/>
            <p:nvPr/>
          </p:nvSpPr>
          <p:spPr>
            <a:xfrm>
              <a:off x="12553416" y="634674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2553416" y="635417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5" name="object 755"/>
          <p:cNvGrpSpPr/>
          <p:nvPr/>
        </p:nvGrpSpPr>
        <p:grpSpPr>
          <a:xfrm>
            <a:off x="12553416" y="6400036"/>
            <a:ext cx="306705" cy="8890"/>
            <a:chOff x="12553416" y="6400036"/>
            <a:chExt cx="306705" cy="8890"/>
          </a:xfrm>
        </p:grpSpPr>
        <p:sp>
          <p:nvSpPr>
            <p:cNvPr id="756" name="object 756"/>
            <p:cNvSpPr/>
            <p:nvPr/>
          </p:nvSpPr>
          <p:spPr>
            <a:xfrm>
              <a:off x="12553416" y="640062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2553416" y="640806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8" name="object 758"/>
          <p:cNvGrpSpPr/>
          <p:nvPr/>
        </p:nvGrpSpPr>
        <p:grpSpPr>
          <a:xfrm>
            <a:off x="16028440" y="708753"/>
            <a:ext cx="3426460" cy="603250"/>
            <a:chOff x="16028440" y="708753"/>
            <a:chExt cx="3426460" cy="603250"/>
          </a:xfrm>
        </p:grpSpPr>
        <p:sp>
          <p:nvSpPr>
            <p:cNvPr id="759" name="object 759"/>
            <p:cNvSpPr/>
            <p:nvPr/>
          </p:nvSpPr>
          <p:spPr>
            <a:xfrm>
              <a:off x="16031393" y="708753"/>
              <a:ext cx="0" cy="600075"/>
            </a:xfrm>
            <a:custGeom>
              <a:avLst/>
              <a:gdLst/>
              <a:ahLst/>
              <a:cxnLst/>
              <a:rect l="l" t="t" r="r" b="b"/>
              <a:pathLst>
                <a:path h="600075">
                  <a:moveTo>
                    <a:pt x="0" y="0"/>
                  </a:moveTo>
                  <a:lnTo>
                    <a:pt x="0" y="599897"/>
                  </a:lnTo>
                </a:path>
              </a:pathLst>
            </a:custGeom>
            <a:ln w="5905">
              <a:solidFill>
                <a:srgbClr val="85888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6031393" y="1308652"/>
              <a:ext cx="3423920" cy="0"/>
            </a:xfrm>
            <a:custGeom>
              <a:avLst/>
              <a:gdLst/>
              <a:ahLst/>
              <a:cxnLst/>
              <a:rect l="l" t="t" r="r" b="b"/>
              <a:pathLst>
                <a:path w="3423919">
                  <a:moveTo>
                    <a:pt x="0" y="0"/>
                  </a:moveTo>
                  <a:lnTo>
                    <a:pt x="3423502" y="0"/>
                  </a:lnTo>
                </a:path>
              </a:pathLst>
            </a:custGeom>
            <a:ln w="5905">
              <a:solidFill>
                <a:srgbClr val="85888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9023611" y="128100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7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9023611" y="1280801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1077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9023611" y="1281002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>
                  <a:moveTo>
                    <a:pt x="0" y="0"/>
                  </a:moveTo>
                  <a:lnTo>
                    <a:pt x="431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9023605" y="1280801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>
                  <a:moveTo>
                    <a:pt x="4312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9023611" y="1281002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>
                  <a:moveTo>
                    <a:pt x="0" y="0"/>
                  </a:moveTo>
                  <a:lnTo>
                    <a:pt x="431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9023605" y="1280801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>
                  <a:moveTo>
                    <a:pt x="4312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9128083" y="126424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>
                  <a:moveTo>
                    <a:pt x="0" y="0"/>
                  </a:moveTo>
                  <a:lnTo>
                    <a:pt x="2646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9128070" y="126408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>
                  <a:moveTo>
                    <a:pt x="264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6514804" y="128080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6514801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6514801" y="1281002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6623209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6880625" y="1280801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107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6880615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6880615" y="128100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6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6514794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6514801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6514801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6514794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6514801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6514801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6619217" y="126408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>
                  <a:moveTo>
                    <a:pt x="2646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6619223" y="12640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6619223" y="126424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>
                  <a:moveTo>
                    <a:pt x="0" y="0"/>
                  </a:moveTo>
                  <a:lnTo>
                    <a:pt x="2646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6883847" y="1264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518289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751829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7518290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799182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7518289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751829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7518290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799182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7016562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701656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701656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7490055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7016562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701656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701656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7490055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5" name="object 805"/>
          <p:cNvGrpSpPr/>
          <p:nvPr/>
        </p:nvGrpSpPr>
        <p:grpSpPr>
          <a:xfrm>
            <a:off x="12994211" y="5911305"/>
            <a:ext cx="233679" cy="62865"/>
            <a:chOff x="12994211" y="5911305"/>
            <a:chExt cx="233679" cy="62865"/>
          </a:xfrm>
        </p:grpSpPr>
        <p:sp>
          <p:nvSpPr>
            <p:cNvPr id="806" name="object 806"/>
            <p:cNvSpPr/>
            <p:nvPr/>
          </p:nvSpPr>
          <p:spPr>
            <a:xfrm>
              <a:off x="13227079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2994804" y="59118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2994803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09" name="object 809"/>
          <p:cNvSpPr/>
          <p:nvPr/>
        </p:nvSpPr>
        <p:spPr>
          <a:xfrm>
            <a:off x="13227079" y="6035784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619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2994804" y="5973840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11" name="object 811"/>
          <p:cNvGrpSpPr/>
          <p:nvPr/>
        </p:nvGrpSpPr>
        <p:grpSpPr>
          <a:xfrm>
            <a:off x="12994211" y="5973848"/>
            <a:ext cx="233679" cy="248285"/>
            <a:chOff x="12994211" y="5973848"/>
            <a:chExt cx="233679" cy="248285"/>
          </a:xfrm>
        </p:grpSpPr>
        <p:sp>
          <p:nvSpPr>
            <p:cNvPr id="812" name="object 812"/>
            <p:cNvSpPr/>
            <p:nvPr/>
          </p:nvSpPr>
          <p:spPr>
            <a:xfrm>
              <a:off x="12994804" y="5973848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35"/>
                  </a:moveTo>
                  <a:lnTo>
                    <a:pt x="0" y="61935"/>
                  </a:lnTo>
                </a:path>
                <a:path w="232409" h="62229">
                  <a:moveTo>
                    <a:pt x="232275" y="61935"/>
                  </a:moveTo>
                  <a:lnTo>
                    <a:pt x="2322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2994803" y="59738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994803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3227079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3227079" y="615969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994804" y="6097741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994803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994803" y="615969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0" name="object 820"/>
          <p:cNvSpPr/>
          <p:nvPr/>
        </p:nvSpPr>
        <p:spPr>
          <a:xfrm>
            <a:off x="13227079" y="6283592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61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2994804" y="6221626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22" name="object 822"/>
          <p:cNvGrpSpPr/>
          <p:nvPr/>
        </p:nvGrpSpPr>
        <p:grpSpPr>
          <a:xfrm>
            <a:off x="12994211" y="6221629"/>
            <a:ext cx="233679" cy="124460"/>
            <a:chOff x="12994211" y="6221629"/>
            <a:chExt cx="233679" cy="124460"/>
          </a:xfrm>
        </p:grpSpPr>
        <p:sp>
          <p:nvSpPr>
            <p:cNvPr id="823" name="object 823"/>
            <p:cNvSpPr/>
            <p:nvPr/>
          </p:nvSpPr>
          <p:spPr>
            <a:xfrm>
              <a:off x="12994804" y="6221629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56"/>
                  </a:moveTo>
                  <a:lnTo>
                    <a:pt x="0" y="61956"/>
                  </a:lnTo>
                </a:path>
                <a:path w="232409" h="62229">
                  <a:moveTo>
                    <a:pt x="232275" y="61956"/>
                  </a:moveTo>
                  <a:lnTo>
                    <a:pt x="2322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994803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994803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6" name="object 826"/>
          <p:cNvSpPr/>
          <p:nvPr/>
        </p:nvSpPr>
        <p:spPr>
          <a:xfrm>
            <a:off x="12994804" y="6159683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27" name="object 827"/>
          <p:cNvGrpSpPr/>
          <p:nvPr/>
        </p:nvGrpSpPr>
        <p:grpSpPr>
          <a:xfrm>
            <a:off x="12991850" y="6344936"/>
            <a:ext cx="238760" cy="133350"/>
            <a:chOff x="12991850" y="6344936"/>
            <a:chExt cx="238760" cy="133350"/>
          </a:xfrm>
        </p:grpSpPr>
        <p:sp>
          <p:nvSpPr>
            <p:cNvPr id="828" name="object 828"/>
            <p:cNvSpPr/>
            <p:nvPr/>
          </p:nvSpPr>
          <p:spPr>
            <a:xfrm>
              <a:off x="12994804" y="634552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3227079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994803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2994804" y="640747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227079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2994803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4" name="object 83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994808" y="6469426"/>
              <a:ext cx="232286" cy="5570"/>
            </a:xfrm>
            <a:prstGeom prst="rect">
              <a:avLst/>
            </a:prstGeom>
          </p:spPr>
        </p:pic>
        <p:sp>
          <p:nvSpPr>
            <p:cNvPr id="835" name="object 835"/>
            <p:cNvSpPr/>
            <p:nvPr/>
          </p:nvSpPr>
          <p:spPr>
            <a:xfrm>
              <a:off x="12994803" y="6469421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227079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994803" y="6469429"/>
              <a:ext cx="232410" cy="5715"/>
            </a:xfrm>
            <a:custGeom>
              <a:avLst/>
              <a:gdLst/>
              <a:ahLst/>
              <a:cxnLst/>
              <a:rect l="l" t="t" r="r" b="b"/>
              <a:pathLst>
                <a:path w="232409" h="5714">
                  <a:moveTo>
                    <a:pt x="0" y="5570"/>
                  </a:moveTo>
                  <a:lnTo>
                    <a:pt x="232275" y="5570"/>
                  </a:lnTo>
                </a:path>
                <a:path w="232409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8" name="object 838"/>
          <p:cNvGrpSpPr/>
          <p:nvPr/>
        </p:nvGrpSpPr>
        <p:grpSpPr>
          <a:xfrm>
            <a:off x="16289117" y="5911305"/>
            <a:ext cx="233679" cy="62865"/>
            <a:chOff x="16289117" y="5911305"/>
            <a:chExt cx="233679" cy="62865"/>
          </a:xfrm>
        </p:grpSpPr>
        <p:sp>
          <p:nvSpPr>
            <p:cNvPr id="839" name="object 839"/>
            <p:cNvSpPr/>
            <p:nvPr/>
          </p:nvSpPr>
          <p:spPr>
            <a:xfrm>
              <a:off x="16522033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6289705" y="59118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6289708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42" name="object 842"/>
          <p:cNvGrpSpPr/>
          <p:nvPr/>
        </p:nvGrpSpPr>
        <p:grpSpPr>
          <a:xfrm>
            <a:off x="16286756" y="5973248"/>
            <a:ext cx="238760" cy="504825"/>
            <a:chOff x="16286756" y="5973248"/>
            <a:chExt cx="238760" cy="504825"/>
          </a:xfrm>
        </p:grpSpPr>
        <p:sp>
          <p:nvSpPr>
            <p:cNvPr id="843" name="object 843"/>
            <p:cNvSpPr/>
            <p:nvPr/>
          </p:nvSpPr>
          <p:spPr>
            <a:xfrm>
              <a:off x="16522033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6289705" y="5973848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328" y="61935"/>
                  </a:moveTo>
                  <a:lnTo>
                    <a:pt x="232328" y="0"/>
                  </a:lnTo>
                </a:path>
                <a:path w="232409" h="62229">
                  <a:moveTo>
                    <a:pt x="232328" y="61935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6289705" y="59738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6289709" y="59738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6522033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6522033" y="615969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6289705" y="6097741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6289705" y="6159683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6289709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6289709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6289709" y="615969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6289705" y="622162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6522033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6289709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6289709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6289705" y="628358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6289705" y="6283593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328" y="61935"/>
                  </a:moveTo>
                  <a:lnTo>
                    <a:pt x="0" y="61935"/>
                  </a:lnTo>
                </a:path>
                <a:path w="232409" h="62229">
                  <a:moveTo>
                    <a:pt x="232328" y="61935"/>
                  </a:moveTo>
                  <a:lnTo>
                    <a:pt x="2323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6522033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289709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522033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6289705" y="640747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6289709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5" name="object 86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6289713" y="6469426"/>
              <a:ext cx="232328" cy="5570"/>
            </a:xfrm>
            <a:prstGeom prst="rect">
              <a:avLst/>
            </a:prstGeom>
          </p:spPr>
        </p:pic>
        <p:sp>
          <p:nvSpPr>
            <p:cNvPr id="866" name="object 866"/>
            <p:cNvSpPr/>
            <p:nvPr/>
          </p:nvSpPr>
          <p:spPr>
            <a:xfrm>
              <a:off x="16522033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289709" y="6469421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32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89709" y="6469429"/>
              <a:ext cx="232410" cy="5715"/>
            </a:xfrm>
            <a:custGeom>
              <a:avLst/>
              <a:gdLst/>
              <a:ahLst/>
              <a:cxnLst/>
              <a:rect l="l" t="t" r="r" b="b"/>
              <a:pathLst>
                <a:path w="232409" h="5714">
                  <a:moveTo>
                    <a:pt x="0" y="5570"/>
                  </a:moveTo>
                  <a:lnTo>
                    <a:pt x="232328" y="5570"/>
                  </a:lnTo>
                </a:path>
                <a:path w="232409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9" name="object 869"/>
          <p:cNvSpPr/>
          <p:nvPr/>
        </p:nvSpPr>
        <p:spPr>
          <a:xfrm>
            <a:off x="13227079" y="5979416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61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0" name="object 870"/>
          <p:cNvGrpSpPr/>
          <p:nvPr/>
        </p:nvGrpSpPr>
        <p:grpSpPr>
          <a:xfrm>
            <a:off x="12994211" y="5916883"/>
            <a:ext cx="233679" cy="63500"/>
            <a:chOff x="12994211" y="5916883"/>
            <a:chExt cx="233679" cy="63500"/>
          </a:xfrm>
        </p:grpSpPr>
        <p:sp>
          <p:nvSpPr>
            <p:cNvPr id="871" name="object 871"/>
            <p:cNvSpPr/>
            <p:nvPr/>
          </p:nvSpPr>
          <p:spPr>
            <a:xfrm>
              <a:off x="12994804" y="591747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3227079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2994803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2994804" y="597940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5" name="object 875"/>
          <p:cNvGrpSpPr/>
          <p:nvPr/>
        </p:nvGrpSpPr>
        <p:grpSpPr>
          <a:xfrm>
            <a:off x="12994211" y="5979416"/>
            <a:ext cx="233045" cy="125095"/>
            <a:chOff x="12994211" y="5979416"/>
            <a:chExt cx="233045" cy="125095"/>
          </a:xfrm>
        </p:grpSpPr>
        <p:sp>
          <p:nvSpPr>
            <p:cNvPr id="876" name="object 876"/>
            <p:cNvSpPr/>
            <p:nvPr/>
          </p:nvSpPr>
          <p:spPr>
            <a:xfrm>
              <a:off x="12994804" y="604135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2994803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2994803" y="597941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2994804" y="610331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0" name="object 880"/>
          <p:cNvGrpSpPr/>
          <p:nvPr/>
        </p:nvGrpSpPr>
        <p:grpSpPr>
          <a:xfrm>
            <a:off x="12994804" y="6164662"/>
            <a:ext cx="233045" cy="62865"/>
            <a:chOff x="12994804" y="6164662"/>
            <a:chExt cx="233045" cy="62865"/>
          </a:xfrm>
        </p:grpSpPr>
        <p:sp>
          <p:nvSpPr>
            <p:cNvPr id="881" name="object 881"/>
            <p:cNvSpPr/>
            <p:nvPr/>
          </p:nvSpPr>
          <p:spPr>
            <a:xfrm>
              <a:off x="13227080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2994804" y="6165254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3" name="object 883"/>
          <p:cNvGrpSpPr/>
          <p:nvPr/>
        </p:nvGrpSpPr>
        <p:grpSpPr>
          <a:xfrm>
            <a:off x="13226488" y="6041353"/>
            <a:ext cx="1270" cy="124460"/>
            <a:chOff x="13226488" y="6041353"/>
            <a:chExt cx="1270" cy="124460"/>
          </a:xfrm>
        </p:grpSpPr>
        <p:sp>
          <p:nvSpPr>
            <p:cNvPr id="884" name="object 884"/>
            <p:cNvSpPr/>
            <p:nvPr/>
          </p:nvSpPr>
          <p:spPr>
            <a:xfrm>
              <a:off x="13227080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3227080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6" name="object 886"/>
          <p:cNvSpPr/>
          <p:nvPr/>
        </p:nvSpPr>
        <p:spPr>
          <a:xfrm>
            <a:off x="12994803" y="6103318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61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87" name="object 887"/>
          <p:cNvGrpSpPr/>
          <p:nvPr/>
        </p:nvGrpSpPr>
        <p:grpSpPr>
          <a:xfrm>
            <a:off x="12994211" y="6165262"/>
            <a:ext cx="233679" cy="186055"/>
            <a:chOff x="12994211" y="6165262"/>
            <a:chExt cx="233679" cy="186055"/>
          </a:xfrm>
        </p:grpSpPr>
        <p:sp>
          <p:nvSpPr>
            <p:cNvPr id="888" name="object 888"/>
            <p:cNvSpPr/>
            <p:nvPr/>
          </p:nvSpPr>
          <p:spPr>
            <a:xfrm>
              <a:off x="12994804" y="6227200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56"/>
                  </a:moveTo>
                  <a:lnTo>
                    <a:pt x="232275" y="0"/>
                  </a:lnTo>
                </a:path>
                <a:path w="232409" h="62229">
                  <a:moveTo>
                    <a:pt x="232275" y="61956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2994803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2994803" y="622720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2994804" y="62271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3227079" y="628914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3" name="object 893"/>
          <p:cNvSpPr/>
          <p:nvPr/>
        </p:nvSpPr>
        <p:spPr>
          <a:xfrm>
            <a:off x="13227079" y="6413043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619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2994804" y="6351106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2994804" y="6413048"/>
            <a:ext cx="232410" cy="0"/>
          </a:xfrm>
          <a:custGeom>
            <a:avLst/>
            <a:gdLst/>
            <a:ahLst/>
            <a:cxnLst/>
            <a:rect l="l" t="t" r="r" b="b"/>
            <a:pathLst>
              <a:path w="232409">
                <a:moveTo>
                  <a:pt x="232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2994803" y="6289149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619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3227079" y="6351113"/>
            <a:ext cx="0" cy="62230"/>
          </a:xfrm>
          <a:custGeom>
            <a:avLst/>
            <a:gdLst/>
            <a:ahLst/>
            <a:cxnLst/>
            <a:rect l="l" t="t" r="r" b="b"/>
            <a:pathLst>
              <a:path h="62229">
                <a:moveTo>
                  <a:pt x="0" y="61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98" name="object 898"/>
          <p:cNvGrpSpPr/>
          <p:nvPr/>
        </p:nvGrpSpPr>
        <p:grpSpPr>
          <a:xfrm>
            <a:off x="12994211" y="6351113"/>
            <a:ext cx="233679" cy="275590"/>
            <a:chOff x="12994211" y="6351113"/>
            <a:chExt cx="233679" cy="275590"/>
          </a:xfrm>
        </p:grpSpPr>
        <p:sp>
          <p:nvSpPr>
            <p:cNvPr id="899" name="object 899"/>
            <p:cNvSpPr/>
            <p:nvPr/>
          </p:nvSpPr>
          <p:spPr>
            <a:xfrm>
              <a:off x="12994803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2994803" y="6413043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0" y="61956"/>
                  </a:moveTo>
                  <a:lnTo>
                    <a:pt x="0" y="0"/>
                  </a:lnTo>
                </a:path>
                <a:path w="232409" h="62229">
                  <a:moveTo>
                    <a:pt x="0" y="61956"/>
                  </a:moveTo>
                  <a:lnTo>
                    <a:pt x="232275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322707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2994803" y="6474995"/>
              <a:ext cx="232410" cy="151130"/>
            </a:xfrm>
            <a:custGeom>
              <a:avLst/>
              <a:gdLst/>
              <a:ahLst/>
              <a:cxnLst/>
              <a:rect l="l" t="t" r="r" b="b"/>
              <a:pathLst>
                <a:path w="232409" h="151129">
                  <a:moveTo>
                    <a:pt x="0" y="150539"/>
                  </a:moveTo>
                  <a:lnTo>
                    <a:pt x="232275" y="150539"/>
                  </a:lnTo>
                </a:path>
                <a:path w="232409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3" name="object 903"/>
          <p:cNvGrpSpPr/>
          <p:nvPr/>
        </p:nvGrpSpPr>
        <p:grpSpPr>
          <a:xfrm>
            <a:off x="13226488" y="5916883"/>
            <a:ext cx="6985" cy="187325"/>
            <a:chOff x="13226488" y="5916883"/>
            <a:chExt cx="6985" cy="187325"/>
          </a:xfrm>
        </p:grpSpPr>
        <p:sp>
          <p:nvSpPr>
            <p:cNvPr id="904" name="object 904"/>
            <p:cNvSpPr/>
            <p:nvPr/>
          </p:nvSpPr>
          <p:spPr>
            <a:xfrm>
              <a:off x="13232667" y="591747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3227080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3227076" y="610332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3227076" y="591747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8" name="object 908"/>
          <p:cNvGrpSpPr/>
          <p:nvPr/>
        </p:nvGrpSpPr>
        <p:grpSpPr>
          <a:xfrm>
            <a:off x="13226488" y="6103320"/>
            <a:ext cx="6985" cy="523240"/>
            <a:chOff x="13226488" y="6103320"/>
            <a:chExt cx="6985" cy="523240"/>
          </a:xfrm>
        </p:grpSpPr>
        <p:sp>
          <p:nvSpPr>
            <p:cNvPr id="909" name="object 909"/>
            <p:cNvSpPr/>
            <p:nvPr/>
          </p:nvSpPr>
          <p:spPr>
            <a:xfrm>
              <a:off x="13227076" y="628915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3227080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3232667" y="628915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3232667" y="610332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3227080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4" name="object 91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227094" y="6474996"/>
              <a:ext cx="5570" cy="150550"/>
            </a:xfrm>
            <a:prstGeom prst="rect">
              <a:avLst/>
            </a:prstGeom>
          </p:spPr>
        </p:pic>
        <p:sp>
          <p:nvSpPr>
            <p:cNvPr id="915" name="object 915"/>
            <p:cNvSpPr/>
            <p:nvPr/>
          </p:nvSpPr>
          <p:spPr>
            <a:xfrm>
              <a:off x="13232667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3227080" y="662553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3227080" y="647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3227080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9" name="object 919"/>
          <p:cNvGrpSpPr/>
          <p:nvPr/>
        </p:nvGrpSpPr>
        <p:grpSpPr>
          <a:xfrm>
            <a:off x="16289199" y="5917475"/>
            <a:ext cx="1270" cy="557530"/>
            <a:chOff x="16289199" y="5917475"/>
            <a:chExt cx="1270" cy="557530"/>
          </a:xfrm>
        </p:grpSpPr>
        <p:sp>
          <p:nvSpPr>
            <p:cNvPr id="920" name="object 920"/>
            <p:cNvSpPr/>
            <p:nvPr/>
          </p:nvSpPr>
          <p:spPr>
            <a:xfrm>
              <a:off x="16289791" y="64130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6289791" y="635110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289791" y="628915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289791" y="622719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289791" y="616525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289791" y="610331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6289791" y="604135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6289791" y="597940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6289791" y="591747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9" name="object 929"/>
          <p:cNvGrpSpPr/>
          <p:nvPr/>
        </p:nvGrpSpPr>
        <p:grpSpPr>
          <a:xfrm>
            <a:off x="16289791" y="6412457"/>
            <a:ext cx="233045" cy="62865"/>
            <a:chOff x="16289791" y="6412457"/>
            <a:chExt cx="233045" cy="62865"/>
          </a:xfrm>
        </p:grpSpPr>
        <p:sp>
          <p:nvSpPr>
            <p:cNvPr id="930" name="object 930"/>
            <p:cNvSpPr/>
            <p:nvPr/>
          </p:nvSpPr>
          <p:spPr>
            <a:xfrm>
              <a:off x="16522034" y="641304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6289791" y="641304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2" name="object 932"/>
          <p:cNvGrpSpPr/>
          <p:nvPr/>
        </p:nvGrpSpPr>
        <p:grpSpPr>
          <a:xfrm>
            <a:off x="16289791" y="6350514"/>
            <a:ext cx="233045" cy="62865"/>
            <a:chOff x="16289791" y="6350514"/>
            <a:chExt cx="233045" cy="62865"/>
          </a:xfrm>
        </p:grpSpPr>
        <p:sp>
          <p:nvSpPr>
            <p:cNvPr id="933" name="object 933"/>
            <p:cNvSpPr/>
            <p:nvPr/>
          </p:nvSpPr>
          <p:spPr>
            <a:xfrm>
              <a:off x="16289791" y="635110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6522034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5" name="object 935"/>
          <p:cNvGrpSpPr/>
          <p:nvPr/>
        </p:nvGrpSpPr>
        <p:grpSpPr>
          <a:xfrm>
            <a:off x="16289791" y="6288565"/>
            <a:ext cx="233045" cy="62865"/>
            <a:chOff x="16289791" y="6288565"/>
            <a:chExt cx="233045" cy="62865"/>
          </a:xfrm>
        </p:grpSpPr>
        <p:sp>
          <p:nvSpPr>
            <p:cNvPr id="936" name="object 936"/>
            <p:cNvSpPr/>
            <p:nvPr/>
          </p:nvSpPr>
          <p:spPr>
            <a:xfrm>
              <a:off x="16289791" y="628915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6522034" y="628915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8" name="object 938"/>
          <p:cNvGrpSpPr/>
          <p:nvPr/>
        </p:nvGrpSpPr>
        <p:grpSpPr>
          <a:xfrm>
            <a:off x="16289791" y="6226606"/>
            <a:ext cx="233045" cy="62865"/>
            <a:chOff x="16289791" y="6226606"/>
            <a:chExt cx="233045" cy="62865"/>
          </a:xfrm>
        </p:grpSpPr>
        <p:sp>
          <p:nvSpPr>
            <p:cNvPr id="939" name="object 939"/>
            <p:cNvSpPr/>
            <p:nvPr/>
          </p:nvSpPr>
          <p:spPr>
            <a:xfrm>
              <a:off x="16289791" y="62271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6522034" y="622720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1" name="object 941"/>
          <p:cNvGrpSpPr/>
          <p:nvPr/>
        </p:nvGrpSpPr>
        <p:grpSpPr>
          <a:xfrm>
            <a:off x="16289791" y="6102728"/>
            <a:ext cx="233045" cy="125095"/>
            <a:chOff x="16289791" y="6102728"/>
            <a:chExt cx="233045" cy="125095"/>
          </a:xfrm>
        </p:grpSpPr>
        <p:sp>
          <p:nvSpPr>
            <p:cNvPr id="942" name="object 942"/>
            <p:cNvSpPr/>
            <p:nvPr/>
          </p:nvSpPr>
          <p:spPr>
            <a:xfrm>
              <a:off x="16289791" y="6165254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6522034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6522034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6289791" y="610331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6" name="object 946"/>
          <p:cNvGrpSpPr/>
          <p:nvPr/>
        </p:nvGrpSpPr>
        <p:grpSpPr>
          <a:xfrm>
            <a:off x="16289791" y="5916883"/>
            <a:ext cx="233045" cy="186690"/>
            <a:chOff x="16289791" y="5916883"/>
            <a:chExt cx="233045" cy="186690"/>
          </a:xfrm>
        </p:grpSpPr>
        <p:sp>
          <p:nvSpPr>
            <p:cNvPr id="947" name="object 947"/>
            <p:cNvSpPr/>
            <p:nvPr/>
          </p:nvSpPr>
          <p:spPr>
            <a:xfrm>
              <a:off x="16289791" y="604135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22034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6522034" y="597941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289791" y="597940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522034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89791" y="591747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3" name="object 953"/>
          <p:cNvGrpSpPr/>
          <p:nvPr/>
        </p:nvGrpSpPr>
        <p:grpSpPr>
          <a:xfrm>
            <a:off x="16289199" y="6474408"/>
            <a:ext cx="233679" cy="151765"/>
            <a:chOff x="16289199" y="6474408"/>
            <a:chExt cx="233679" cy="151765"/>
          </a:xfrm>
        </p:grpSpPr>
        <p:sp>
          <p:nvSpPr>
            <p:cNvPr id="954" name="object 954"/>
            <p:cNvSpPr/>
            <p:nvPr/>
          </p:nvSpPr>
          <p:spPr>
            <a:xfrm>
              <a:off x="16289791" y="662553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522034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289791" y="647499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289791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8" name="object 958"/>
          <p:cNvGrpSpPr/>
          <p:nvPr/>
        </p:nvGrpSpPr>
        <p:grpSpPr>
          <a:xfrm>
            <a:off x="10105178" y="5327774"/>
            <a:ext cx="410209" cy="173355"/>
            <a:chOff x="10105178" y="5327774"/>
            <a:chExt cx="410209" cy="173355"/>
          </a:xfrm>
        </p:grpSpPr>
        <p:sp>
          <p:nvSpPr>
            <p:cNvPr id="959" name="object 959"/>
            <p:cNvSpPr/>
            <p:nvPr/>
          </p:nvSpPr>
          <p:spPr>
            <a:xfrm>
              <a:off x="10105770" y="5393402"/>
              <a:ext cx="409575" cy="106680"/>
            </a:xfrm>
            <a:custGeom>
              <a:avLst/>
              <a:gdLst/>
              <a:ahLst/>
              <a:cxnLst/>
              <a:rect l="l" t="t" r="r" b="b"/>
              <a:pathLst>
                <a:path w="409575" h="106679">
                  <a:moveTo>
                    <a:pt x="0" y="0"/>
                  </a:moveTo>
                  <a:lnTo>
                    <a:pt x="0" y="106666"/>
                  </a:lnTo>
                  <a:lnTo>
                    <a:pt x="408982" y="106666"/>
                  </a:lnTo>
                  <a:lnTo>
                    <a:pt x="40898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0126339" y="5328366"/>
              <a:ext cx="368300" cy="163830"/>
            </a:xfrm>
            <a:custGeom>
              <a:avLst/>
              <a:gdLst/>
              <a:ahLst/>
              <a:cxnLst/>
              <a:rect l="l" t="t" r="r" b="b"/>
              <a:pathLst>
                <a:path w="368300" h="163829">
                  <a:moveTo>
                    <a:pt x="0" y="0"/>
                  </a:moveTo>
                  <a:lnTo>
                    <a:pt x="0" y="163345"/>
                  </a:lnTo>
                  <a:lnTo>
                    <a:pt x="367957" y="163345"/>
                  </a:lnTo>
                  <a:lnTo>
                    <a:pt x="36795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1" name="object 961"/>
          <p:cNvGrpSpPr/>
          <p:nvPr/>
        </p:nvGrpSpPr>
        <p:grpSpPr>
          <a:xfrm>
            <a:off x="18822289" y="1308060"/>
            <a:ext cx="38735" cy="1235710"/>
            <a:chOff x="18822289" y="1308060"/>
            <a:chExt cx="38735" cy="1235710"/>
          </a:xfrm>
        </p:grpSpPr>
        <p:sp>
          <p:nvSpPr>
            <p:cNvPr id="962" name="object 962"/>
            <p:cNvSpPr/>
            <p:nvPr/>
          </p:nvSpPr>
          <p:spPr>
            <a:xfrm>
              <a:off x="18822874" y="1308664"/>
              <a:ext cx="37465" cy="1234440"/>
            </a:xfrm>
            <a:custGeom>
              <a:avLst/>
              <a:gdLst/>
              <a:ahLst/>
              <a:cxnLst/>
              <a:rect l="l" t="t" r="r" b="b"/>
              <a:pathLst>
                <a:path w="37465" h="1234439">
                  <a:moveTo>
                    <a:pt x="29171" y="0"/>
                  </a:moveTo>
                  <a:lnTo>
                    <a:pt x="29171" y="0"/>
                  </a:lnTo>
                  <a:lnTo>
                    <a:pt x="0" y="0"/>
                  </a:lnTo>
                  <a:lnTo>
                    <a:pt x="0" y="1234173"/>
                  </a:lnTo>
                  <a:lnTo>
                    <a:pt x="29171" y="1234173"/>
                  </a:lnTo>
                  <a:lnTo>
                    <a:pt x="29171" y="0"/>
                  </a:lnTo>
                  <a:close/>
                </a:path>
                <a:path w="37465" h="1234439">
                  <a:moveTo>
                    <a:pt x="37007" y="0"/>
                  </a:moveTo>
                  <a:lnTo>
                    <a:pt x="33426" y="0"/>
                  </a:lnTo>
                  <a:lnTo>
                    <a:pt x="29184" y="0"/>
                  </a:lnTo>
                  <a:lnTo>
                    <a:pt x="29184" y="1234173"/>
                  </a:lnTo>
                  <a:lnTo>
                    <a:pt x="33426" y="1234173"/>
                  </a:lnTo>
                  <a:lnTo>
                    <a:pt x="37007" y="1234173"/>
                  </a:lnTo>
                  <a:lnTo>
                    <a:pt x="370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8828468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8832164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8843689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8852059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8859887" y="1308654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1234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8822881" y="130865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8828468" y="13086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8832164" y="130865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8843689" y="130865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8852059" y="13086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8856317" y="13086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8822881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8822881" y="254282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8828468" y="2542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8832164" y="25428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8843689" y="25428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8852059" y="25428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8856317" y="2542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1" name="object 981"/>
          <p:cNvGrpSpPr/>
          <p:nvPr/>
        </p:nvGrpSpPr>
        <p:grpSpPr>
          <a:xfrm>
            <a:off x="12534849" y="6015375"/>
            <a:ext cx="326390" cy="20320"/>
            <a:chOff x="12534849" y="6015375"/>
            <a:chExt cx="326390" cy="20320"/>
          </a:xfrm>
        </p:grpSpPr>
        <p:sp>
          <p:nvSpPr>
            <p:cNvPr id="982" name="object 982"/>
            <p:cNvSpPr/>
            <p:nvPr/>
          </p:nvSpPr>
          <p:spPr>
            <a:xfrm>
              <a:off x="12534849" y="6015964"/>
              <a:ext cx="325755" cy="19050"/>
            </a:xfrm>
            <a:custGeom>
              <a:avLst/>
              <a:gdLst/>
              <a:ahLst/>
              <a:cxnLst/>
              <a:rect l="l" t="t" r="r" b="b"/>
              <a:pathLst>
                <a:path w="325754" h="19050">
                  <a:moveTo>
                    <a:pt x="325194" y="0"/>
                  </a:moveTo>
                  <a:lnTo>
                    <a:pt x="18575" y="0"/>
                  </a:lnTo>
                  <a:lnTo>
                    <a:pt x="0" y="18585"/>
                  </a:lnTo>
                  <a:lnTo>
                    <a:pt x="325194" y="18585"/>
                  </a:lnTo>
                  <a:lnTo>
                    <a:pt x="3251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2534849" y="6034550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>
                  <a:moveTo>
                    <a:pt x="0" y="0"/>
                  </a:moveTo>
                  <a:lnTo>
                    <a:pt x="3251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2860049" y="601596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2553430" y="6015967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6" name="object 986"/>
          <p:cNvGrpSpPr/>
          <p:nvPr/>
        </p:nvGrpSpPr>
        <p:grpSpPr>
          <a:xfrm>
            <a:off x="12859457" y="5485732"/>
            <a:ext cx="20320" cy="224790"/>
            <a:chOff x="12859457" y="5485732"/>
            <a:chExt cx="20320" cy="224790"/>
          </a:xfrm>
        </p:grpSpPr>
        <p:sp>
          <p:nvSpPr>
            <p:cNvPr id="987" name="object 987"/>
            <p:cNvSpPr/>
            <p:nvPr/>
          </p:nvSpPr>
          <p:spPr>
            <a:xfrm>
              <a:off x="12860048" y="5486325"/>
              <a:ext cx="19050" cy="223520"/>
            </a:xfrm>
            <a:custGeom>
              <a:avLst/>
              <a:gdLst/>
              <a:ahLst/>
              <a:cxnLst/>
              <a:rect l="l" t="t" r="r" b="b"/>
              <a:pathLst>
                <a:path w="19050" h="223520">
                  <a:moveTo>
                    <a:pt x="18606" y="0"/>
                  </a:moveTo>
                  <a:lnTo>
                    <a:pt x="0" y="0"/>
                  </a:lnTo>
                  <a:lnTo>
                    <a:pt x="0" y="222998"/>
                  </a:lnTo>
                  <a:lnTo>
                    <a:pt x="18606" y="222998"/>
                  </a:lnTo>
                  <a:lnTo>
                    <a:pt x="186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2860049" y="5486324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29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2860039" y="5486336"/>
              <a:ext cx="19050" cy="223520"/>
            </a:xfrm>
            <a:custGeom>
              <a:avLst/>
              <a:gdLst/>
              <a:ahLst/>
              <a:cxnLst/>
              <a:rect l="l" t="t" r="r" b="b"/>
              <a:pathLst>
                <a:path w="19050" h="223520">
                  <a:moveTo>
                    <a:pt x="18606" y="222998"/>
                  </a:moveTo>
                  <a:lnTo>
                    <a:pt x="0" y="222998"/>
                  </a:lnTo>
                </a:path>
                <a:path w="19050" h="223520">
                  <a:moveTo>
                    <a:pt x="18606" y="222998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2860039" y="548632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1" name="object 991"/>
          <p:cNvGrpSpPr/>
          <p:nvPr/>
        </p:nvGrpSpPr>
        <p:grpSpPr>
          <a:xfrm>
            <a:off x="12534258" y="5931746"/>
            <a:ext cx="20320" cy="102870"/>
            <a:chOff x="12534258" y="5931746"/>
            <a:chExt cx="20320" cy="102870"/>
          </a:xfrm>
        </p:grpSpPr>
        <p:sp>
          <p:nvSpPr>
            <p:cNvPr id="992" name="object 992"/>
            <p:cNvSpPr/>
            <p:nvPr/>
          </p:nvSpPr>
          <p:spPr>
            <a:xfrm>
              <a:off x="12534849" y="5932337"/>
              <a:ext cx="19050" cy="102235"/>
            </a:xfrm>
            <a:custGeom>
              <a:avLst/>
              <a:gdLst/>
              <a:ahLst/>
              <a:cxnLst/>
              <a:rect l="l" t="t" r="r" b="b"/>
              <a:pathLst>
                <a:path w="19050" h="102235">
                  <a:moveTo>
                    <a:pt x="18575" y="0"/>
                  </a:moveTo>
                  <a:lnTo>
                    <a:pt x="0" y="0"/>
                  </a:lnTo>
                  <a:lnTo>
                    <a:pt x="0" y="102206"/>
                  </a:lnTo>
                  <a:lnTo>
                    <a:pt x="18575" y="83641"/>
                  </a:lnTo>
                  <a:lnTo>
                    <a:pt x="18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2534849" y="5932337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2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2553416" y="593232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2534849" y="59323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6" name="object 996"/>
          <p:cNvGrpSpPr/>
          <p:nvPr/>
        </p:nvGrpSpPr>
        <p:grpSpPr>
          <a:xfrm>
            <a:off x="17368859" y="8115364"/>
            <a:ext cx="612775" cy="20320"/>
            <a:chOff x="17368859" y="8115364"/>
            <a:chExt cx="612775" cy="20320"/>
          </a:xfrm>
        </p:grpSpPr>
        <p:sp>
          <p:nvSpPr>
            <p:cNvPr id="997" name="object 997"/>
            <p:cNvSpPr/>
            <p:nvPr/>
          </p:nvSpPr>
          <p:spPr>
            <a:xfrm>
              <a:off x="17369460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7369450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7369450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765470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7682607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768260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7682607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798089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5" name="object 1005"/>
          <p:cNvGrpSpPr/>
          <p:nvPr/>
        </p:nvGrpSpPr>
        <p:grpSpPr>
          <a:xfrm>
            <a:off x="16681262" y="8115364"/>
            <a:ext cx="612775" cy="20320"/>
            <a:chOff x="16681262" y="8115364"/>
            <a:chExt cx="612775" cy="20320"/>
          </a:xfrm>
        </p:grpSpPr>
        <p:sp>
          <p:nvSpPr>
            <p:cNvPr id="1006" name="object 1006"/>
            <p:cNvSpPr/>
            <p:nvPr/>
          </p:nvSpPr>
          <p:spPr>
            <a:xfrm>
              <a:off x="17007989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729326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7007993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700798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6681854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698013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6681855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668185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4" name="object 1014"/>
          <p:cNvGrpSpPr/>
          <p:nvPr/>
        </p:nvGrpSpPr>
        <p:grpSpPr>
          <a:xfrm>
            <a:off x="16019676" y="8115364"/>
            <a:ext cx="612775" cy="20320"/>
            <a:chOff x="16019676" y="8115364"/>
            <a:chExt cx="612775" cy="20320"/>
          </a:xfrm>
        </p:grpSpPr>
        <p:sp>
          <p:nvSpPr>
            <p:cNvPr id="1015" name="object 1015"/>
            <p:cNvSpPr/>
            <p:nvPr/>
          </p:nvSpPr>
          <p:spPr>
            <a:xfrm>
              <a:off x="16020277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602026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6020268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630552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6333427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6333421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6333421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663165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3" name="object 1023"/>
          <p:cNvGrpSpPr/>
          <p:nvPr/>
        </p:nvGrpSpPr>
        <p:grpSpPr>
          <a:xfrm>
            <a:off x="15332078" y="8115364"/>
            <a:ext cx="612775" cy="20320"/>
            <a:chOff x="15332078" y="8115364"/>
            <a:chExt cx="612775" cy="20320"/>
          </a:xfrm>
        </p:grpSpPr>
        <p:sp>
          <p:nvSpPr>
            <p:cNvPr id="1024" name="object 1024"/>
            <p:cNvSpPr/>
            <p:nvPr/>
          </p:nvSpPr>
          <p:spPr>
            <a:xfrm>
              <a:off x="15658804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5944061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5658813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565880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5332669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5630906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5332674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533266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2" name="object 1032"/>
          <p:cNvGrpSpPr/>
          <p:nvPr/>
        </p:nvGrpSpPr>
        <p:grpSpPr>
          <a:xfrm>
            <a:off x="14670476" y="8115364"/>
            <a:ext cx="612775" cy="20320"/>
            <a:chOff x="14670476" y="8115364"/>
            <a:chExt cx="612775" cy="20320"/>
          </a:xfrm>
        </p:grpSpPr>
        <p:sp>
          <p:nvSpPr>
            <p:cNvPr id="1033" name="object 1033"/>
            <p:cNvSpPr/>
            <p:nvPr/>
          </p:nvSpPr>
          <p:spPr>
            <a:xfrm>
              <a:off x="14671072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467106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4671068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495634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4984192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4984190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498419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5282476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1" name="object 1041"/>
          <p:cNvGrpSpPr/>
          <p:nvPr/>
        </p:nvGrpSpPr>
        <p:grpSpPr>
          <a:xfrm>
            <a:off x="12633662" y="8115364"/>
            <a:ext cx="612775" cy="20320"/>
            <a:chOff x="12633662" y="8115364"/>
            <a:chExt cx="612775" cy="20320"/>
          </a:xfrm>
        </p:grpSpPr>
        <p:sp>
          <p:nvSpPr>
            <p:cNvPr id="1042" name="object 1042"/>
            <p:cNvSpPr/>
            <p:nvPr/>
          </p:nvSpPr>
          <p:spPr>
            <a:xfrm>
              <a:off x="12960422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324569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2960426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2960422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2634253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293253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2634254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634253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0" name="object 1050"/>
          <p:cNvGrpSpPr/>
          <p:nvPr/>
        </p:nvGrpSpPr>
        <p:grpSpPr>
          <a:xfrm>
            <a:off x="11972067" y="8115364"/>
            <a:ext cx="612775" cy="20320"/>
            <a:chOff x="11972067" y="8115364"/>
            <a:chExt cx="612775" cy="20320"/>
          </a:xfrm>
        </p:grpSpPr>
        <p:sp>
          <p:nvSpPr>
            <p:cNvPr id="1051" name="object 1051"/>
            <p:cNvSpPr/>
            <p:nvPr/>
          </p:nvSpPr>
          <p:spPr>
            <a:xfrm>
              <a:off x="11972656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197265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197265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25792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285816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28581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285813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58410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9" name="object 1059"/>
          <p:cNvGrpSpPr/>
          <p:nvPr/>
        </p:nvGrpSpPr>
        <p:grpSpPr>
          <a:xfrm>
            <a:off x="11284470" y="8115364"/>
            <a:ext cx="612775" cy="20320"/>
            <a:chOff x="11284470" y="8115364"/>
            <a:chExt cx="612775" cy="20320"/>
          </a:xfrm>
        </p:grpSpPr>
        <p:sp>
          <p:nvSpPr>
            <p:cNvPr id="1060" name="object 1060"/>
            <p:cNvSpPr/>
            <p:nvPr/>
          </p:nvSpPr>
          <p:spPr>
            <a:xfrm>
              <a:off x="11611199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189646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1611195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161119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1285061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158334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1285063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128506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8" name="object 1068"/>
          <p:cNvGrpSpPr/>
          <p:nvPr/>
        </p:nvGrpSpPr>
        <p:grpSpPr>
          <a:xfrm>
            <a:off x="10622875" y="8115364"/>
            <a:ext cx="612775" cy="20320"/>
            <a:chOff x="10622875" y="8115364"/>
            <a:chExt cx="612775" cy="20320"/>
          </a:xfrm>
        </p:grpSpPr>
        <p:sp>
          <p:nvSpPr>
            <p:cNvPr id="1069" name="object 1069"/>
            <p:cNvSpPr/>
            <p:nvPr/>
          </p:nvSpPr>
          <p:spPr>
            <a:xfrm>
              <a:off x="10623471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062346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0623467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090874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0936623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09366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0936622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123487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77" name="object 1077"/>
          <p:cNvGrpSpPr/>
          <p:nvPr/>
        </p:nvGrpSpPr>
        <p:grpSpPr>
          <a:xfrm>
            <a:off x="9935287" y="8115364"/>
            <a:ext cx="612775" cy="20320"/>
            <a:chOff x="9935287" y="8115364"/>
            <a:chExt cx="612775" cy="20320"/>
          </a:xfrm>
        </p:grpSpPr>
        <p:sp>
          <p:nvSpPr>
            <p:cNvPr id="1078" name="object 1078"/>
            <p:cNvSpPr/>
            <p:nvPr/>
          </p:nvSpPr>
          <p:spPr>
            <a:xfrm>
              <a:off x="10262014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054727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0262010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026201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9935878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023412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993587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993587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6" name="object 1086"/>
          <p:cNvGrpSpPr/>
          <p:nvPr/>
        </p:nvGrpSpPr>
        <p:grpSpPr>
          <a:xfrm>
            <a:off x="9273690" y="8115364"/>
            <a:ext cx="612775" cy="20320"/>
            <a:chOff x="9273690" y="8115364"/>
            <a:chExt cx="612775" cy="20320"/>
          </a:xfrm>
        </p:grpSpPr>
        <p:sp>
          <p:nvSpPr>
            <p:cNvPr id="1087" name="object 1087"/>
            <p:cNvSpPr/>
            <p:nvPr/>
          </p:nvSpPr>
          <p:spPr>
            <a:xfrm>
              <a:off x="9274278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927428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9274282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9559547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9587421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95874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9587422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988568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5" name="object 1095"/>
          <p:cNvGrpSpPr/>
          <p:nvPr/>
        </p:nvGrpSpPr>
        <p:grpSpPr>
          <a:xfrm>
            <a:off x="18030446" y="8115364"/>
            <a:ext cx="612775" cy="20320"/>
            <a:chOff x="18030446" y="8115364"/>
            <a:chExt cx="612775" cy="20320"/>
          </a:xfrm>
        </p:grpSpPr>
        <p:sp>
          <p:nvSpPr>
            <p:cNvPr id="1096" name="object 1096"/>
            <p:cNvSpPr/>
            <p:nvPr/>
          </p:nvSpPr>
          <p:spPr>
            <a:xfrm>
              <a:off x="18357173" y="81345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864244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835717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8357173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8031038" y="81345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832932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803104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803103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4" name="object 1104"/>
          <p:cNvGrpSpPr/>
          <p:nvPr/>
        </p:nvGrpSpPr>
        <p:grpSpPr>
          <a:xfrm>
            <a:off x="18718043" y="8024297"/>
            <a:ext cx="107314" cy="111125"/>
            <a:chOff x="18718043" y="8024297"/>
            <a:chExt cx="107314" cy="111125"/>
          </a:xfrm>
        </p:grpSpPr>
        <p:sp>
          <p:nvSpPr>
            <p:cNvPr id="1105" name="object 1105"/>
            <p:cNvSpPr/>
            <p:nvPr/>
          </p:nvSpPr>
          <p:spPr>
            <a:xfrm>
              <a:off x="18824561" y="802488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0"/>
                  </a:moveTo>
                  <a:lnTo>
                    <a:pt x="0" y="910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8805986" y="81159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8805994" y="8024890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91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8805994" y="80248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8718636" y="811595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87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871863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8718635" y="81345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0" y="0"/>
                  </a:moveTo>
                  <a:lnTo>
                    <a:pt x="873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880599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3" name="object 1113"/>
          <p:cNvGrpSpPr/>
          <p:nvPr/>
        </p:nvGrpSpPr>
        <p:grpSpPr>
          <a:xfrm>
            <a:off x="9091568" y="8024297"/>
            <a:ext cx="107314" cy="111125"/>
            <a:chOff x="9091568" y="8024297"/>
            <a:chExt cx="107314" cy="111125"/>
          </a:xfrm>
        </p:grpSpPr>
        <p:sp>
          <p:nvSpPr>
            <p:cNvPr id="1114" name="object 1114"/>
            <p:cNvSpPr/>
            <p:nvPr/>
          </p:nvSpPr>
          <p:spPr>
            <a:xfrm>
              <a:off x="9092159" y="802488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0"/>
                  </a:moveTo>
                  <a:lnTo>
                    <a:pt x="0" y="910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9092159" y="81159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9110742" y="8024890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91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9092156" y="80248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9110742" y="811595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3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9198086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9110748" y="81345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911074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2" name="object 1122"/>
          <p:cNvGrpSpPr/>
          <p:nvPr/>
        </p:nvGrpSpPr>
        <p:grpSpPr>
          <a:xfrm>
            <a:off x="18805404" y="7377580"/>
            <a:ext cx="20320" cy="598170"/>
            <a:chOff x="18805404" y="7377580"/>
            <a:chExt cx="20320" cy="598170"/>
          </a:xfrm>
        </p:grpSpPr>
        <p:sp>
          <p:nvSpPr>
            <p:cNvPr id="1123" name="object 1123"/>
            <p:cNvSpPr/>
            <p:nvPr/>
          </p:nvSpPr>
          <p:spPr>
            <a:xfrm>
              <a:off x="18824562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8805987" y="76838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8805995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8805995" y="79747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8824562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8805987" y="73781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8805995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8805995" y="76560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1" name="object 1131"/>
          <p:cNvGrpSpPr/>
          <p:nvPr/>
        </p:nvGrpSpPr>
        <p:grpSpPr>
          <a:xfrm>
            <a:off x="18805404" y="6704836"/>
            <a:ext cx="20320" cy="598170"/>
            <a:chOff x="18805404" y="6704836"/>
            <a:chExt cx="20320" cy="598170"/>
          </a:xfrm>
        </p:grpSpPr>
        <p:sp>
          <p:nvSpPr>
            <p:cNvPr id="1132" name="object 1132"/>
            <p:cNvSpPr/>
            <p:nvPr/>
          </p:nvSpPr>
          <p:spPr>
            <a:xfrm>
              <a:off x="18824562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8805987" y="69962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8805995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8805995" y="67054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8824562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8805987" y="73019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8805995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8805995" y="7024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0" name="object 1140"/>
          <p:cNvGrpSpPr/>
          <p:nvPr/>
        </p:nvGrpSpPr>
        <p:grpSpPr>
          <a:xfrm>
            <a:off x="18805404" y="6058119"/>
            <a:ext cx="20320" cy="598170"/>
            <a:chOff x="18805404" y="6058119"/>
            <a:chExt cx="20320" cy="598170"/>
          </a:xfrm>
        </p:grpSpPr>
        <p:sp>
          <p:nvSpPr>
            <p:cNvPr id="1141" name="object 1141"/>
            <p:cNvSpPr/>
            <p:nvPr/>
          </p:nvSpPr>
          <p:spPr>
            <a:xfrm>
              <a:off x="18824562" y="636442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8805987" y="63644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8805995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8805995" y="66552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8824562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8805987" y="60587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8805995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8805995" y="63365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9" name="object 1149"/>
          <p:cNvGrpSpPr/>
          <p:nvPr/>
        </p:nvGrpSpPr>
        <p:grpSpPr>
          <a:xfrm>
            <a:off x="18805404" y="4065914"/>
            <a:ext cx="20320" cy="598170"/>
            <a:chOff x="18805404" y="4065914"/>
            <a:chExt cx="20320" cy="598170"/>
          </a:xfrm>
        </p:grpSpPr>
        <p:sp>
          <p:nvSpPr>
            <p:cNvPr id="1150" name="object 1150"/>
            <p:cNvSpPr/>
            <p:nvPr/>
          </p:nvSpPr>
          <p:spPr>
            <a:xfrm>
              <a:off x="18824562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8805987" y="43573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8805995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8805995" y="40665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8824562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8805987" y="46630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8805995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8805995" y="43852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8" name="object 1158"/>
          <p:cNvGrpSpPr/>
          <p:nvPr/>
        </p:nvGrpSpPr>
        <p:grpSpPr>
          <a:xfrm>
            <a:off x="18805404" y="3419190"/>
            <a:ext cx="20320" cy="598170"/>
            <a:chOff x="18805404" y="3419190"/>
            <a:chExt cx="20320" cy="598170"/>
          </a:xfrm>
        </p:grpSpPr>
        <p:sp>
          <p:nvSpPr>
            <p:cNvPr id="1159" name="object 1159"/>
            <p:cNvSpPr/>
            <p:nvPr/>
          </p:nvSpPr>
          <p:spPr>
            <a:xfrm>
              <a:off x="18824562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8805987" y="37255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8805995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8805995" y="40163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8824562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8805987" y="34197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8805995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8805995" y="36976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7" name="object 1167"/>
          <p:cNvGrpSpPr/>
          <p:nvPr/>
        </p:nvGrpSpPr>
        <p:grpSpPr>
          <a:xfrm>
            <a:off x="18805404" y="2746462"/>
            <a:ext cx="20320" cy="598170"/>
            <a:chOff x="18805404" y="2746462"/>
            <a:chExt cx="20320" cy="598170"/>
          </a:xfrm>
        </p:grpSpPr>
        <p:sp>
          <p:nvSpPr>
            <p:cNvPr id="1168" name="object 1168"/>
            <p:cNvSpPr/>
            <p:nvPr/>
          </p:nvSpPr>
          <p:spPr>
            <a:xfrm>
              <a:off x="18824562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8805987" y="3037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8805995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8805995" y="27470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8824562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8805987" y="33435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8805995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8805995" y="30657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76" name="object 1176"/>
          <p:cNvGrpSpPr/>
          <p:nvPr/>
        </p:nvGrpSpPr>
        <p:grpSpPr>
          <a:xfrm>
            <a:off x="9091568" y="7377580"/>
            <a:ext cx="20320" cy="598170"/>
            <a:chOff x="9091568" y="7377580"/>
            <a:chExt cx="20320" cy="598170"/>
          </a:xfrm>
        </p:grpSpPr>
        <p:sp>
          <p:nvSpPr>
            <p:cNvPr id="1177" name="object 1177"/>
            <p:cNvSpPr/>
            <p:nvPr/>
          </p:nvSpPr>
          <p:spPr>
            <a:xfrm>
              <a:off x="9092159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9092159" y="76838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9110742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9092156" y="79747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9092159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9092159" y="73781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9110742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9092156" y="76560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5" name="object 1185"/>
          <p:cNvGrpSpPr/>
          <p:nvPr/>
        </p:nvGrpSpPr>
        <p:grpSpPr>
          <a:xfrm>
            <a:off x="9091568" y="6704836"/>
            <a:ext cx="20320" cy="598170"/>
            <a:chOff x="9091568" y="6704836"/>
            <a:chExt cx="20320" cy="598170"/>
          </a:xfrm>
        </p:grpSpPr>
        <p:sp>
          <p:nvSpPr>
            <p:cNvPr id="1186" name="object 1186"/>
            <p:cNvSpPr/>
            <p:nvPr/>
          </p:nvSpPr>
          <p:spPr>
            <a:xfrm>
              <a:off x="9092159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92159" y="69962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9110742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9092156" y="67054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9092159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9092159" y="73019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9110742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9092156" y="7024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4" name="object 1194"/>
          <p:cNvGrpSpPr/>
          <p:nvPr/>
        </p:nvGrpSpPr>
        <p:grpSpPr>
          <a:xfrm>
            <a:off x="9091568" y="6058119"/>
            <a:ext cx="20320" cy="598170"/>
            <a:chOff x="9091568" y="6058119"/>
            <a:chExt cx="20320" cy="598170"/>
          </a:xfrm>
        </p:grpSpPr>
        <p:sp>
          <p:nvSpPr>
            <p:cNvPr id="1195" name="object 1195"/>
            <p:cNvSpPr/>
            <p:nvPr/>
          </p:nvSpPr>
          <p:spPr>
            <a:xfrm>
              <a:off x="9092159" y="636442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9092159" y="63644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9110742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9092156" y="66552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9092159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9092159" y="60587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9110742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9092156" y="63365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3" name="object 1203"/>
          <p:cNvGrpSpPr/>
          <p:nvPr/>
        </p:nvGrpSpPr>
        <p:grpSpPr>
          <a:xfrm>
            <a:off x="9091568" y="5385376"/>
            <a:ext cx="20320" cy="598170"/>
            <a:chOff x="9091568" y="5385376"/>
            <a:chExt cx="20320" cy="598170"/>
          </a:xfrm>
        </p:grpSpPr>
        <p:sp>
          <p:nvSpPr>
            <p:cNvPr id="1204" name="object 1204"/>
            <p:cNvSpPr/>
            <p:nvPr/>
          </p:nvSpPr>
          <p:spPr>
            <a:xfrm>
              <a:off x="9092159" y="538596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9092159" y="56768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9110742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9092156" y="53859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9092159" y="570468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9092159" y="59825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9110742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9092156" y="570468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2" name="object 1212"/>
          <p:cNvGrpSpPr/>
          <p:nvPr/>
        </p:nvGrpSpPr>
        <p:grpSpPr>
          <a:xfrm>
            <a:off x="9091568" y="4065914"/>
            <a:ext cx="20320" cy="598170"/>
            <a:chOff x="9091568" y="4065914"/>
            <a:chExt cx="20320" cy="598170"/>
          </a:xfrm>
        </p:grpSpPr>
        <p:sp>
          <p:nvSpPr>
            <p:cNvPr id="1213" name="object 1213"/>
            <p:cNvSpPr/>
            <p:nvPr/>
          </p:nvSpPr>
          <p:spPr>
            <a:xfrm>
              <a:off x="9092159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9092159" y="43573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9110742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9092156" y="40665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9092159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9092159" y="46630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9110742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9092156" y="43852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1" name="object 1221"/>
          <p:cNvGrpSpPr/>
          <p:nvPr/>
        </p:nvGrpSpPr>
        <p:grpSpPr>
          <a:xfrm>
            <a:off x="9091568" y="3419190"/>
            <a:ext cx="20320" cy="598170"/>
            <a:chOff x="9091568" y="3419190"/>
            <a:chExt cx="20320" cy="598170"/>
          </a:xfrm>
        </p:grpSpPr>
        <p:sp>
          <p:nvSpPr>
            <p:cNvPr id="1222" name="object 1222"/>
            <p:cNvSpPr/>
            <p:nvPr/>
          </p:nvSpPr>
          <p:spPr>
            <a:xfrm>
              <a:off x="9092159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9092159" y="37255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9110742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9092156" y="40163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9092159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9092159" y="34197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9110742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9092156" y="36976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0" name="object 1230"/>
          <p:cNvGrpSpPr/>
          <p:nvPr/>
        </p:nvGrpSpPr>
        <p:grpSpPr>
          <a:xfrm>
            <a:off x="9091568" y="2746462"/>
            <a:ext cx="20320" cy="598170"/>
            <a:chOff x="9091568" y="2746462"/>
            <a:chExt cx="20320" cy="598170"/>
          </a:xfrm>
        </p:grpSpPr>
        <p:sp>
          <p:nvSpPr>
            <p:cNvPr id="1231" name="object 1231"/>
            <p:cNvSpPr/>
            <p:nvPr/>
          </p:nvSpPr>
          <p:spPr>
            <a:xfrm>
              <a:off x="9092159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9092159" y="3037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9110742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9092156" y="27470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9092159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9092159" y="33435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9110742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9092156" y="30657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9" name="object 1239"/>
          <p:cNvGrpSpPr/>
          <p:nvPr/>
        </p:nvGrpSpPr>
        <p:grpSpPr>
          <a:xfrm>
            <a:off x="18805404" y="5385376"/>
            <a:ext cx="20320" cy="598170"/>
            <a:chOff x="18805404" y="5385376"/>
            <a:chExt cx="20320" cy="598170"/>
          </a:xfrm>
        </p:grpSpPr>
        <p:sp>
          <p:nvSpPr>
            <p:cNvPr id="1240" name="object 1240"/>
            <p:cNvSpPr/>
            <p:nvPr/>
          </p:nvSpPr>
          <p:spPr>
            <a:xfrm>
              <a:off x="18824562" y="538596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8805987" y="56768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8805995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8805995" y="53859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8824562" y="570468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8805987" y="59825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8805995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8805995" y="570468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48" name="object 1248"/>
          <p:cNvGrpSpPr/>
          <p:nvPr/>
        </p:nvGrpSpPr>
        <p:grpSpPr>
          <a:xfrm>
            <a:off x="18718043" y="2577360"/>
            <a:ext cx="107314" cy="120650"/>
            <a:chOff x="18718043" y="2577360"/>
            <a:chExt cx="107314" cy="120650"/>
          </a:xfrm>
        </p:grpSpPr>
        <p:sp>
          <p:nvSpPr>
            <p:cNvPr id="1249" name="object 1249"/>
            <p:cNvSpPr/>
            <p:nvPr/>
          </p:nvSpPr>
          <p:spPr>
            <a:xfrm>
              <a:off x="18718635" y="257795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0" y="0"/>
                  </a:moveTo>
                  <a:lnTo>
                    <a:pt x="873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8805994" y="257795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8718636" y="259651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87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8718635" y="2577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8805994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3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8805994" y="2696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8824561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1003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8805986" y="25965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7" name="object 1257"/>
          <p:cNvGrpSpPr/>
          <p:nvPr/>
        </p:nvGrpSpPr>
        <p:grpSpPr>
          <a:xfrm>
            <a:off x="9091568" y="2577360"/>
            <a:ext cx="107314" cy="120650"/>
            <a:chOff x="9091568" y="2577360"/>
            <a:chExt cx="107314" cy="120650"/>
          </a:xfrm>
        </p:grpSpPr>
        <p:sp>
          <p:nvSpPr>
            <p:cNvPr id="1258" name="object 1258"/>
            <p:cNvSpPr/>
            <p:nvPr/>
          </p:nvSpPr>
          <p:spPr>
            <a:xfrm>
              <a:off x="9110748" y="257795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9110742" y="257795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9110742" y="259651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3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9198086" y="2577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9110742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3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9092156" y="2696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9092159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1003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9092159" y="25965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6" name="object 1266"/>
          <p:cNvSpPr/>
          <p:nvPr/>
        </p:nvSpPr>
        <p:spPr>
          <a:xfrm>
            <a:off x="18038480" y="4306144"/>
            <a:ext cx="36830" cy="285750"/>
          </a:xfrm>
          <a:custGeom>
            <a:avLst/>
            <a:gdLst/>
            <a:ahLst/>
            <a:cxnLst/>
            <a:rect l="l" t="t" r="r" b="b"/>
            <a:pathLst>
              <a:path w="36830" h="285750">
                <a:moveTo>
                  <a:pt x="36271" y="115"/>
                </a:moveTo>
                <a:lnTo>
                  <a:pt x="0" y="0"/>
                </a:lnTo>
                <a:lnTo>
                  <a:pt x="0" y="285132"/>
                </a:lnTo>
                <a:lnTo>
                  <a:pt x="36271" y="285132"/>
                </a:lnTo>
                <a:lnTo>
                  <a:pt x="36271" y="270274"/>
                </a:lnTo>
                <a:lnTo>
                  <a:pt x="36271" y="115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9842003" y="4306301"/>
            <a:ext cx="36830" cy="285115"/>
          </a:xfrm>
          <a:custGeom>
            <a:avLst/>
            <a:gdLst/>
            <a:ahLst/>
            <a:cxnLst/>
            <a:rect l="l" t="t" r="r" b="b"/>
            <a:pathLst>
              <a:path w="36829" h="285114">
                <a:moveTo>
                  <a:pt x="36239" y="0"/>
                </a:moveTo>
                <a:lnTo>
                  <a:pt x="36239" y="284986"/>
                </a:lnTo>
                <a:lnTo>
                  <a:pt x="0" y="284986"/>
                </a:lnTo>
                <a:lnTo>
                  <a:pt x="0" y="0"/>
                </a:lnTo>
                <a:lnTo>
                  <a:pt x="36239" y="0"/>
                </a:lnTo>
                <a:close/>
              </a:path>
              <a:path w="36829" h="285114">
                <a:moveTo>
                  <a:pt x="36239" y="0"/>
                </a:moveTo>
                <a:lnTo>
                  <a:pt x="36239" y="284986"/>
                </a:lnTo>
                <a:lnTo>
                  <a:pt x="0" y="284986"/>
                </a:lnTo>
                <a:lnTo>
                  <a:pt x="0" y="0"/>
                </a:lnTo>
                <a:lnTo>
                  <a:pt x="36239" y="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68" name="object 1268"/>
          <p:cNvGrpSpPr/>
          <p:nvPr/>
        </p:nvGrpSpPr>
        <p:grpSpPr>
          <a:xfrm>
            <a:off x="10002746" y="5445277"/>
            <a:ext cx="96520" cy="46355"/>
            <a:chOff x="10002746" y="5445277"/>
            <a:chExt cx="96520" cy="46355"/>
          </a:xfrm>
        </p:grpSpPr>
        <p:pic>
          <p:nvPicPr>
            <p:cNvPr id="1269" name="object 126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012077" y="5457509"/>
              <a:ext cx="74301" cy="4659"/>
            </a:xfrm>
            <a:prstGeom prst="rect">
              <a:avLst/>
            </a:prstGeom>
          </p:spPr>
        </p:pic>
        <p:sp>
          <p:nvSpPr>
            <p:cNvPr id="1270" name="object 1270"/>
            <p:cNvSpPr/>
            <p:nvPr/>
          </p:nvSpPr>
          <p:spPr>
            <a:xfrm>
              <a:off x="10012082" y="545752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0016716" y="546216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0002746" y="544823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295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3" name="object 127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081738" y="5457505"/>
              <a:ext cx="4638" cy="33653"/>
            </a:xfrm>
            <a:prstGeom prst="rect">
              <a:avLst/>
            </a:prstGeom>
          </p:spPr>
        </p:pic>
        <p:sp>
          <p:nvSpPr>
            <p:cNvPr id="1274" name="object 1274"/>
            <p:cNvSpPr/>
            <p:nvPr/>
          </p:nvSpPr>
          <p:spPr>
            <a:xfrm>
              <a:off x="10086373" y="545752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6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0081732" y="546216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9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0095696" y="544823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9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7" name="object 1277"/>
          <p:cNvGrpSpPr/>
          <p:nvPr/>
        </p:nvGrpSpPr>
        <p:grpSpPr>
          <a:xfrm>
            <a:off x="16243092" y="5965788"/>
            <a:ext cx="12065" cy="842010"/>
            <a:chOff x="16243092" y="5965788"/>
            <a:chExt cx="12065" cy="842010"/>
          </a:xfrm>
        </p:grpSpPr>
        <p:sp>
          <p:nvSpPr>
            <p:cNvPr id="1278" name="object 1278"/>
            <p:cNvSpPr/>
            <p:nvPr/>
          </p:nvSpPr>
          <p:spPr>
            <a:xfrm>
              <a:off x="16246045" y="5971367"/>
              <a:ext cx="0" cy="833755"/>
            </a:xfrm>
            <a:custGeom>
              <a:avLst/>
              <a:gdLst/>
              <a:ahLst/>
              <a:cxnLst/>
              <a:rect l="l" t="t" r="r" b="b"/>
              <a:pathLst>
                <a:path h="833754">
                  <a:moveTo>
                    <a:pt x="0" y="0"/>
                  </a:moveTo>
                  <a:lnTo>
                    <a:pt x="0" y="833482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6246045" y="68048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6251631" y="5965788"/>
              <a:ext cx="0" cy="839469"/>
            </a:xfrm>
            <a:custGeom>
              <a:avLst/>
              <a:gdLst/>
              <a:ahLst/>
              <a:cxnLst/>
              <a:rect l="l" t="t" r="r" b="b"/>
              <a:pathLst>
                <a:path h="839470">
                  <a:moveTo>
                    <a:pt x="0" y="83905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1" name="object 1281"/>
          <p:cNvGrpSpPr/>
          <p:nvPr/>
        </p:nvGrpSpPr>
        <p:grpSpPr>
          <a:xfrm>
            <a:off x="13260364" y="5962836"/>
            <a:ext cx="2991485" cy="845185"/>
            <a:chOff x="13260364" y="5962836"/>
            <a:chExt cx="2991485" cy="845185"/>
          </a:xfrm>
        </p:grpSpPr>
        <p:sp>
          <p:nvSpPr>
            <p:cNvPr id="1282" name="object 1282"/>
            <p:cNvSpPr/>
            <p:nvPr/>
          </p:nvSpPr>
          <p:spPr>
            <a:xfrm>
              <a:off x="13263317" y="5965789"/>
              <a:ext cx="0" cy="839469"/>
            </a:xfrm>
            <a:custGeom>
              <a:avLst/>
              <a:gdLst/>
              <a:ahLst/>
              <a:cxnLst/>
              <a:rect l="l" t="t" r="r" b="b"/>
              <a:pathLst>
                <a:path h="839470">
                  <a:moveTo>
                    <a:pt x="0" y="0"/>
                  </a:moveTo>
                  <a:lnTo>
                    <a:pt x="0" y="839052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3263317" y="68048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3268903" y="5971358"/>
              <a:ext cx="0" cy="833755"/>
            </a:xfrm>
            <a:custGeom>
              <a:avLst/>
              <a:gdLst/>
              <a:ahLst/>
              <a:cxnLst/>
              <a:rect l="l" t="t" r="r" b="b"/>
              <a:pathLst>
                <a:path h="833754">
                  <a:moveTo>
                    <a:pt x="0" y="8334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3263314" y="5965791"/>
              <a:ext cx="2988945" cy="5715"/>
            </a:xfrm>
            <a:custGeom>
              <a:avLst/>
              <a:gdLst/>
              <a:ahLst/>
              <a:cxnLst/>
              <a:rect l="l" t="t" r="r" b="b"/>
              <a:pathLst>
                <a:path w="2988944" h="5714">
                  <a:moveTo>
                    <a:pt x="2988317" y="0"/>
                  </a:moveTo>
                  <a:lnTo>
                    <a:pt x="0" y="0"/>
                  </a:lnTo>
                  <a:lnTo>
                    <a:pt x="5591" y="5580"/>
                  </a:lnTo>
                  <a:lnTo>
                    <a:pt x="2982725" y="5580"/>
                  </a:lnTo>
                  <a:lnTo>
                    <a:pt x="29883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3263324" y="5965789"/>
              <a:ext cx="2988310" cy="0"/>
            </a:xfrm>
            <a:custGeom>
              <a:avLst/>
              <a:gdLst/>
              <a:ahLst/>
              <a:cxnLst/>
              <a:rect l="l" t="t" r="r" b="b"/>
              <a:pathLst>
                <a:path w="2988309">
                  <a:moveTo>
                    <a:pt x="29883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3268903" y="5971367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88" name="object 1288"/>
          <p:cNvSpPr/>
          <p:nvPr/>
        </p:nvSpPr>
        <p:spPr>
          <a:xfrm>
            <a:off x="10068740" y="3425372"/>
            <a:ext cx="53975" cy="360680"/>
          </a:xfrm>
          <a:custGeom>
            <a:avLst/>
            <a:gdLst/>
            <a:ahLst/>
            <a:cxnLst/>
            <a:rect l="l" t="t" r="r" b="b"/>
            <a:pathLst>
              <a:path w="53975" h="360679">
                <a:moveTo>
                  <a:pt x="53893" y="0"/>
                </a:moveTo>
                <a:lnTo>
                  <a:pt x="0" y="0"/>
                </a:lnTo>
                <a:lnTo>
                  <a:pt x="0" y="360512"/>
                </a:lnTo>
                <a:lnTo>
                  <a:pt x="53893" y="360512"/>
                </a:lnTo>
                <a:lnTo>
                  <a:pt x="5389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89" name="object 128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0338219" y="3421038"/>
            <a:ext cx="133809" cy="364846"/>
          </a:xfrm>
          <a:prstGeom prst="rect">
            <a:avLst/>
          </a:prstGeom>
        </p:spPr>
      </p:pic>
      <p:sp>
        <p:nvSpPr>
          <p:cNvPr id="1290" name="object 1290"/>
          <p:cNvSpPr/>
          <p:nvPr/>
        </p:nvSpPr>
        <p:spPr>
          <a:xfrm>
            <a:off x="10014867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0068751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0122642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0176535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0230425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0284317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0443231" y="3425371"/>
            <a:ext cx="0" cy="360680"/>
          </a:xfrm>
          <a:custGeom>
            <a:avLst/>
            <a:gdLst/>
            <a:ahLst/>
            <a:cxnLst/>
            <a:rect l="l" t="t" r="r" b="b"/>
            <a:pathLst>
              <a:path h="360679">
                <a:moveTo>
                  <a:pt x="0" y="360512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0338210" y="3425366"/>
            <a:ext cx="0" cy="360680"/>
          </a:xfrm>
          <a:custGeom>
            <a:avLst/>
            <a:gdLst/>
            <a:ahLst/>
            <a:cxnLst/>
            <a:rect l="l" t="t" r="r" b="b"/>
            <a:pathLst>
              <a:path h="360679">
                <a:moveTo>
                  <a:pt x="0" y="0"/>
                </a:moveTo>
                <a:lnTo>
                  <a:pt x="0" y="360512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8" name="object 1298"/>
          <p:cNvGrpSpPr/>
          <p:nvPr/>
        </p:nvGrpSpPr>
        <p:grpSpPr>
          <a:xfrm>
            <a:off x="9960383" y="3419466"/>
            <a:ext cx="511809" cy="372745"/>
            <a:chOff x="9960383" y="3419466"/>
            <a:chExt cx="511809" cy="372745"/>
          </a:xfrm>
        </p:grpSpPr>
        <p:sp>
          <p:nvSpPr>
            <p:cNvPr id="1299" name="object 1299"/>
            <p:cNvSpPr/>
            <p:nvPr/>
          </p:nvSpPr>
          <p:spPr>
            <a:xfrm>
              <a:off x="10469235" y="3425371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36051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0446104" y="3425366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13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0443236" y="34253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0338208" y="342536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502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0284316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0230423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017653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012264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0068748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001485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9960974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9960975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0446104" y="378588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13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0443236" y="3785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0338208" y="378588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502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0284316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0230423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0176531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0122641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0068748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001485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9960974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21" name="object 1321"/>
          <p:cNvSpPr/>
          <p:nvPr/>
        </p:nvSpPr>
        <p:spPr>
          <a:xfrm>
            <a:off x="12557151" y="6993464"/>
            <a:ext cx="299720" cy="161925"/>
          </a:xfrm>
          <a:custGeom>
            <a:avLst/>
            <a:gdLst/>
            <a:ahLst/>
            <a:cxnLst/>
            <a:rect l="l" t="t" r="r" b="b"/>
            <a:pathLst>
              <a:path w="299720" h="161925">
                <a:moveTo>
                  <a:pt x="299186" y="0"/>
                </a:moveTo>
                <a:lnTo>
                  <a:pt x="0" y="0"/>
                </a:lnTo>
                <a:lnTo>
                  <a:pt x="0" y="53898"/>
                </a:lnTo>
                <a:lnTo>
                  <a:pt x="0" y="107784"/>
                </a:lnTo>
                <a:lnTo>
                  <a:pt x="0" y="161671"/>
                </a:lnTo>
                <a:lnTo>
                  <a:pt x="299186" y="161671"/>
                </a:lnTo>
                <a:lnTo>
                  <a:pt x="299186" y="107797"/>
                </a:lnTo>
                <a:lnTo>
                  <a:pt x="299186" y="53898"/>
                </a:lnTo>
                <a:lnTo>
                  <a:pt x="29918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22" name="object 1322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2552825" y="6672896"/>
            <a:ext cx="307221" cy="104991"/>
          </a:xfrm>
          <a:prstGeom prst="rect">
            <a:avLst/>
          </a:prstGeom>
        </p:spPr>
      </p:pic>
      <p:sp>
        <p:nvSpPr>
          <p:cNvPr id="1323" name="object 1323"/>
          <p:cNvSpPr/>
          <p:nvPr/>
        </p:nvSpPr>
        <p:spPr>
          <a:xfrm>
            <a:off x="12557152" y="71012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2557152" y="70473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2557152" y="699346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2557152" y="693957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2557152" y="688567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2557152" y="683177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2557150" y="667289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299184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2557152" y="677788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184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31" name="object 1331"/>
          <p:cNvGrpSpPr/>
          <p:nvPr/>
        </p:nvGrpSpPr>
        <p:grpSpPr>
          <a:xfrm>
            <a:off x="12551252" y="6643919"/>
            <a:ext cx="311150" cy="511809"/>
            <a:chOff x="12551252" y="6643919"/>
            <a:chExt cx="311150" cy="511809"/>
          </a:xfrm>
        </p:grpSpPr>
        <p:sp>
          <p:nvSpPr>
            <p:cNvPr id="1332" name="object 1332"/>
            <p:cNvSpPr/>
            <p:nvPr/>
          </p:nvSpPr>
          <p:spPr>
            <a:xfrm>
              <a:off x="12557150" y="6646872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2991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2557152" y="664687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1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2557152" y="6670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2557152" y="667289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9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2557152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2557152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2557152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2557152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2557152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2557152" y="70473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2557152" y="710125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2557152" y="7155138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2856335" y="664687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1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2856335" y="6670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2856335" y="667289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9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2856335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2856335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2856335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2856335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2856335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2856335" y="70473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2856335" y="710125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4" name="object 1354"/>
          <p:cNvGrpSpPr/>
          <p:nvPr/>
        </p:nvGrpSpPr>
        <p:grpSpPr>
          <a:xfrm>
            <a:off x="10486542" y="3419466"/>
            <a:ext cx="67945" cy="372745"/>
            <a:chOff x="10486542" y="3419466"/>
            <a:chExt cx="67945" cy="372745"/>
          </a:xfrm>
        </p:grpSpPr>
        <p:pic>
          <p:nvPicPr>
            <p:cNvPr id="1355" name="object 135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0492445" y="3425372"/>
              <a:ext cx="55778" cy="360512"/>
            </a:xfrm>
            <a:prstGeom prst="rect">
              <a:avLst/>
            </a:prstGeom>
          </p:spPr>
        </p:pic>
        <p:sp>
          <p:nvSpPr>
            <p:cNvPr id="1356" name="object 1356"/>
            <p:cNvSpPr/>
            <p:nvPr/>
          </p:nvSpPr>
          <p:spPr>
            <a:xfrm>
              <a:off x="10486542" y="3425366"/>
              <a:ext cx="12065" cy="360680"/>
            </a:xfrm>
            <a:custGeom>
              <a:avLst/>
              <a:gdLst/>
              <a:ahLst/>
              <a:cxnLst/>
              <a:rect l="l" t="t" r="r" b="b"/>
              <a:pathLst>
                <a:path w="12065" h="360679">
                  <a:moveTo>
                    <a:pt x="0" y="360512"/>
                  </a:moveTo>
                  <a:lnTo>
                    <a:pt x="11800" y="360512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3605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0492443" y="378588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78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0542323" y="3425371"/>
              <a:ext cx="12065" cy="360680"/>
            </a:xfrm>
            <a:custGeom>
              <a:avLst/>
              <a:gdLst/>
              <a:ahLst/>
              <a:cxnLst/>
              <a:rect l="l" t="t" r="r" b="b"/>
              <a:pathLst>
                <a:path w="12065" h="360679">
                  <a:moveTo>
                    <a:pt x="0" y="360512"/>
                  </a:moveTo>
                  <a:lnTo>
                    <a:pt x="11800" y="360512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3605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0492445" y="342536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7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0" name="object 1360"/>
          <p:cNvGrpSpPr/>
          <p:nvPr/>
        </p:nvGrpSpPr>
        <p:grpSpPr>
          <a:xfrm>
            <a:off x="12925096" y="6798940"/>
            <a:ext cx="3667125" cy="236854"/>
            <a:chOff x="12925096" y="6798940"/>
            <a:chExt cx="3667125" cy="236854"/>
          </a:xfrm>
        </p:grpSpPr>
        <p:pic>
          <p:nvPicPr>
            <p:cNvPr id="1361" name="object 136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926956" y="6860597"/>
              <a:ext cx="3662893" cy="53935"/>
            </a:xfrm>
            <a:prstGeom prst="rect">
              <a:avLst/>
            </a:prstGeom>
          </p:spPr>
        </p:pic>
        <p:sp>
          <p:nvSpPr>
            <p:cNvPr id="1362" name="object 1362"/>
            <p:cNvSpPr/>
            <p:nvPr/>
          </p:nvSpPr>
          <p:spPr>
            <a:xfrm>
              <a:off x="12926954" y="6914521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>
                  <a:moveTo>
                    <a:pt x="0" y="0"/>
                  </a:moveTo>
                  <a:lnTo>
                    <a:pt x="3662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2926959" y="6860590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>
                  <a:moveTo>
                    <a:pt x="3662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2926954" y="691452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2926954" y="7035006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>
                  <a:moveTo>
                    <a:pt x="0" y="0"/>
                  </a:moveTo>
                  <a:lnTo>
                    <a:pt x="3662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6589852" y="691452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7" name="object 136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925103" y="6804840"/>
              <a:ext cx="3666642" cy="55746"/>
            </a:xfrm>
            <a:prstGeom prst="rect">
              <a:avLst/>
            </a:prstGeom>
          </p:spPr>
        </p:pic>
        <p:sp>
          <p:nvSpPr>
            <p:cNvPr id="1368" name="object 1368"/>
            <p:cNvSpPr/>
            <p:nvPr/>
          </p:nvSpPr>
          <p:spPr>
            <a:xfrm>
              <a:off x="12925095" y="6798951"/>
              <a:ext cx="3667125" cy="67945"/>
            </a:xfrm>
            <a:custGeom>
              <a:avLst/>
              <a:gdLst/>
              <a:ahLst/>
              <a:cxnLst/>
              <a:rect l="l" t="t" r="r" b="b"/>
              <a:pathLst>
                <a:path w="3667125" h="67945">
                  <a:moveTo>
                    <a:pt x="3666642" y="55740"/>
                  </a:moveTo>
                  <a:lnTo>
                    <a:pt x="0" y="55740"/>
                  </a:lnTo>
                  <a:lnTo>
                    <a:pt x="0" y="67551"/>
                  </a:lnTo>
                  <a:lnTo>
                    <a:pt x="3666642" y="67551"/>
                  </a:lnTo>
                  <a:lnTo>
                    <a:pt x="3666642" y="55740"/>
                  </a:lnTo>
                  <a:close/>
                </a:path>
                <a:path w="3667125" h="67945">
                  <a:moveTo>
                    <a:pt x="3666642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3666642" y="11798"/>
                  </a:lnTo>
                  <a:lnTo>
                    <a:pt x="3666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9" name="object 1369"/>
          <p:cNvGrpSpPr/>
          <p:nvPr/>
        </p:nvGrpSpPr>
        <p:grpSpPr>
          <a:xfrm>
            <a:off x="11306423" y="3536533"/>
            <a:ext cx="20955" cy="58419"/>
            <a:chOff x="11306423" y="3536533"/>
            <a:chExt cx="20955" cy="58419"/>
          </a:xfrm>
        </p:grpSpPr>
        <p:pic>
          <p:nvPicPr>
            <p:cNvPr id="1370" name="object 137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1306430" y="3542447"/>
              <a:ext cx="14868" cy="46448"/>
            </a:xfrm>
            <a:prstGeom prst="rect">
              <a:avLst/>
            </a:prstGeom>
          </p:spPr>
        </p:pic>
        <p:sp>
          <p:nvSpPr>
            <p:cNvPr id="1371" name="object 1371"/>
            <p:cNvSpPr/>
            <p:nvPr/>
          </p:nvSpPr>
          <p:spPr>
            <a:xfrm>
              <a:off x="11306423" y="358298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1321291" y="354243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1306423" y="353653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4" name="object 1374"/>
          <p:cNvGrpSpPr/>
          <p:nvPr/>
        </p:nvGrpSpPr>
        <p:grpSpPr>
          <a:xfrm>
            <a:off x="11306423" y="3750245"/>
            <a:ext cx="20955" cy="45720"/>
            <a:chOff x="11306423" y="3750245"/>
            <a:chExt cx="20955" cy="45720"/>
          </a:xfrm>
        </p:grpSpPr>
        <p:pic>
          <p:nvPicPr>
            <p:cNvPr id="1375" name="object 137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306430" y="3756158"/>
              <a:ext cx="14868" cy="33464"/>
            </a:xfrm>
            <a:prstGeom prst="rect">
              <a:avLst/>
            </a:prstGeom>
          </p:spPr>
        </p:pic>
        <p:sp>
          <p:nvSpPr>
            <p:cNvPr id="1376" name="object 1376"/>
            <p:cNvSpPr/>
            <p:nvPr/>
          </p:nvSpPr>
          <p:spPr>
            <a:xfrm>
              <a:off x="11306423" y="3783720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1321291" y="375615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46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1306423" y="3750245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9" name="object 1379"/>
          <p:cNvGrpSpPr/>
          <p:nvPr/>
        </p:nvGrpSpPr>
        <p:grpSpPr>
          <a:xfrm>
            <a:off x="9903031" y="3804092"/>
            <a:ext cx="76835" cy="177800"/>
            <a:chOff x="9903031" y="3804092"/>
            <a:chExt cx="76835" cy="177800"/>
          </a:xfrm>
        </p:grpSpPr>
        <p:pic>
          <p:nvPicPr>
            <p:cNvPr id="1380" name="object 138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908942" y="3804092"/>
              <a:ext cx="65013" cy="171900"/>
            </a:xfrm>
            <a:prstGeom prst="rect">
              <a:avLst/>
            </a:prstGeom>
          </p:spPr>
        </p:pic>
        <p:sp>
          <p:nvSpPr>
            <p:cNvPr id="1381" name="object 1381"/>
            <p:cNvSpPr/>
            <p:nvPr/>
          </p:nvSpPr>
          <p:spPr>
            <a:xfrm>
              <a:off x="9973955" y="3804092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h="172085">
                  <a:moveTo>
                    <a:pt x="0" y="17190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9908931" y="3818055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0"/>
                  </a:moveTo>
                  <a:lnTo>
                    <a:pt x="0" y="15793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9908942" y="397599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4" name="object 1384"/>
          <p:cNvGrpSpPr/>
          <p:nvPr/>
        </p:nvGrpSpPr>
        <p:grpSpPr>
          <a:xfrm>
            <a:off x="12860049" y="6860589"/>
            <a:ext cx="67945" cy="175260"/>
            <a:chOff x="12860049" y="6860589"/>
            <a:chExt cx="67945" cy="175260"/>
          </a:xfrm>
        </p:grpSpPr>
        <p:pic>
          <p:nvPicPr>
            <p:cNvPr id="1385" name="object 138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905002" y="6860589"/>
              <a:ext cx="20093" cy="53935"/>
            </a:xfrm>
            <a:prstGeom prst="rect">
              <a:avLst/>
            </a:prstGeom>
          </p:spPr>
        </p:pic>
        <p:pic>
          <p:nvPicPr>
            <p:cNvPr id="1386" name="object 138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860049" y="6912159"/>
              <a:ext cx="67408" cy="123438"/>
            </a:xfrm>
            <a:prstGeom prst="rect">
              <a:avLst/>
            </a:prstGeom>
          </p:spPr>
        </p:pic>
      </p:grpSp>
      <p:grpSp>
        <p:nvGrpSpPr>
          <p:cNvPr id="1387" name="object 1387"/>
          <p:cNvGrpSpPr/>
          <p:nvPr/>
        </p:nvGrpSpPr>
        <p:grpSpPr>
          <a:xfrm>
            <a:off x="16589378" y="6860585"/>
            <a:ext cx="67945" cy="175260"/>
            <a:chOff x="16589378" y="6860585"/>
            <a:chExt cx="67945" cy="175260"/>
          </a:xfrm>
        </p:grpSpPr>
        <p:pic>
          <p:nvPicPr>
            <p:cNvPr id="1388" name="object 138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6591739" y="6860585"/>
              <a:ext cx="20093" cy="53935"/>
            </a:xfrm>
            <a:prstGeom prst="rect">
              <a:avLst/>
            </a:prstGeom>
          </p:spPr>
        </p:pic>
        <p:pic>
          <p:nvPicPr>
            <p:cNvPr id="1389" name="object 138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6589378" y="6912160"/>
              <a:ext cx="67385" cy="123438"/>
            </a:xfrm>
            <a:prstGeom prst="rect">
              <a:avLst/>
            </a:prstGeom>
          </p:spPr>
        </p:pic>
      </p:grpSp>
      <p:grpSp>
        <p:nvGrpSpPr>
          <p:cNvPr id="1390" name="object 1390"/>
          <p:cNvGrpSpPr/>
          <p:nvPr/>
        </p:nvGrpSpPr>
        <p:grpSpPr>
          <a:xfrm>
            <a:off x="9971003" y="3965606"/>
            <a:ext cx="428625" cy="20320"/>
            <a:chOff x="9971003" y="3965606"/>
            <a:chExt cx="428625" cy="20320"/>
          </a:xfrm>
        </p:grpSpPr>
        <p:pic>
          <p:nvPicPr>
            <p:cNvPr id="1391" name="object 139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973948" y="3968558"/>
              <a:ext cx="416301" cy="4638"/>
            </a:xfrm>
            <a:prstGeom prst="rect">
              <a:avLst/>
            </a:prstGeom>
          </p:spPr>
        </p:pic>
        <p:sp>
          <p:nvSpPr>
            <p:cNvPr id="1392" name="object 1392"/>
            <p:cNvSpPr/>
            <p:nvPr/>
          </p:nvSpPr>
          <p:spPr>
            <a:xfrm>
              <a:off x="9973955" y="3973199"/>
              <a:ext cx="416559" cy="0"/>
            </a:xfrm>
            <a:custGeom>
              <a:avLst/>
              <a:gdLst/>
              <a:ahLst/>
              <a:cxnLst/>
              <a:rect l="l" t="t" r="r" b="b"/>
              <a:pathLst>
                <a:path w="416559">
                  <a:moveTo>
                    <a:pt x="0" y="0"/>
                  </a:moveTo>
                  <a:lnTo>
                    <a:pt x="41629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9973955" y="3982524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0" y="0"/>
                  </a:moveTo>
                  <a:lnTo>
                    <a:pt x="4255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9973950" y="3968558"/>
              <a:ext cx="412115" cy="0"/>
            </a:xfrm>
            <a:custGeom>
              <a:avLst/>
              <a:gdLst/>
              <a:ahLst/>
              <a:cxnLst/>
              <a:rect l="l" t="t" r="r" b="b"/>
              <a:pathLst>
                <a:path w="412115">
                  <a:moveTo>
                    <a:pt x="4116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9973955" y="39731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2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9973955" y="39685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7" name="object 1397"/>
          <p:cNvGrpSpPr/>
          <p:nvPr/>
        </p:nvGrpSpPr>
        <p:grpSpPr>
          <a:xfrm>
            <a:off x="9999797" y="5448229"/>
            <a:ext cx="20320" cy="43180"/>
            <a:chOff x="9999797" y="5448229"/>
            <a:chExt cx="20320" cy="43180"/>
          </a:xfrm>
        </p:grpSpPr>
        <p:pic>
          <p:nvPicPr>
            <p:cNvPr id="1398" name="object 139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012068" y="5457508"/>
              <a:ext cx="4638" cy="33653"/>
            </a:xfrm>
            <a:prstGeom prst="rect">
              <a:avLst/>
            </a:prstGeom>
          </p:spPr>
        </p:pic>
        <p:sp>
          <p:nvSpPr>
            <p:cNvPr id="1399" name="object 1399"/>
            <p:cNvSpPr/>
            <p:nvPr/>
          </p:nvSpPr>
          <p:spPr>
            <a:xfrm>
              <a:off x="10012074" y="545752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6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0002750" y="5448229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0016716" y="546216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9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2" name="object 1402"/>
          <p:cNvGrpSpPr/>
          <p:nvPr/>
        </p:nvGrpSpPr>
        <p:grpSpPr>
          <a:xfrm>
            <a:off x="10382650" y="3818050"/>
            <a:ext cx="20320" cy="165100"/>
            <a:chOff x="10382650" y="3818050"/>
            <a:chExt cx="20320" cy="165100"/>
          </a:xfrm>
        </p:grpSpPr>
        <p:pic>
          <p:nvPicPr>
            <p:cNvPr id="1403" name="object 140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0385599" y="3818061"/>
              <a:ext cx="13927" cy="155136"/>
            </a:xfrm>
            <a:prstGeom prst="rect">
              <a:avLst/>
            </a:prstGeom>
          </p:spPr>
        </p:pic>
        <p:sp>
          <p:nvSpPr>
            <p:cNvPr id="1404" name="object 1404"/>
            <p:cNvSpPr/>
            <p:nvPr/>
          </p:nvSpPr>
          <p:spPr>
            <a:xfrm>
              <a:off x="10385609" y="39685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0390248" y="39731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0394887" y="381805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0394889" y="39731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0399527" y="39731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2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0399527" y="39685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0399527" y="381805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0385603" y="381805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2" name="object 1412"/>
          <p:cNvGrpSpPr/>
          <p:nvPr/>
        </p:nvGrpSpPr>
        <p:grpSpPr>
          <a:xfrm>
            <a:off x="18035528" y="4306300"/>
            <a:ext cx="18415" cy="285115"/>
            <a:chOff x="18035528" y="4306300"/>
            <a:chExt cx="18415" cy="285115"/>
          </a:xfrm>
        </p:grpSpPr>
        <p:pic>
          <p:nvPicPr>
            <p:cNvPr id="1413" name="object 141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8047795" y="4315582"/>
              <a:ext cx="5553" cy="266389"/>
            </a:xfrm>
            <a:prstGeom prst="rect">
              <a:avLst/>
            </a:prstGeom>
          </p:spPr>
        </p:pic>
        <p:sp>
          <p:nvSpPr>
            <p:cNvPr id="1414" name="object 1414"/>
            <p:cNvSpPr/>
            <p:nvPr/>
          </p:nvSpPr>
          <p:spPr>
            <a:xfrm>
              <a:off x="18050597" y="4318364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260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8047795" y="4315578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h="266700">
                  <a:moveTo>
                    <a:pt x="0" y="2663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8038481" y="4306300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h="285114">
                  <a:moveTo>
                    <a:pt x="0" y="0"/>
                  </a:moveTo>
                  <a:lnTo>
                    <a:pt x="0" y="28498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8053351" y="4321162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5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8" name="object 1418"/>
          <p:cNvGrpSpPr/>
          <p:nvPr/>
        </p:nvGrpSpPr>
        <p:grpSpPr>
          <a:xfrm>
            <a:off x="9861519" y="4303347"/>
            <a:ext cx="19685" cy="291465"/>
            <a:chOff x="9861519" y="4303347"/>
            <a:chExt cx="19685" cy="291465"/>
          </a:xfrm>
        </p:grpSpPr>
        <p:pic>
          <p:nvPicPr>
            <p:cNvPr id="1419" name="object 141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9861532" y="4315580"/>
              <a:ext cx="7444" cy="5584"/>
            </a:xfrm>
            <a:prstGeom prst="rect">
              <a:avLst/>
            </a:prstGeom>
          </p:spPr>
        </p:pic>
        <p:sp>
          <p:nvSpPr>
            <p:cNvPr id="1420" name="object 1420"/>
            <p:cNvSpPr/>
            <p:nvPr/>
          </p:nvSpPr>
          <p:spPr>
            <a:xfrm>
              <a:off x="9861531" y="4318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9861531" y="43155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9861531" y="43211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9861526" y="430630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4" name="object 1424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863379" y="4315583"/>
              <a:ext cx="5585" cy="266379"/>
            </a:xfrm>
            <a:prstGeom prst="rect">
              <a:avLst/>
            </a:prstGeom>
          </p:spPr>
        </p:pic>
        <p:sp>
          <p:nvSpPr>
            <p:cNvPr id="1425" name="object 1425"/>
            <p:cNvSpPr/>
            <p:nvPr/>
          </p:nvSpPr>
          <p:spPr>
            <a:xfrm>
              <a:off x="9866173" y="4318376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8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9868964" y="4315583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h="266700">
                  <a:moveTo>
                    <a:pt x="0" y="0"/>
                  </a:moveTo>
                  <a:lnTo>
                    <a:pt x="0" y="2663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9863379" y="4321167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0"/>
                  </a:moveTo>
                  <a:lnTo>
                    <a:pt x="0" y="2552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9878248" y="4306298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h="285114">
                  <a:moveTo>
                    <a:pt x="0" y="28498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9" name="object 142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861532" y="4576421"/>
              <a:ext cx="7444" cy="5553"/>
            </a:xfrm>
            <a:prstGeom prst="rect">
              <a:avLst/>
            </a:prstGeom>
          </p:spPr>
        </p:pic>
        <p:sp>
          <p:nvSpPr>
            <p:cNvPr id="1430" name="object 1430"/>
            <p:cNvSpPr/>
            <p:nvPr/>
          </p:nvSpPr>
          <p:spPr>
            <a:xfrm>
              <a:off x="9861534" y="45792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9861519" y="45819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9861526" y="45764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9861531" y="45912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4" name="object 1434"/>
          <p:cNvGrpSpPr/>
          <p:nvPr/>
        </p:nvGrpSpPr>
        <p:grpSpPr>
          <a:xfrm>
            <a:off x="18722254" y="708753"/>
            <a:ext cx="68580" cy="463550"/>
            <a:chOff x="18722254" y="708753"/>
            <a:chExt cx="68580" cy="463550"/>
          </a:xfrm>
        </p:grpSpPr>
        <p:pic>
          <p:nvPicPr>
            <p:cNvPr id="1435" name="object 143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8722843" y="708753"/>
              <a:ext cx="12062" cy="460530"/>
            </a:xfrm>
            <a:prstGeom prst="rect">
              <a:avLst/>
            </a:prstGeom>
          </p:spPr>
        </p:pic>
        <p:sp>
          <p:nvSpPr>
            <p:cNvPr id="1436" name="object 1436"/>
            <p:cNvSpPr/>
            <p:nvPr/>
          </p:nvSpPr>
          <p:spPr>
            <a:xfrm>
              <a:off x="18725167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7" name="object 143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8775079" y="708753"/>
              <a:ext cx="15028" cy="460537"/>
            </a:xfrm>
            <a:prstGeom prst="rect">
              <a:avLst/>
            </a:prstGeom>
          </p:spPr>
        </p:pic>
        <p:sp>
          <p:nvSpPr>
            <p:cNvPr id="1438" name="object 1438"/>
            <p:cNvSpPr/>
            <p:nvPr/>
          </p:nvSpPr>
          <p:spPr>
            <a:xfrm>
              <a:off x="18736769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8776191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878779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879011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460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872284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872284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8725167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8727486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8734912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8736769" y="116929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8776191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8778032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8785459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4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8787796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2" name="object 1452"/>
          <p:cNvGrpSpPr/>
          <p:nvPr/>
        </p:nvGrpSpPr>
        <p:grpSpPr>
          <a:xfrm>
            <a:off x="18752424" y="1240636"/>
            <a:ext cx="13970" cy="26670"/>
            <a:chOff x="18752424" y="1240636"/>
            <a:chExt cx="13970" cy="26670"/>
          </a:xfrm>
        </p:grpSpPr>
        <p:pic>
          <p:nvPicPr>
            <p:cNvPr id="1453" name="object 145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8753000" y="1243595"/>
              <a:ext cx="10240" cy="20460"/>
            </a:xfrm>
            <a:prstGeom prst="rect">
              <a:avLst/>
            </a:prstGeom>
          </p:spPr>
        </p:pic>
        <p:sp>
          <p:nvSpPr>
            <p:cNvPr id="1454" name="object 1454"/>
            <p:cNvSpPr/>
            <p:nvPr/>
          </p:nvSpPr>
          <p:spPr>
            <a:xfrm>
              <a:off x="18763243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8753960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8753015" y="124358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8763234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8753966" y="12640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8753007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8764187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8763234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8753966" y="12435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8753007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4" name="object 1464"/>
          <p:cNvGrpSpPr/>
          <p:nvPr/>
        </p:nvGrpSpPr>
        <p:grpSpPr>
          <a:xfrm>
            <a:off x="18330110" y="1240636"/>
            <a:ext cx="13970" cy="26670"/>
            <a:chOff x="18330110" y="1240636"/>
            <a:chExt cx="13970" cy="26670"/>
          </a:xfrm>
        </p:grpSpPr>
        <p:pic>
          <p:nvPicPr>
            <p:cNvPr id="1465" name="object 146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8330698" y="1243595"/>
              <a:ext cx="10219" cy="20460"/>
            </a:xfrm>
            <a:prstGeom prst="rect">
              <a:avLst/>
            </a:prstGeom>
          </p:spPr>
        </p:pic>
        <p:sp>
          <p:nvSpPr>
            <p:cNvPr id="1466" name="object 1466"/>
            <p:cNvSpPr/>
            <p:nvPr/>
          </p:nvSpPr>
          <p:spPr>
            <a:xfrm>
              <a:off x="18340928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8331644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8330702" y="124358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8340919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8331650" y="12640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8330691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8341872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8340919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8331650" y="12435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8330691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6" name="object 1476"/>
          <p:cNvGrpSpPr/>
          <p:nvPr/>
        </p:nvGrpSpPr>
        <p:grpSpPr>
          <a:xfrm>
            <a:off x="18308274" y="708753"/>
            <a:ext cx="56515" cy="463550"/>
            <a:chOff x="18308274" y="708753"/>
            <a:chExt cx="56515" cy="463550"/>
          </a:xfrm>
        </p:grpSpPr>
        <p:pic>
          <p:nvPicPr>
            <p:cNvPr id="1477" name="object 147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8308887" y="708753"/>
              <a:ext cx="14386" cy="460530"/>
            </a:xfrm>
            <a:prstGeom prst="rect">
              <a:avLst/>
            </a:prstGeom>
          </p:spPr>
        </p:pic>
        <p:pic>
          <p:nvPicPr>
            <p:cNvPr id="1478" name="object 147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8351985" y="708753"/>
              <a:ext cx="12062" cy="460530"/>
            </a:xfrm>
            <a:prstGeom prst="rect">
              <a:avLst/>
            </a:prstGeom>
          </p:spPr>
        </p:pic>
        <p:sp>
          <p:nvSpPr>
            <p:cNvPr id="1479" name="object 1479"/>
            <p:cNvSpPr/>
            <p:nvPr/>
          </p:nvSpPr>
          <p:spPr>
            <a:xfrm>
              <a:off x="18311187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8313509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8323272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832511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8350130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8359413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8361734" y="708753"/>
              <a:ext cx="2540" cy="461009"/>
            </a:xfrm>
            <a:custGeom>
              <a:avLst/>
              <a:gdLst/>
              <a:ahLst/>
              <a:cxnLst/>
              <a:rect l="l" t="t" r="r" b="b"/>
              <a:pathLst>
                <a:path w="2540" h="461009">
                  <a:moveTo>
                    <a:pt x="0" y="196653"/>
                  </a:moveTo>
                  <a:lnTo>
                    <a:pt x="0" y="460537"/>
                  </a:lnTo>
                </a:path>
                <a:path w="2540" h="461009">
                  <a:moveTo>
                    <a:pt x="0" y="0"/>
                  </a:moveTo>
                  <a:lnTo>
                    <a:pt x="0" y="196653"/>
                  </a:lnTo>
                </a:path>
                <a:path w="2540" h="461009">
                  <a:moveTo>
                    <a:pt x="2321" y="0"/>
                  </a:moveTo>
                  <a:lnTo>
                    <a:pt x="2321" y="196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830886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8308866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8311187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8313509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8315830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8323272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8325115" y="116929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8350130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8351987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8359413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6" name="object 1496"/>
          <p:cNvGrpSpPr/>
          <p:nvPr/>
        </p:nvGrpSpPr>
        <p:grpSpPr>
          <a:xfrm>
            <a:off x="14630004" y="8092563"/>
            <a:ext cx="3379470" cy="22860"/>
            <a:chOff x="14630004" y="8092563"/>
            <a:chExt cx="3379470" cy="22860"/>
          </a:xfrm>
        </p:grpSpPr>
        <p:sp>
          <p:nvSpPr>
            <p:cNvPr id="1497" name="object 1497"/>
            <p:cNvSpPr/>
            <p:nvPr/>
          </p:nvSpPr>
          <p:spPr>
            <a:xfrm>
              <a:off x="17331373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7373167" y="809403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7331373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7396395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7396389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7954852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7954850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7954850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7331372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73963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7331375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7396389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7396395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800593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73313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6656756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6656756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6707846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6707855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6656756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6707846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6656758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7266306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726630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7266309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6707855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670784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665675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73313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5982138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61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5982138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6047212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6047204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6605669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6605667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6605667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5982140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604720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5982138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6047204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6047212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665675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59821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5307572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5340108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5307572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5358663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5358671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5307572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5358663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5307575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5917126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5917125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5917125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5358671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5358663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53075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59821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4632964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4632964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4698022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4698020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5256474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9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5256466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5256466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4632957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469802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4632954" y="80955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469802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4698022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53075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46329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9" name="object 1569"/>
          <p:cNvGrpSpPr/>
          <p:nvPr/>
        </p:nvGrpSpPr>
        <p:grpSpPr>
          <a:xfrm>
            <a:off x="9233228" y="8092563"/>
            <a:ext cx="4053840" cy="22860"/>
            <a:chOff x="9233228" y="8092563"/>
            <a:chExt cx="4053840" cy="22860"/>
          </a:xfrm>
        </p:grpSpPr>
        <p:sp>
          <p:nvSpPr>
            <p:cNvPr id="1570" name="object 1570"/>
            <p:cNvSpPr/>
            <p:nvPr/>
          </p:nvSpPr>
          <p:spPr>
            <a:xfrm>
              <a:off x="12609157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2641688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2609157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2660296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2660296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2609157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2660296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2609156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3218737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32187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3218740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34" y="0"/>
                  </a:lnTo>
                </a:path>
                <a:path w="65405" h="3175">
                  <a:moveTo>
                    <a:pt x="0" y="2952"/>
                  </a:moveTo>
                  <a:lnTo>
                    <a:pt x="6503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2660296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266029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26091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32837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1934581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57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1976399" y="809403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1934581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1999604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1999604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2558048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2558058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2558058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1934579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199960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1934590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1999604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1999604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26091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193457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1259964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1292493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1259964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1311063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1311062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1259964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1311063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1259955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1869513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186951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1869516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1311062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1311063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125996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193457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0585399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0627215" y="809403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0585399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0650420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0650420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1208877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1208874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1208874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0585397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065042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0585406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065042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0650420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125996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058539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9910780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9943309" y="8094038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9910780" y="809699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9961879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9961877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9910780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9961879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9910771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0520331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052033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0520331" y="8094038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9961877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9961879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99107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058539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9236183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59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9236183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9301228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9301228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9859672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9859672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9859672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9236181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930122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9236173" y="80955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9301228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9301228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99107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923618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9" name="object 1659"/>
          <p:cNvGrpSpPr/>
          <p:nvPr/>
        </p:nvGrpSpPr>
        <p:grpSpPr>
          <a:xfrm>
            <a:off x="18002986" y="8092563"/>
            <a:ext cx="680720" cy="22860"/>
            <a:chOff x="18002986" y="8092563"/>
            <a:chExt cx="680720" cy="22860"/>
          </a:xfrm>
        </p:grpSpPr>
        <p:sp>
          <p:nvSpPr>
            <p:cNvPr id="1660" name="object 1660"/>
            <p:cNvSpPr/>
            <p:nvPr/>
          </p:nvSpPr>
          <p:spPr>
            <a:xfrm>
              <a:off x="18005939" y="8112242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8005939" y="8094038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8057077" y="80955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8057082" y="811224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8005939" y="80955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8057077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8005938" y="8112242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8615491" y="811224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861549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8615494" y="80955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8057082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8057077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800593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86805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4" name="object 1674"/>
          <p:cNvGrpSpPr/>
          <p:nvPr/>
        </p:nvGrpSpPr>
        <p:grpSpPr>
          <a:xfrm>
            <a:off x="18677605" y="7996848"/>
            <a:ext cx="127635" cy="118745"/>
            <a:chOff x="18677605" y="7996848"/>
            <a:chExt cx="127635" cy="118745"/>
          </a:xfrm>
        </p:grpSpPr>
        <p:sp>
          <p:nvSpPr>
            <p:cNvPr id="1675" name="object 1675"/>
            <p:cNvSpPr/>
            <p:nvPr/>
          </p:nvSpPr>
          <p:spPr>
            <a:xfrm>
              <a:off x="18802266" y="799980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8785540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8785540" y="802488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6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8785540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8785540" y="80248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880226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8795768" y="8024878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8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8792071" y="80248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1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8785534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8680558" y="811224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7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8680558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8705654" y="809551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8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8705651" y="8112241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6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8680558" y="809551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8705654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8680565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8705656" y="810573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901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8705654" y="8102014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4">
                  <a:moveTo>
                    <a:pt x="0" y="0"/>
                  </a:moveTo>
                  <a:lnTo>
                    <a:pt x="8640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86805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5" name="object 1695"/>
          <p:cNvGrpSpPr/>
          <p:nvPr/>
        </p:nvGrpSpPr>
        <p:grpSpPr>
          <a:xfrm>
            <a:off x="9111503" y="7996848"/>
            <a:ext cx="127635" cy="118745"/>
            <a:chOff x="9111503" y="7996848"/>
            <a:chExt cx="127635" cy="118745"/>
          </a:xfrm>
        </p:grpSpPr>
        <p:sp>
          <p:nvSpPr>
            <p:cNvPr id="1696" name="object 1696"/>
            <p:cNvSpPr/>
            <p:nvPr/>
          </p:nvSpPr>
          <p:spPr>
            <a:xfrm>
              <a:off x="9114456" y="799980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9131181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9131181" y="802488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6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911445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9131181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9114448" y="80248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911445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9120961" y="8024878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8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9124683" y="80248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1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9114457" y="811224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7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9131189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9131189" y="809551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799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9114456" y="8112241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>
                  <a:moveTo>
                    <a:pt x="0" y="0"/>
                  </a:moveTo>
                  <a:lnTo>
                    <a:pt x="9663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9211093" y="809551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921109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9211093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9120961" y="810573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0" y="0"/>
                  </a:moveTo>
                  <a:lnTo>
                    <a:pt x="901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9124687" y="8102014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>
                  <a:moveTo>
                    <a:pt x="8640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923618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6" name="object 1716"/>
          <p:cNvGrpSpPr/>
          <p:nvPr/>
        </p:nvGrpSpPr>
        <p:grpSpPr>
          <a:xfrm>
            <a:off x="13280820" y="8092563"/>
            <a:ext cx="1355090" cy="150495"/>
            <a:chOff x="13280820" y="8092563"/>
            <a:chExt cx="1355090" cy="150495"/>
          </a:xfrm>
        </p:grpSpPr>
        <p:sp>
          <p:nvSpPr>
            <p:cNvPr id="1717" name="object 1717"/>
            <p:cNvSpPr/>
            <p:nvPr/>
          </p:nvSpPr>
          <p:spPr>
            <a:xfrm>
              <a:off x="13618840" y="8112242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>
                  <a:moveTo>
                    <a:pt x="33954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3618840" y="8094038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0"/>
                  </a:moveTo>
                  <a:lnTo>
                    <a:pt x="339549" y="0"/>
                  </a:lnTo>
                </a:path>
                <a:path w="339725" h="3175">
                  <a:moveTo>
                    <a:pt x="0" y="2952"/>
                  </a:moveTo>
                  <a:lnTo>
                    <a:pt x="33954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3642995" y="8095516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3642994" y="8112242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3859890" y="8094038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0"/>
                  </a:moveTo>
                  <a:lnTo>
                    <a:pt x="98499" y="0"/>
                  </a:lnTo>
                </a:path>
                <a:path w="99059" h="3175">
                  <a:moveTo>
                    <a:pt x="0" y="2952"/>
                  </a:moveTo>
                  <a:lnTo>
                    <a:pt x="9849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3859889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3859889" y="8112242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0" y="0"/>
                  </a:moveTo>
                  <a:lnTo>
                    <a:pt x="9849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3618841" y="811224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364299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3618838" y="80955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3642994" y="810573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3642995" y="81020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395839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361884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1" name="object 1731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369237" y="8095513"/>
              <a:ext cx="229867" cy="16732"/>
            </a:xfrm>
            <a:prstGeom prst="rect">
              <a:avLst/>
            </a:prstGeom>
          </p:spPr>
        </p:pic>
        <p:sp>
          <p:nvSpPr>
            <p:cNvPr id="1732" name="object 1732"/>
            <p:cNvSpPr/>
            <p:nvPr/>
          </p:nvSpPr>
          <p:spPr>
            <a:xfrm>
              <a:off x="13369245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3369245" y="8112242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86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359912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3369254" y="809551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22986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3283773" y="8094038"/>
              <a:ext cx="85725" cy="3175"/>
            </a:xfrm>
            <a:custGeom>
              <a:avLst/>
              <a:gdLst/>
              <a:ahLst/>
              <a:cxnLst/>
              <a:rect l="l" t="t" r="r" b="b"/>
              <a:pathLst>
                <a:path w="85725" h="3175">
                  <a:moveTo>
                    <a:pt x="0" y="0"/>
                  </a:moveTo>
                  <a:lnTo>
                    <a:pt x="85473" y="0"/>
                  </a:lnTo>
                </a:path>
                <a:path w="85725" h="3175">
                  <a:moveTo>
                    <a:pt x="0" y="2952"/>
                  </a:moveTo>
                  <a:lnTo>
                    <a:pt x="8547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3369245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3283772" y="8112242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328377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3599124" y="8095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1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3599121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3599121" y="811224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1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361884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3560675" y="8112239"/>
              <a:ext cx="38735" cy="126364"/>
            </a:xfrm>
            <a:custGeom>
              <a:avLst/>
              <a:gdLst/>
              <a:ahLst/>
              <a:cxnLst/>
              <a:rect l="l" t="t" r="r" b="b"/>
              <a:pathLst>
                <a:path w="38734" h="126365">
                  <a:moveTo>
                    <a:pt x="0" y="126243"/>
                  </a:moveTo>
                  <a:lnTo>
                    <a:pt x="20253" y="89123"/>
                  </a:lnTo>
                  <a:lnTo>
                    <a:pt x="33732" y="46085"/>
                  </a:lnTo>
                  <a:lnTo>
                    <a:pt x="38437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361884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328377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3958390" y="8112242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>
                  <a:moveTo>
                    <a:pt x="0" y="0"/>
                  </a:moveTo>
                  <a:lnTo>
                    <a:pt x="33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3958390" y="8094038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0"/>
                  </a:moveTo>
                  <a:lnTo>
                    <a:pt x="339507" y="0"/>
                  </a:lnTo>
                </a:path>
                <a:path w="339725" h="3175">
                  <a:moveTo>
                    <a:pt x="0" y="2952"/>
                  </a:moveTo>
                  <a:lnTo>
                    <a:pt x="3395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4056874" y="8095516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4056884" y="8112242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3958390" y="8094038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0"/>
                  </a:moveTo>
                  <a:lnTo>
                    <a:pt x="98489" y="0"/>
                  </a:lnTo>
                </a:path>
                <a:path w="99059" h="3175">
                  <a:moveTo>
                    <a:pt x="0" y="2952"/>
                  </a:moveTo>
                  <a:lnTo>
                    <a:pt x="9848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4056874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3958385" y="8112242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9848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4273733" y="811224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427373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4273736" y="80955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4056884" y="810573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4056874" y="81020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395839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1" name="object 176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4317596" y="8095513"/>
              <a:ext cx="229888" cy="16732"/>
            </a:xfrm>
            <a:prstGeom prst="rect">
              <a:avLst/>
            </a:prstGeom>
          </p:spPr>
        </p:pic>
        <p:sp>
          <p:nvSpPr>
            <p:cNvPr id="1762" name="object 1762"/>
            <p:cNvSpPr/>
            <p:nvPr/>
          </p:nvSpPr>
          <p:spPr>
            <a:xfrm>
              <a:off x="14547487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4317599" y="8112242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>
                  <a:moveTo>
                    <a:pt x="2298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431759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4317593" y="8095516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>
                  <a:moveTo>
                    <a:pt x="0" y="0"/>
                  </a:moveTo>
                  <a:lnTo>
                    <a:pt x="2298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4547484" y="809551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4547487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4547487" y="8112242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47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46329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4297889" y="8095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4317593" y="80955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4297887" y="811224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4317593" y="8112242"/>
              <a:ext cx="38735" cy="126364"/>
            </a:xfrm>
            <a:custGeom>
              <a:avLst/>
              <a:gdLst/>
              <a:ahLst/>
              <a:cxnLst/>
              <a:rect l="l" t="t" r="r" b="b"/>
              <a:pathLst>
                <a:path w="38734" h="126365">
                  <a:moveTo>
                    <a:pt x="0" y="0"/>
                  </a:moveTo>
                  <a:lnTo>
                    <a:pt x="4705" y="46082"/>
                  </a:lnTo>
                  <a:lnTo>
                    <a:pt x="18185" y="89118"/>
                  </a:lnTo>
                  <a:lnTo>
                    <a:pt x="38441" y="12624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46329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7" name="object 1777"/>
          <p:cNvSpPr/>
          <p:nvPr/>
        </p:nvSpPr>
        <p:spPr>
          <a:xfrm>
            <a:off x="8873804" y="4790364"/>
            <a:ext cx="240665" cy="0"/>
          </a:xfrm>
          <a:custGeom>
            <a:avLst/>
            <a:gdLst/>
            <a:ahLst/>
            <a:cxnLst/>
            <a:rect l="l" t="t" r="r" b="b"/>
            <a:pathLst>
              <a:path w="240665">
                <a:moveTo>
                  <a:pt x="240652" y="0"/>
                </a:moveTo>
                <a:lnTo>
                  <a:pt x="0" y="0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8873804" y="5271678"/>
            <a:ext cx="240665" cy="0"/>
          </a:xfrm>
          <a:custGeom>
            <a:avLst/>
            <a:gdLst/>
            <a:ahLst/>
            <a:cxnLst/>
            <a:rect l="l" t="t" r="r" b="b"/>
            <a:pathLst>
              <a:path w="240665">
                <a:moveTo>
                  <a:pt x="240652" y="0"/>
                </a:moveTo>
                <a:lnTo>
                  <a:pt x="0" y="0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79" name="object 1779"/>
          <p:cNvGrpSpPr/>
          <p:nvPr/>
        </p:nvGrpSpPr>
        <p:grpSpPr>
          <a:xfrm>
            <a:off x="9111503" y="5268725"/>
            <a:ext cx="22860" cy="95250"/>
            <a:chOff x="9111503" y="5268725"/>
            <a:chExt cx="22860" cy="95250"/>
          </a:xfrm>
        </p:grpSpPr>
        <p:sp>
          <p:nvSpPr>
            <p:cNvPr id="1780" name="object 1780"/>
            <p:cNvSpPr/>
            <p:nvPr/>
          </p:nvSpPr>
          <p:spPr>
            <a:xfrm>
              <a:off x="9131181" y="52716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56685"/>
                  </a:moveTo>
                  <a:lnTo>
                    <a:pt x="0" y="89191"/>
                  </a:lnTo>
                </a:path>
                <a:path h="89535">
                  <a:moveTo>
                    <a:pt x="0" y="0"/>
                  </a:moveTo>
                  <a:lnTo>
                    <a:pt x="0" y="566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9114448" y="52716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9114456" y="527167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9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4" name="object 1784"/>
          <p:cNvGrpSpPr/>
          <p:nvPr/>
        </p:nvGrpSpPr>
        <p:grpSpPr>
          <a:xfrm>
            <a:off x="8869670" y="4698203"/>
            <a:ext cx="264795" cy="577850"/>
            <a:chOff x="8869670" y="4698203"/>
            <a:chExt cx="264795" cy="577850"/>
          </a:xfrm>
        </p:grpSpPr>
        <p:sp>
          <p:nvSpPr>
            <p:cNvPr id="1785" name="object 1785"/>
            <p:cNvSpPr/>
            <p:nvPr/>
          </p:nvSpPr>
          <p:spPr>
            <a:xfrm>
              <a:off x="9131181" y="47011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21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9114449" y="47903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9114456" y="470115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21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8873800" y="4790364"/>
              <a:ext cx="240665" cy="241300"/>
            </a:xfrm>
            <a:custGeom>
              <a:avLst/>
              <a:gdLst/>
              <a:ahLst/>
              <a:cxnLst/>
              <a:rect l="l" t="t" r="r" b="b"/>
              <a:pathLst>
                <a:path w="240665" h="241300">
                  <a:moveTo>
                    <a:pt x="0" y="0"/>
                  </a:moveTo>
                  <a:lnTo>
                    <a:pt x="4925" y="48247"/>
                  </a:lnTo>
                  <a:lnTo>
                    <a:pt x="19037" y="93304"/>
                  </a:lnTo>
                  <a:lnTo>
                    <a:pt x="41334" y="134170"/>
                  </a:lnTo>
                  <a:lnTo>
                    <a:pt x="70819" y="169846"/>
                  </a:lnTo>
                  <a:lnTo>
                    <a:pt x="106493" y="199334"/>
                  </a:lnTo>
                  <a:lnTo>
                    <a:pt x="147355" y="221634"/>
                  </a:lnTo>
                  <a:lnTo>
                    <a:pt x="192408" y="235747"/>
                  </a:lnTo>
                  <a:lnTo>
                    <a:pt x="240652" y="240673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8873804" y="5031029"/>
              <a:ext cx="240665" cy="240665"/>
            </a:xfrm>
            <a:custGeom>
              <a:avLst/>
              <a:gdLst/>
              <a:ahLst/>
              <a:cxnLst/>
              <a:rect l="l" t="t" r="r" b="b"/>
              <a:pathLst>
                <a:path w="240665" h="240664">
                  <a:moveTo>
                    <a:pt x="240652" y="0"/>
                  </a:moveTo>
                  <a:lnTo>
                    <a:pt x="192408" y="4924"/>
                  </a:lnTo>
                  <a:lnTo>
                    <a:pt x="147355" y="19034"/>
                  </a:lnTo>
                  <a:lnTo>
                    <a:pt x="106493" y="41329"/>
                  </a:lnTo>
                  <a:lnTo>
                    <a:pt x="70819" y="70811"/>
                  </a:lnTo>
                  <a:lnTo>
                    <a:pt x="41334" y="106483"/>
                  </a:lnTo>
                  <a:lnTo>
                    <a:pt x="19037" y="147346"/>
                  </a:lnTo>
                  <a:lnTo>
                    <a:pt x="4925" y="192402"/>
                  </a:lnTo>
                  <a:lnTo>
                    <a:pt x="0" y="240652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92" name="object 1792"/>
          <p:cNvSpPr/>
          <p:nvPr/>
        </p:nvSpPr>
        <p:spPr>
          <a:xfrm>
            <a:off x="9114456" y="536087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32" y="0"/>
                </a:lnTo>
              </a:path>
              <a:path w="17145">
                <a:moveTo>
                  <a:pt x="0" y="0"/>
                </a:moveTo>
                <a:lnTo>
                  <a:pt x="16732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8802266" y="4790364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0704" y="0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8802266" y="5271678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0704" y="0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95" name="object 1795"/>
          <p:cNvGrpSpPr/>
          <p:nvPr/>
        </p:nvGrpSpPr>
        <p:grpSpPr>
          <a:xfrm>
            <a:off x="18782586" y="5268725"/>
            <a:ext cx="22860" cy="95250"/>
            <a:chOff x="18782586" y="5268725"/>
            <a:chExt cx="22860" cy="95250"/>
          </a:xfrm>
        </p:grpSpPr>
        <p:sp>
          <p:nvSpPr>
            <p:cNvPr id="1796" name="object 1796"/>
            <p:cNvSpPr/>
            <p:nvPr/>
          </p:nvSpPr>
          <p:spPr>
            <a:xfrm>
              <a:off x="18785539" y="52716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56685"/>
                  </a:moveTo>
                  <a:lnTo>
                    <a:pt x="0" y="89191"/>
                  </a:lnTo>
                </a:path>
                <a:path h="89535">
                  <a:moveTo>
                    <a:pt x="0" y="0"/>
                  </a:moveTo>
                  <a:lnTo>
                    <a:pt x="0" y="566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8785539" y="52716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8802265" y="527167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9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00" name="object 1800"/>
          <p:cNvGrpSpPr/>
          <p:nvPr/>
        </p:nvGrpSpPr>
        <p:grpSpPr>
          <a:xfrm>
            <a:off x="18782586" y="4698203"/>
            <a:ext cx="264795" cy="577850"/>
            <a:chOff x="18782586" y="4698203"/>
            <a:chExt cx="264795" cy="577850"/>
          </a:xfrm>
        </p:grpSpPr>
        <p:sp>
          <p:nvSpPr>
            <p:cNvPr id="1801" name="object 1801"/>
            <p:cNvSpPr/>
            <p:nvPr/>
          </p:nvSpPr>
          <p:spPr>
            <a:xfrm>
              <a:off x="18785539" y="47011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21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8785539" y="47903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8802265" y="470115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21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8802265" y="4790355"/>
              <a:ext cx="241300" cy="241300"/>
            </a:xfrm>
            <a:custGeom>
              <a:avLst/>
              <a:gdLst/>
              <a:ahLst/>
              <a:cxnLst/>
              <a:rect l="l" t="t" r="r" b="b"/>
              <a:pathLst>
                <a:path w="241300" h="241300">
                  <a:moveTo>
                    <a:pt x="0" y="240673"/>
                  </a:moveTo>
                  <a:lnTo>
                    <a:pt x="48258" y="235747"/>
                  </a:lnTo>
                  <a:lnTo>
                    <a:pt x="93322" y="221634"/>
                  </a:lnTo>
                  <a:lnTo>
                    <a:pt x="134194" y="199334"/>
                  </a:lnTo>
                  <a:lnTo>
                    <a:pt x="169874" y="169846"/>
                  </a:lnTo>
                  <a:lnTo>
                    <a:pt x="199364" y="134170"/>
                  </a:lnTo>
                  <a:lnTo>
                    <a:pt x="221665" y="93304"/>
                  </a:lnTo>
                  <a:lnTo>
                    <a:pt x="235778" y="48247"/>
                  </a:lnTo>
                  <a:lnTo>
                    <a:pt x="24070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8802257" y="5031025"/>
              <a:ext cx="241300" cy="240665"/>
            </a:xfrm>
            <a:custGeom>
              <a:avLst/>
              <a:gdLst/>
              <a:ahLst/>
              <a:cxnLst/>
              <a:rect l="l" t="t" r="r" b="b"/>
              <a:pathLst>
                <a:path w="241300" h="240664">
                  <a:moveTo>
                    <a:pt x="240704" y="240652"/>
                  </a:moveTo>
                  <a:lnTo>
                    <a:pt x="235778" y="192408"/>
                  </a:lnTo>
                  <a:lnTo>
                    <a:pt x="221665" y="147355"/>
                  </a:lnTo>
                  <a:lnTo>
                    <a:pt x="199364" y="106493"/>
                  </a:lnTo>
                  <a:lnTo>
                    <a:pt x="169874" y="70819"/>
                  </a:lnTo>
                  <a:lnTo>
                    <a:pt x="134194" y="41334"/>
                  </a:lnTo>
                  <a:lnTo>
                    <a:pt x="93322" y="19037"/>
                  </a:lnTo>
                  <a:lnTo>
                    <a:pt x="48258" y="4925"/>
                  </a:ln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8" name="object 1808"/>
          <p:cNvSpPr/>
          <p:nvPr/>
        </p:nvSpPr>
        <p:spPr>
          <a:xfrm>
            <a:off x="18785533" y="5360877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16732" y="0"/>
                </a:moveTo>
                <a:lnTo>
                  <a:pt x="0" y="0"/>
                </a:lnTo>
              </a:path>
              <a:path w="17144">
                <a:moveTo>
                  <a:pt x="167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3283772" y="2616680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0" y="0"/>
                </a:moveTo>
                <a:lnTo>
                  <a:pt x="19109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3952804" y="261697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591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11" name="object 1811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3329279" y="2600214"/>
            <a:ext cx="19496" cy="8376"/>
          </a:xfrm>
          <a:prstGeom prst="rect">
            <a:avLst/>
          </a:prstGeom>
        </p:spPr>
      </p:pic>
      <p:pic>
        <p:nvPicPr>
          <p:cNvPr id="1812" name="object 1812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3468804" y="2600214"/>
            <a:ext cx="19507" cy="16763"/>
          </a:xfrm>
          <a:prstGeom prst="rect">
            <a:avLst/>
          </a:prstGeom>
        </p:spPr>
      </p:pic>
      <p:pic>
        <p:nvPicPr>
          <p:cNvPr id="1813" name="object 1813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3906917" y="2600214"/>
            <a:ext cx="19496" cy="8376"/>
          </a:xfrm>
          <a:prstGeom prst="rect">
            <a:avLst/>
          </a:prstGeom>
        </p:spPr>
      </p:pic>
      <p:pic>
        <p:nvPicPr>
          <p:cNvPr id="1814" name="object 1814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13608329" y="2608611"/>
            <a:ext cx="39014" cy="8366"/>
          </a:xfrm>
          <a:prstGeom prst="rect">
            <a:avLst/>
          </a:prstGeom>
        </p:spPr>
      </p:pic>
      <p:pic>
        <p:nvPicPr>
          <p:cNvPr id="1815" name="object 1815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3767361" y="2600214"/>
            <a:ext cx="19507" cy="16763"/>
          </a:xfrm>
          <a:prstGeom prst="rect">
            <a:avLst/>
          </a:prstGeom>
        </p:spPr>
      </p:pic>
      <p:grpSp>
        <p:nvGrpSpPr>
          <p:cNvPr id="1816" name="object 1816"/>
          <p:cNvGrpSpPr/>
          <p:nvPr/>
        </p:nvGrpSpPr>
        <p:grpSpPr>
          <a:xfrm>
            <a:off x="13923457" y="2597263"/>
            <a:ext cx="32384" cy="22860"/>
            <a:chOff x="13923457" y="2597263"/>
            <a:chExt cx="32384" cy="22860"/>
          </a:xfrm>
        </p:grpSpPr>
        <p:sp>
          <p:nvSpPr>
            <p:cNvPr id="1817" name="object 1817"/>
            <p:cNvSpPr/>
            <p:nvPr/>
          </p:nvSpPr>
          <p:spPr>
            <a:xfrm>
              <a:off x="1392640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3926409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395280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392641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263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1" name="object 1821"/>
          <p:cNvGrpSpPr/>
          <p:nvPr/>
        </p:nvGrpSpPr>
        <p:grpSpPr>
          <a:xfrm>
            <a:off x="13299930" y="2597263"/>
            <a:ext cx="331470" cy="22860"/>
            <a:chOff x="13299930" y="2597263"/>
            <a:chExt cx="331470" cy="22860"/>
          </a:xfrm>
        </p:grpSpPr>
        <p:sp>
          <p:nvSpPr>
            <p:cNvPr id="1822" name="object 1822"/>
            <p:cNvSpPr/>
            <p:nvPr/>
          </p:nvSpPr>
          <p:spPr>
            <a:xfrm>
              <a:off x="1330288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3302883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332927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3302891" y="2615499"/>
              <a:ext cx="26670" cy="3175"/>
            </a:xfrm>
            <a:custGeom>
              <a:avLst/>
              <a:gdLst/>
              <a:ahLst/>
              <a:cxnLst/>
              <a:rect l="l" t="t" r="r" b="b"/>
              <a:pathLst>
                <a:path w="26669" h="3175">
                  <a:moveTo>
                    <a:pt x="0" y="2952"/>
                  </a:moveTo>
                  <a:lnTo>
                    <a:pt x="26386" y="2952"/>
                  </a:lnTo>
                </a:path>
                <a:path w="26669" h="3175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3348794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3348787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346880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346880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3488312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34688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3329278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3329278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3348787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332928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3488316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3488312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3608323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360832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3627834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360832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3468801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346880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3488312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346880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46" name="object 1846"/>
          <p:cNvGrpSpPr/>
          <p:nvPr/>
        </p:nvGrpSpPr>
        <p:grpSpPr>
          <a:xfrm>
            <a:off x="13504443" y="2578468"/>
            <a:ext cx="448945" cy="41910"/>
            <a:chOff x="13504443" y="2578468"/>
            <a:chExt cx="448945" cy="41910"/>
          </a:xfrm>
        </p:grpSpPr>
        <p:sp>
          <p:nvSpPr>
            <p:cNvPr id="1847" name="object 1847"/>
            <p:cNvSpPr/>
            <p:nvPr/>
          </p:nvSpPr>
          <p:spPr>
            <a:xfrm>
              <a:off x="13786869" y="2608595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3786869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378686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3767362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3767358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3767358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392640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390690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3906897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3906897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3647346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3647351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3647346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3627839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3627834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3627834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3786869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3767362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3767358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376735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3508574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36" y="9277"/>
                  </a:lnTo>
                </a:path>
                <a:path w="80009" h="19050">
                  <a:moveTo>
                    <a:pt x="0" y="9277"/>
                  </a:moveTo>
                  <a:lnTo>
                    <a:pt x="18575" y="0"/>
                  </a:lnTo>
                </a:path>
                <a:path w="80009" h="19050">
                  <a:moveTo>
                    <a:pt x="0" y="9277"/>
                  </a:moveTo>
                  <a:lnTo>
                    <a:pt x="18575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3667605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36" y="9277"/>
                  </a:moveTo>
                  <a:lnTo>
                    <a:pt x="0" y="9277"/>
                  </a:lnTo>
                </a:path>
                <a:path w="80009" h="19050">
                  <a:moveTo>
                    <a:pt x="79536" y="9277"/>
                  </a:moveTo>
                  <a:lnTo>
                    <a:pt x="60940" y="0"/>
                  </a:lnTo>
                </a:path>
                <a:path w="80009" h="19050">
                  <a:moveTo>
                    <a:pt x="79536" y="9277"/>
                  </a:moveTo>
                  <a:lnTo>
                    <a:pt x="6094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395280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70" name="object 1870"/>
          <p:cNvSpPr/>
          <p:nvPr/>
        </p:nvSpPr>
        <p:spPr>
          <a:xfrm>
            <a:off x="13302884" y="260021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53"/>
                </a:lnTo>
              </a:path>
              <a:path h="17144">
                <a:moveTo>
                  <a:pt x="0" y="0"/>
                </a:moveTo>
                <a:lnTo>
                  <a:pt x="0" y="1675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13958389" y="261697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539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72" name="object 1872"/>
          <p:cNvGrpSpPr/>
          <p:nvPr/>
        </p:nvGrpSpPr>
        <p:grpSpPr>
          <a:xfrm>
            <a:off x="14567954" y="2600214"/>
            <a:ext cx="65405" cy="17780"/>
            <a:chOff x="14567954" y="2600214"/>
            <a:chExt cx="65405" cy="17780"/>
          </a:xfrm>
        </p:grpSpPr>
        <p:sp>
          <p:nvSpPr>
            <p:cNvPr id="1873" name="object 1873"/>
            <p:cNvSpPr/>
            <p:nvPr/>
          </p:nvSpPr>
          <p:spPr>
            <a:xfrm>
              <a:off x="14613846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1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4" name="object 187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4567954" y="2600214"/>
              <a:ext cx="19486" cy="8376"/>
            </a:xfrm>
            <a:prstGeom prst="rect">
              <a:avLst/>
            </a:prstGeom>
          </p:spPr>
        </p:pic>
      </p:grpSp>
      <p:pic>
        <p:nvPicPr>
          <p:cNvPr id="1875" name="object 1875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4428409" y="2600214"/>
            <a:ext cx="19507" cy="16763"/>
          </a:xfrm>
          <a:prstGeom prst="rect">
            <a:avLst/>
          </a:prstGeom>
        </p:spPr>
      </p:pic>
      <p:pic>
        <p:nvPicPr>
          <p:cNvPr id="1876" name="object 1876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4269366" y="2608611"/>
            <a:ext cx="39024" cy="8366"/>
          </a:xfrm>
          <a:prstGeom prst="rect">
            <a:avLst/>
          </a:prstGeom>
        </p:spPr>
      </p:pic>
      <p:pic>
        <p:nvPicPr>
          <p:cNvPr id="1877" name="object 1877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3990327" y="2600214"/>
            <a:ext cx="19496" cy="8376"/>
          </a:xfrm>
          <a:prstGeom prst="rect">
            <a:avLst/>
          </a:prstGeom>
        </p:spPr>
      </p:pic>
      <p:pic>
        <p:nvPicPr>
          <p:cNvPr id="1878" name="object 1878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4129852" y="2600214"/>
            <a:ext cx="19496" cy="16763"/>
          </a:xfrm>
          <a:prstGeom prst="rect">
            <a:avLst/>
          </a:prstGeom>
        </p:spPr>
      </p:pic>
      <p:grpSp>
        <p:nvGrpSpPr>
          <p:cNvPr id="1879" name="object 1879"/>
          <p:cNvGrpSpPr/>
          <p:nvPr/>
        </p:nvGrpSpPr>
        <p:grpSpPr>
          <a:xfrm>
            <a:off x="13960975" y="2597263"/>
            <a:ext cx="32384" cy="22860"/>
            <a:chOff x="13960975" y="2597263"/>
            <a:chExt cx="32384" cy="22860"/>
          </a:xfrm>
        </p:grpSpPr>
        <p:sp>
          <p:nvSpPr>
            <p:cNvPr id="1880" name="object 1880"/>
            <p:cNvSpPr/>
            <p:nvPr/>
          </p:nvSpPr>
          <p:spPr>
            <a:xfrm>
              <a:off x="1399032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3963933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263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396392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3963928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4" name="object 1884"/>
          <p:cNvGrpSpPr/>
          <p:nvPr/>
        </p:nvGrpSpPr>
        <p:grpSpPr>
          <a:xfrm>
            <a:off x="14285924" y="2597263"/>
            <a:ext cx="331470" cy="22860"/>
            <a:chOff x="14285924" y="2597263"/>
            <a:chExt cx="331470" cy="22860"/>
          </a:xfrm>
        </p:grpSpPr>
        <p:sp>
          <p:nvSpPr>
            <p:cNvPr id="1885" name="object 1885"/>
            <p:cNvSpPr/>
            <p:nvPr/>
          </p:nvSpPr>
          <p:spPr>
            <a:xfrm>
              <a:off x="14613845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4587438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264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458743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4587436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4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4447912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4447913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4447912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4428405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442840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442840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4587436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4567949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4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456794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456794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4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4308390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4308394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4308390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4288882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4288877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428887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4447912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44284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4428401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4428401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09" name="object 1909"/>
          <p:cNvGrpSpPr/>
          <p:nvPr/>
        </p:nvGrpSpPr>
        <p:grpSpPr>
          <a:xfrm>
            <a:off x="13963336" y="2578468"/>
            <a:ext cx="448945" cy="41910"/>
            <a:chOff x="13963336" y="2578468"/>
            <a:chExt cx="448945" cy="41910"/>
          </a:xfrm>
        </p:grpSpPr>
        <p:sp>
          <p:nvSpPr>
            <p:cNvPr id="1910" name="object 1910"/>
            <p:cNvSpPr/>
            <p:nvPr/>
          </p:nvSpPr>
          <p:spPr>
            <a:xfrm>
              <a:off x="14009838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4009831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4129844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4129844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4149354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4129846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3990320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3990320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400983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3990324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4149361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4149354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4269368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4269368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4288878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4269371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4129844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4129844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4149354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4129846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4328651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05" y="9277"/>
                  </a:moveTo>
                  <a:lnTo>
                    <a:pt x="0" y="9277"/>
                  </a:lnTo>
                </a:path>
                <a:path w="80009" h="19050">
                  <a:moveTo>
                    <a:pt x="79505" y="9277"/>
                  </a:moveTo>
                  <a:lnTo>
                    <a:pt x="60930" y="0"/>
                  </a:lnTo>
                </a:path>
                <a:path w="80009" h="19050">
                  <a:moveTo>
                    <a:pt x="79505" y="9277"/>
                  </a:moveTo>
                  <a:lnTo>
                    <a:pt x="6093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4169620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05" y="9277"/>
                  </a:lnTo>
                </a:path>
                <a:path w="80009" h="19050">
                  <a:moveTo>
                    <a:pt x="0" y="9277"/>
                  </a:moveTo>
                  <a:lnTo>
                    <a:pt x="18575" y="0"/>
                  </a:lnTo>
                </a:path>
                <a:path w="80009" h="19050">
                  <a:moveTo>
                    <a:pt x="0" y="9277"/>
                  </a:moveTo>
                  <a:lnTo>
                    <a:pt x="18575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396392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3" name="object 1933"/>
          <p:cNvGrpSpPr/>
          <p:nvPr/>
        </p:nvGrpSpPr>
        <p:grpSpPr>
          <a:xfrm>
            <a:off x="14613255" y="2600216"/>
            <a:ext cx="39370" cy="17780"/>
            <a:chOff x="14613255" y="2600216"/>
            <a:chExt cx="39370" cy="17780"/>
          </a:xfrm>
        </p:grpSpPr>
        <p:sp>
          <p:nvSpPr>
            <p:cNvPr id="1934" name="object 1934"/>
            <p:cNvSpPr/>
            <p:nvPr/>
          </p:nvSpPr>
          <p:spPr>
            <a:xfrm>
              <a:off x="1461384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463295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6" name="object 1936"/>
          <p:cNvSpPr/>
          <p:nvPr/>
        </p:nvSpPr>
        <p:spPr>
          <a:xfrm>
            <a:off x="15301986" y="2616973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591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37" name="object 1937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4678463" y="2600214"/>
            <a:ext cx="19507" cy="8376"/>
          </a:xfrm>
          <a:prstGeom prst="rect">
            <a:avLst/>
          </a:prstGeom>
        </p:spPr>
      </p:pic>
      <p:pic>
        <p:nvPicPr>
          <p:cNvPr id="1938" name="object 1938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4817999" y="2600214"/>
            <a:ext cx="19507" cy="16763"/>
          </a:xfrm>
          <a:prstGeom prst="rect">
            <a:avLst/>
          </a:prstGeom>
        </p:spPr>
      </p:pic>
      <p:pic>
        <p:nvPicPr>
          <p:cNvPr id="1939" name="object 1939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4957524" y="2608611"/>
            <a:ext cx="39066" cy="8366"/>
          </a:xfrm>
          <a:prstGeom prst="rect">
            <a:avLst/>
          </a:prstGeom>
        </p:spPr>
      </p:pic>
      <p:pic>
        <p:nvPicPr>
          <p:cNvPr id="1940" name="object 1940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5256121" y="2600214"/>
            <a:ext cx="19507" cy="8376"/>
          </a:xfrm>
          <a:prstGeom prst="rect">
            <a:avLst/>
          </a:prstGeom>
        </p:spPr>
      </p:pic>
      <p:pic>
        <p:nvPicPr>
          <p:cNvPr id="1941" name="object 1941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5116587" y="2600214"/>
            <a:ext cx="19507" cy="16763"/>
          </a:xfrm>
          <a:prstGeom prst="rect">
            <a:avLst/>
          </a:prstGeom>
        </p:spPr>
      </p:pic>
      <p:grpSp>
        <p:nvGrpSpPr>
          <p:cNvPr id="1942" name="object 1942"/>
          <p:cNvGrpSpPr/>
          <p:nvPr/>
        </p:nvGrpSpPr>
        <p:grpSpPr>
          <a:xfrm>
            <a:off x="15272672" y="2597263"/>
            <a:ext cx="32384" cy="20320"/>
            <a:chOff x="15272672" y="2597263"/>
            <a:chExt cx="32384" cy="20320"/>
          </a:xfrm>
        </p:grpSpPr>
        <p:sp>
          <p:nvSpPr>
            <p:cNvPr id="1943" name="object 1943"/>
            <p:cNvSpPr/>
            <p:nvPr/>
          </p:nvSpPr>
          <p:spPr>
            <a:xfrm>
              <a:off x="15275625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5275625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530198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5275632" y="261549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7" name="object 1947"/>
          <p:cNvGrpSpPr/>
          <p:nvPr/>
        </p:nvGrpSpPr>
        <p:grpSpPr>
          <a:xfrm>
            <a:off x="14649161" y="2597263"/>
            <a:ext cx="331470" cy="22860"/>
            <a:chOff x="14649161" y="2597263"/>
            <a:chExt cx="331470" cy="22860"/>
          </a:xfrm>
        </p:grpSpPr>
        <p:sp>
          <p:nvSpPr>
            <p:cNvPr id="1948" name="object 1948"/>
            <p:cNvSpPr/>
            <p:nvPr/>
          </p:nvSpPr>
          <p:spPr>
            <a:xfrm>
              <a:off x="1465211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4652114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467846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465212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263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4697971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4697972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481799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4817999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483751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481800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467846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467846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4697972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467846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4837517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4837511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4957523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495752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4977066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495752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4817999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4817999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4837511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4818004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72" name="object 1972"/>
          <p:cNvGrpSpPr/>
          <p:nvPr/>
        </p:nvGrpSpPr>
        <p:grpSpPr>
          <a:xfrm>
            <a:off x="14853628" y="2578468"/>
            <a:ext cx="448945" cy="41910"/>
            <a:chOff x="14853628" y="2578468"/>
            <a:chExt cx="448945" cy="41910"/>
          </a:xfrm>
        </p:grpSpPr>
        <p:sp>
          <p:nvSpPr>
            <p:cNvPr id="1973" name="object 1973"/>
            <p:cNvSpPr/>
            <p:nvPr/>
          </p:nvSpPr>
          <p:spPr>
            <a:xfrm>
              <a:off x="15136101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5136107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513610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5116594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5116589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5116589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5275624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5256117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5256114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5256114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4996577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4996583" y="26085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4996577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4977070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4977067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497706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5136101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5116594" y="2608595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5116589" y="260859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5116589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4857758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36" y="9277"/>
                  </a:lnTo>
                </a:path>
                <a:path w="80009" h="19050">
                  <a:moveTo>
                    <a:pt x="0" y="9277"/>
                  </a:moveTo>
                  <a:lnTo>
                    <a:pt x="18617" y="0"/>
                  </a:lnTo>
                </a:path>
                <a:path w="80009" h="19050">
                  <a:moveTo>
                    <a:pt x="0" y="9277"/>
                  </a:moveTo>
                  <a:lnTo>
                    <a:pt x="18617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5016790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36" y="9277"/>
                  </a:moveTo>
                  <a:lnTo>
                    <a:pt x="0" y="9277"/>
                  </a:lnTo>
                </a:path>
                <a:path w="80009" h="19050">
                  <a:moveTo>
                    <a:pt x="79536" y="9277"/>
                  </a:moveTo>
                  <a:lnTo>
                    <a:pt x="60940" y="0"/>
                  </a:lnTo>
                </a:path>
                <a:path w="80009" h="19050">
                  <a:moveTo>
                    <a:pt x="79536" y="9277"/>
                  </a:moveTo>
                  <a:lnTo>
                    <a:pt x="6094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530198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6" name="object 1996"/>
          <p:cNvSpPr/>
          <p:nvPr/>
        </p:nvSpPr>
        <p:spPr>
          <a:xfrm>
            <a:off x="14652114" y="260021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53"/>
                </a:lnTo>
              </a:path>
              <a:path h="17144">
                <a:moveTo>
                  <a:pt x="0" y="0"/>
                </a:moveTo>
                <a:lnTo>
                  <a:pt x="0" y="1675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97" name="object 1997"/>
          <p:cNvGrpSpPr/>
          <p:nvPr/>
        </p:nvGrpSpPr>
        <p:grpSpPr>
          <a:xfrm>
            <a:off x="18782586" y="6017656"/>
            <a:ext cx="22860" cy="1985645"/>
            <a:chOff x="18782586" y="6017656"/>
            <a:chExt cx="22860" cy="1985645"/>
          </a:xfrm>
        </p:grpSpPr>
        <p:sp>
          <p:nvSpPr>
            <p:cNvPr id="1998" name="object 1998"/>
            <p:cNvSpPr/>
            <p:nvPr/>
          </p:nvSpPr>
          <p:spPr>
            <a:xfrm>
              <a:off x="18802265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8785539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41807"/>
                  </a:lnTo>
                </a:path>
                <a:path h="659765">
                  <a:moveTo>
                    <a:pt x="0" y="41807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8785539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8802265" y="7405118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8785539" y="794869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8785539" y="79487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8802265" y="794870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8802265" y="73400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8785533" y="740511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8785539" y="734008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07"/>
                  </a:lnTo>
                </a:path>
                <a:path h="65404">
                  <a:moveTo>
                    <a:pt x="0" y="41807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8795767" y="7405118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8792070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8785533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8802265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8785539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32524"/>
                  </a:lnTo>
                </a:path>
                <a:path h="659765">
                  <a:moveTo>
                    <a:pt x="0" y="617930"/>
                  </a:moveTo>
                  <a:lnTo>
                    <a:pt x="0" y="659728"/>
                  </a:lnTo>
                </a:path>
                <a:path h="659765">
                  <a:moveTo>
                    <a:pt x="0" y="32524"/>
                  </a:moveTo>
                  <a:lnTo>
                    <a:pt x="0" y="617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8785539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8802265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8785539" y="668033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8785539" y="673144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8802265" y="668033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8802265" y="7275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8785533" y="72750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8785539" y="72750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40"/>
                  </a:moveTo>
                  <a:lnTo>
                    <a:pt x="0" y="65055"/>
                  </a:lnTo>
                </a:path>
                <a:path h="65404">
                  <a:moveTo>
                    <a:pt x="0" y="0"/>
                  </a:moveTo>
                  <a:lnTo>
                    <a:pt x="0" y="232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8795767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8792070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8785533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8785533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8802265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5972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8785539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41812"/>
                  </a:lnTo>
                </a:path>
                <a:path h="659765">
                  <a:moveTo>
                    <a:pt x="0" y="627218"/>
                  </a:moveTo>
                  <a:lnTo>
                    <a:pt x="0" y="659728"/>
                  </a:lnTo>
                </a:path>
                <a:path h="659765">
                  <a:moveTo>
                    <a:pt x="0" y="41812"/>
                  </a:moveTo>
                  <a:lnTo>
                    <a:pt x="0" y="6272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8785539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8802265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8785539" y="662923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8785539" y="66292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8802265" y="662924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8802265" y="60206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8785533" y="6085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8785539" y="602060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21"/>
                  </a:lnTo>
                </a:path>
                <a:path h="65404">
                  <a:moveTo>
                    <a:pt x="0" y="41821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8795767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8792070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8785533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8785533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0" name="object 2040"/>
          <p:cNvGrpSpPr/>
          <p:nvPr/>
        </p:nvGrpSpPr>
        <p:grpSpPr>
          <a:xfrm>
            <a:off x="18782586" y="2719003"/>
            <a:ext cx="22860" cy="1985645"/>
            <a:chOff x="18782586" y="2719003"/>
            <a:chExt cx="22860" cy="1985645"/>
          </a:xfrm>
        </p:grpSpPr>
        <p:sp>
          <p:nvSpPr>
            <p:cNvPr id="2041" name="object 2041"/>
            <p:cNvSpPr/>
            <p:nvPr/>
          </p:nvSpPr>
          <p:spPr>
            <a:xfrm>
              <a:off x="18802265" y="4041408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8785539" y="4041408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32540"/>
                  </a:lnTo>
                </a:path>
                <a:path h="659764">
                  <a:moveTo>
                    <a:pt x="0" y="3254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8785539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8802265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8785539" y="404140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8785539" y="40925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8802265" y="404139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8802265" y="46360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8785533" y="463609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8785539" y="463609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8795767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8792070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8785533" y="40414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8802265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5969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8785539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41807"/>
                  </a:lnTo>
                </a:path>
                <a:path h="659764">
                  <a:moveTo>
                    <a:pt x="0" y="627213"/>
                  </a:moveTo>
                  <a:lnTo>
                    <a:pt x="0" y="659697"/>
                  </a:lnTo>
                </a:path>
                <a:path h="659764">
                  <a:moveTo>
                    <a:pt x="0" y="41807"/>
                  </a:moveTo>
                  <a:lnTo>
                    <a:pt x="0" y="62721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8785539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8802265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8785539" y="399030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8785539" y="39903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8802265" y="399031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8802265" y="338170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8785533" y="34467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8785539" y="338170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16"/>
                  </a:lnTo>
                </a:path>
                <a:path h="65404">
                  <a:moveTo>
                    <a:pt x="0" y="41816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8795767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8792070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8785533" y="40414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8785533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8802265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8785539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17921"/>
                  </a:moveTo>
                  <a:lnTo>
                    <a:pt x="0" y="659749"/>
                  </a:lnTo>
                </a:path>
                <a:path h="659764">
                  <a:moveTo>
                    <a:pt x="0" y="0"/>
                  </a:moveTo>
                  <a:lnTo>
                    <a:pt x="0" y="6179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8785539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8802265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8785539" y="27219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8785539" y="27730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8802265" y="272194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8802265" y="331663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8785533" y="33166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8785539" y="331663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38"/>
                  </a:moveTo>
                  <a:lnTo>
                    <a:pt x="0" y="65066"/>
                  </a:lnTo>
                </a:path>
                <a:path h="65404">
                  <a:moveTo>
                    <a:pt x="0" y="0"/>
                  </a:moveTo>
                  <a:lnTo>
                    <a:pt x="0" y="232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8795767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8792070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8785533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3" name="object 2083"/>
          <p:cNvGrpSpPr/>
          <p:nvPr/>
        </p:nvGrpSpPr>
        <p:grpSpPr>
          <a:xfrm>
            <a:off x="9111503" y="5357924"/>
            <a:ext cx="22860" cy="2645410"/>
            <a:chOff x="9111503" y="5357924"/>
            <a:chExt cx="22860" cy="2645410"/>
          </a:xfrm>
        </p:grpSpPr>
        <p:sp>
          <p:nvSpPr>
            <p:cNvPr id="2084" name="object 2084"/>
            <p:cNvSpPr/>
            <p:nvPr/>
          </p:nvSpPr>
          <p:spPr>
            <a:xfrm>
              <a:off x="9114456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9131181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41807"/>
                  </a:lnTo>
                </a:path>
                <a:path h="659765">
                  <a:moveTo>
                    <a:pt x="0" y="41807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9131181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9114456" y="7405118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9131181" y="794869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9114448" y="79487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9114456" y="794870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9114456" y="73400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9114456" y="740511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9131181" y="734008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07"/>
                  </a:lnTo>
                </a:path>
                <a:path h="65404">
                  <a:moveTo>
                    <a:pt x="0" y="41807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9120961" y="7405118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9124683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9114456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9114456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9131181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17930"/>
                  </a:moveTo>
                  <a:lnTo>
                    <a:pt x="0" y="659728"/>
                  </a:lnTo>
                </a:path>
                <a:path h="659765">
                  <a:moveTo>
                    <a:pt x="0" y="0"/>
                  </a:moveTo>
                  <a:lnTo>
                    <a:pt x="0" y="32524"/>
                  </a:lnTo>
                </a:path>
                <a:path h="659765">
                  <a:moveTo>
                    <a:pt x="0" y="32524"/>
                  </a:moveTo>
                  <a:lnTo>
                    <a:pt x="0" y="617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9131181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9114456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9131181" y="668033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9114448" y="673144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9114456" y="668033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9114456" y="7275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9114456" y="72750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9131181" y="72750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40"/>
                  </a:moveTo>
                  <a:lnTo>
                    <a:pt x="0" y="65055"/>
                  </a:lnTo>
                </a:path>
                <a:path h="65404">
                  <a:moveTo>
                    <a:pt x="0" y="0"/>
                  </a:moveTo>
                  <a:lnTo>
                    <a:pt x="0" y="232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9120961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9124683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9114456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9114456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9114456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5972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9131181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27218"/>
                  </a:moveTo>
                  <a:lnTo>
                    <a:pt x="0" y="659728"/>
                  </a:lnTo>
                </a:path>
                <a:path h="659765">
                  <a:moveTo>
                    <a:pt x="0" y="0"/>
                  </a:moveTo>
                  <a:lnTo>
                    <a:pt x="0" y="41812"/>
                  </a:lnTo>
                </a:path>
                <a:path h="659765">
                  <a:moveTo>
                    <a:pt x="0" y="41812"/>
                  </a:moveTo>
                  <a:lnTo>
                    <a:pt x="0" y="6272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9131181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9114456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9131181" y="662923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9114448" y="66292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9114456" y="662924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9114456" y="60206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9114456" y="6085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9131181" y="602060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21"/>
                  </a:lnTo>
                </a:path>
                <a:path h="65404">
                  <a:moveTo>
                    <a:pt x="0" y="41821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9120961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9124683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9114456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9114456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9114456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9131181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17924"/>
                  </a:moveTo>
                  <a:lnTo>
                    <a:pt x="0" y="659728"/>
                  </a:lnTo>
                </a:path>
                <a:path h="659764">
                  <a:moveTo>
                    <a:pt x="0" y="0"/>
                  </a:moveTo>
                  <a:lnTo>
                    <a:pt x="0" y="32528"/>
                  </a:lnTo>
                </a:path>
                <a:path h="659764">
                  <a:moveTo>
                    <a:pt x="0" y="32528"/>
                  </a:moveTo>
                  <a:lnTo>
                    <a:pt x="0" y="6179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9131181" y="541198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9114456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9131181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9114448" y="541198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9114456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9114456" y="595557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9114456" y="59555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9131181" y="595556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33"/>
                  </a:moveTo>
                  <a:lnTo>
                    <a:pt x="0" y="65034"/>
                  </a:lnTo>
                </a:path>
                <a:path h="65404">
                  <a:moveTo>
                    <a:pt x="0" y="0"/>
                  </a:moveTo>
                  <a:lnTo>
                    <a:pt x="0" y="232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9120961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9124683" y="541198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9114456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40" name="object 2140"/>
          <p:cNvGrpSpPr/>
          <p:nvPr/>
        </p:nvGrpSpPr>
        <p:grpSpPr>
          <a:xfrm>
            <a:off x="9111503" y="2719003"/>
            <a:ext cx="22860" cy="1985645"/>
            <a:chOff x="9111503" y="2719003"/>
            <a:chExt cx="22860" cy="1985645"/>
          </a:xfrm>
        </p:grpSpPr>
        <p:sp>
          <p:nvSpPr>
            <p:cNvPr id="2141" name="object 2141"/>
            <p:cNvSpPr/>
            <p:nvPr/>
          </p:nvSpPr>
          <p:spPr>
            <a:xfrm>
              <a:off x="9114456" y="4041408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9131181" y="4041408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32529"/>
                  </a:lnTo>
                </a:path>
                <a:path h="659764">
                  <a:moveTo>
                    <a:pt x="0" y="32529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9131181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9114456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9131181" y="404140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9114448" y="40925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9114456" y="404139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9114456" y="46360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9114456" y="463609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9131181" y="463609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9120961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9124683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9114456" y="40414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9114456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5969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9131181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02"/>
                  </a:moveTo>
                  <a:lnTo>
                    <a:pt x="0" y="659697"/>
                  </a:lnTo>
                </a:path>
                <a:path h="659764">
                  <a:moveTo>
                    <a:pt x="0" y="0"/>
                  </a:moveTo>
                  <a:lnTo>
                    <a:pt x="0" y="41807"/>
                  </a:lnTo>
                </a:path>
                <a:path h="659764">
                  <a:moveTo>
                    <a:pt x="0" y="41807"/>
                  </a:moveTo>
                  <a:lnTo>
                    <a:pt x="0" y="6272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9131181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9114456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9131181" y="399030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9114448" y="39903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9114456" y="399031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9114456" y="338170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9114456" y="34467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9131181" y="338170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16"/>
                  </a:lnTo>
                </a:path>
                <a:path h="65404">
                  <a:moveTo>
                    <a:pt x="0" y="41816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9120961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9124683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9114456" y="40414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9114456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9114456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9131181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17921"/>
                  </a:moveTo>
                  <a:lnTo>
                    <a:pt x="0" y="659749"/>
                  </a:lnTo>
                </a:path>
                <a:path h="659764">
                  <a:moveTo>
                    <a:pt x="0" y="0"/>
                  </a:moveTo>
                  <a:lnTo>
                    <a:pt x="0" y="6179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9131181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9114456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9131181" y="27219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9114448" y="27730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9114456" y="272194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9114456" y="331663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9114456" y="33166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9131181" y="331663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38"/>
                  </a:moveTo>
                  <a:lnTo>
                    <a:pt x="0" y="65066"/>
                  </a:lnTo>
                </a:path>
                <a:path h="65404">
                  <a:moveTo>
                    <a:pt x="0" y="0"/>
                  </a:moveTo>
                  <a:lnTo>
                    <a:pt x="0" y="232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9120961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9124683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9114456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83" name="object 2183"/>
          <p:cNvGrpSpPr/>
          <p:nvPr/>
        </p:nvGrpSpPr>
        <p:grpSpPr>
          <a:xfrm>
            <a:off x="18782586" y="5357924"/>
            <a:ext cx="22860" cy="666115"/>
            <a:chOff x="18782586" y="5357924"/>
            <a:chExt cx="22860" cy="666115"/>
          </a:xfrm>
        </p:grpSpPr>
        <p:sp>
          <p:nvSpPr>
            <p:cNvPr id="2184" name="object 2184"/>
            <p:cNvSpPr/>
            <p:nvPr/>
          </p:nvSpPr>
          <p:spPr>
            <a:xfrm>
              <a:off x="18802265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8785539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32528"/>
                  </a:lnTo>
                </a:path>
                <a:path h="659764">
                  <a:moveTo>
                    <a:pt x="0" y="617924"/>
                  </a:moveTo>
                  <a:lnTo>
                    <a:pt x="0" y="659728"/>
                  </a:lnTo>
                </a:path>
                <a:path h="659764">
                  <a:moveTo>
                    <a:pt x="0" y="32528"/>
                  </a:moveTo>
                  <a:lnTo>
                    <a:pt x="0" y="6179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8785539" y="541198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8802265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8785539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8785539" y="541198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8802265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8802265" y="595557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8785533" y="59555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8785539" y="595556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33"/>
                  </a:moveTo>
                  <a:lnTo>
                    <a:pt x="0" y="65034"/>
                  </a:lnTo>
                </a:path>
                <a:path h="65404">
                  <a:moveTo>
                    <a:pt x="0" y="0"/>
                  </a:moveTo>
                  <a:lnTo>
                    <a:pt x="0" y="232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8795767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8792070" y="541198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8785533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98" name="object 2198"/>
          <p:cNvGrpSpPr/>
          <p:nvPr/>
        </p:nvGrpSpPr>
        <p:grpSpPr>
          <a:xfrm>
            <a:off x="15304619" y="2597263"/>
            <a:ext cx="2704465" cy="22860"/>
            <a:chOff x="15304619" y="2597263"/>
            <a:chExt cx="2704465" cy="22860"/>
          </a:xfrm>
        </p:grpSpPr>
        <p:sp>
          <p:nvSpPr>
            <p:cNvPr id="2199" name="object 2199"/>
            <p:cNvSpPr/>
            <p:nvPr/>
          </p:nvSpPr>
          <p:spPr>
            <a:xfrm>
              <a:off x="17331372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7331372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73313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7396389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7396395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7331372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739638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7331375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7954851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795484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7954849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7396395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7396389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73313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800593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665676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6656764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6707855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6707845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7266306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726630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7266309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6656756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6707845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6656758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6707845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6707855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73313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665675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598214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5982140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6047204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6047212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5982140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604720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5982137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6605668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660566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6605666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6047212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6047204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598214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665675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530757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5307574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5307574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5358671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5358662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5917126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5917125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5917125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530757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535866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5307575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5358662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5358671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598214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53075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57" name="object 2257"/>
          <p:cNvGrpSpPr/>
          <p:nvPr/>
        </p:nvGrpSpPr>
        <p:grpSpPr>
          <a:xfrm>
            <a:off x="9233228" y="2597263"/>
            <a:ext cx="4053840" cy="22860"/>
            <a:chOff x="9233228" y="2597263"/>
            <a:chExt cx="4053840" cy="22860"/>
          </a:xfrm>
        </p:grpSpPr>
        <p:sp>
          <p:nvSpPr>
            <p:cNvPr id="2258" name="object 2258"/>
            <p:cNvSpPr/>
            <p:nvPr/>
          </p:nvSpPr>
          <p:spPr>
            <a:xfrm>
              <a:off x="1260916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2609164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2609164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2660296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2660296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3218737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34" y="2952"/>
                  </a:lnTo>
                </a:path>
                <a:path w="65405" h="317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321874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3218740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2609157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266029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2609156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2660296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2660296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32837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26091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1934579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1934579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1934579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1999604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1999604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1934579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199960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1934590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2558048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25580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2558058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1999604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1999604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19345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26091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1259972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1259972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12599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1311062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1311063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1869513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1869516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186951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1259964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131106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1259955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1311063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1311062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19345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125996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0585397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0585397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0585397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0650420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0650420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0585397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24" y="2952"/>
                  </a:lnTo>
                </a:path>
                <a:path w="65404" h="317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065042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058540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1208877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120887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1208874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0650420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0650420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058539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125996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991079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9910790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991079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9961877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9961879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0520331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0520331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0520331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9910780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99618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9910771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9961879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9961877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058539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99107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9236181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9236181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9301228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9301228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923618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9301228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9236173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985967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98596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9859672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9301228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9301228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923618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99107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47" name="object 2347"/>
          <p:cNvGrpSpPr/>
          <p:nvPr/>
        </p:nvGrpSpPr>
        <p:grpSpPr>
          <a:xfrm>
            <a:off x="18002986" y="2366200"/>
            <a:ext cx="802640" cy="358775"/>
            <a:chOff x="18002986" y="2366200"/>
            <a:chExt cx="802640" cy="358775"/>
          </a:xfrm>
        </p:grpSpPr>
        <p:sp>
          <p:nvSpPr>
            <p:cNvPr id="2348" name="object 2348"/>
            <p:cNvSpPr/>
            <p:nvPr/>
          </p:nvSpPr>
          <p:spPr>
            <a:xfrm>
              <a:off x="18005939" y="2600216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>
                  <a:moveTo>
                    <a:pt x="0" y="0"/>
                  </a:moveTo>
                  <a:lnTo>
                    <a:pt x="33954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8005939" y="2615499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2952"/>
                  </a:moveTo>
                  <a:lnTo>
                    <a:pt x="339549" y="2952"/>
                  </a:lnTo>
                </a:path>
                <a:path w="339725" h="3175">
                  <a:moveTo>
                    <a:pt x="0" y="0"/>
                  </a:moveTo>
                  <a:lnTo>
                    <a:pt x="3395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8104441" y="2616973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8104442" y="2600216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8005939" y="2615499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2952"/>
                  </a:moveTo>
                  <a:lnTo>
                    <a:pt x="98499" y="2952"/>
                  </a:lnTo>
                </a:path>
                <a:path w="99059" h="3175">
                  <a:moveTo>
                    <a:pt x="0" y="0"/>
                  </a:moveTo>
                  <a:lnTo>
                    <a:pt x="9849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8104441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8005942" y="2600216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9849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8321332" y="26002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832133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8321336" y="261697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8104442" y="260674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8104441" y="2610442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800593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2" name="object 2362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8365209" y="2600234"/>
              <a:ext cx="229867" cy="16753"/>
            </a:xfrm>
            <a:prstGeom prst="rect">
              <a:avLst/>
            </a:prstGeom>
          </p:spPr>
        </p:pic>
        <p:sp>
          <p:nvSpPr>
            <p:cNvPr id="2363" name="object 2363"/>
            <p:cNvSpPr/>
            <p:nvPr/>
          </p:nvSpPr>
          <p:spPr>
            <a:xfrm>
              <a:off x="1859508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8365216" y="260021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22986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836520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8365207" y="261697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86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8595083" y="2370327"/>
              <a:ext cx="0" cy="230504"/>
            </a:xfrm>
            <a:custGeom>
              <a:avLst/>
              <a:gdLst/>
              <a:ahLst/>
              <a:cxnLst/>
              <a:rect l="l" t="t" r="r" b="b"/>
              <a:pathLst>
                <a:path h="230505">
                  <a:moveTo>
                    <a:pt x="0" y="229888"/>
                  </a:move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8595083" y="261697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859508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8595083" y="260021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47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86805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8345489" y="261697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1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8365207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8345491" y="26002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1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8365216" y="2370330"/>
              <a:ext cx="229870" cy="230504"/>
            </a:xfrm>
            <a:custGeom>
              <a:avLst/>
              <a:gdLst/>
              <a:ahLst/>
              <a:cxnLst/>
              <a:rect l="l" t="t" r="r" b="b"/>
              <a:pathLst>
                <a:path w="229869" h="230505">
                  <a:moveTo>
                    <a:pt x="229867" y="0"/>
                  </a:moveTo>
                  <a:lnTo>
                    <a:pt x="183785" y="4707"/>
                  </a:lnTo>
                  <a:lnTo>
                    <a:pt x="140751" y="18191"/>
                  </a:lnTo>
                  <a:lnTo>
                    <a:pt x="101720" y="39497"/>
                  </a:lnTo>
                  <a:lnTo>
                    <a:pt x="67645" y="67668"/>
                  </a:lnTo>
                  <a:lnTo>
                    <a:pt x="39482" y="101748"/>
                  </a:lnTo>
                  <a:lnTo>
                    <a:pt x="18183" y="140782"/>
                  </a:lnTo>
                  <a:lnTo>
                    <a:pt x="4705" y="183814"/>
                  </a:lnTo>
                  <a:lnTo>
                    <a:pt x="0" y="229888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86805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8680557" y="260021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7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8680557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8705652" y="2616973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8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8705650" y="260021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6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8680557" y="261697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8705652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8680564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8705655" y="260674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901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8705652" y="2610442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4">
                  <a:moveTo>
                    <a:pt x="0" y="0"/>
                  </a:moveTo>
                  <a:lnTo>
                    <a:pt x="8640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86805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8802265" y="260021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12174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8785539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8785539" y="26169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8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8802265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8785539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8785539" y="26968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8802265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8795767" y="2606745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0"/>
                  </a:moveTo>
                  <a:lnTo>
                    <a:pt x="0" y="901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8792070" y="2610454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4">
                  <a:moveTo>
                    <a:pt x="0" y="8640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99" name="object 2399"/>
          <p:cNvGrpSpPr/>
          <p:nvPr/>
        </p:nvGrpSpPr>
        <p:grpSpPr>
          <a:xfrm>
            <a:off x="9111503" y="2597263"/>
            <a:ext cx="127635" cy="128270"/>
            <a:chOff x="9111503" y="2597263"/>
            <a:chExt cx="127635" cy="128270"/>
          </a:xfrm>
        </p:grpSpPr>
        <p:sp>
          <p:nvSpPr>
            <p:cNvPr id="2400" name="object 2400"/>
            <p:cNvSpPr/>
            <p:nvPr/>
          </p:nvSpPr>
          <p:spPr>
            <a:xfrm>
              <a:off x="9114457" y="260021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7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9131189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9131189" y="2616973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799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9114456" y="260021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>
                  <a:moveTo>
                    <a:pt x="0" y="0"/>
                  </a:moveTo>
                  <a:lnTo>
                    <a:pt x="9663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9211093" y="261697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921109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9211093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9120961" y="260674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0" y="0"/>
                  </a:moveTo>
                  <a:lnTo>
                    <a:pt x="901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9124687" y="2610443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>
                  <a:moveTo>
                    <a:pt x="8640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923618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9114456" y="260021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12174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9131181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9131181" y="26169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8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911445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9131181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9114448" y="26968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9114456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9120961" y="2606745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0"/>
                  </a:moveTo>
                  <a:lnTo>
                    <a:pt x="0" y="901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9124683" y="2610454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4">
                  <a:moveTo>
                    <a:pt x="0" y="8640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20" name="object 2420"/>
          <p:cNvGrpSpPr/>
          <p:nvPr/>
        </p:nvGrpSpPr>
        <p:grpSpPr>
          <a:xfrm>
            <a:off x="16058489" y="708753"/>
            <a:ext cx="18415" cy="422275"/>
            <a:chOff x="16058489" y="708753"/>
            <a:chExt cx="18415" cy="422275"/>
          </a:xfrm>
        </p:grpSpPr>
        <p:sp>
          <p:nvSpPr>
            <p:cNvPr id="2421" name="object 2421"/>
            <p:cNvSpPr/>
            <p:nvPr/>
          </p:nvSpPr>
          <p:spPr>
            <a:xfrm>
              <a:off x="16059287" y="708753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h="421640">
                  <a:moveTo>
                    <a:pt x="0" y="0"/>
                  </a:moveTo>
                  <a:lnTo>
                    <a:pt x="0" y="421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6075998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6059287" y="111614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6059287" y="11161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6075998" y="111614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606577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6069515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6059287" y="11302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605908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605908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34" name="object 2434"/>
          <p:cNvGrpSpPr/>
          <p:nvPr/>
        </p:nvGrpSpPr>
        <p:grpSpPr>
          <a:xfrm>
            <a:off x="19008901" y="1230015"/>
            <a:ext cx="446405" cy="51435"/>
            <a:chOff x="19008901" y="1230015"/>
            <a:chExt cx="446405" cy="51435"/>
          </a:xfrm>
        </p:grpSpPr>
        <p:sp>
          <p:nvSpPr>
            <p:cNvPr id="2435" name="object 2435"/>
            <p:cNvSpPr/>
            <p:nvPr/>
          </p:nvSpPr>
          <p:spPr>
            <a:xfrm>
              <a:off x="19009493" y="128076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0" y="0"/>
                  </a:moveTo>
                  <a:lnTo>
                    <a:pt x="4454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9009493" y="1247325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0" y="0"/>
                  </a:moveTo>
                  <a:lnTo>
                    <a:pt x="4454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9009497" y="128076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4453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9009493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9009493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9009493" y="1264045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6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9009497" y="1280763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1076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9009493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900949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9023611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900949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911718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911718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913131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9117189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9131314" y="124732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>
                  <a:moveTo>
                    <a:pt x="0" y="0"/>
                  </a:moveTo>
                  <a:lnTo>
                    <a:pt x="2573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9131315" y="126404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>
                  <a:moveTo>
                    <a:pt x="257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9117180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9117180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9131314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9117189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9274072" y="1230607"/>
              <a:ext cx="100965" cy="0"/>
            </a:xfrm>
            <a:custGeom>
              <a:avLst/>
              <a:gdLst/>
              <a:ahLst/>
              <a:cxnLst/>
              <a:rect l="l" t="t" r="r" b="b"/>
              <a:pathLst>
                <a:path w="100965">
                  <a:moveTo>
                    <a:pt x="0" y="0"/>
                  </a:moveTo>
                  <a:lnTo>
                    <a:pt x="1004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9009493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58" name="object 2458"/>
          <p:cNvGrpSpPr/>
          <p:nvPr/>
        </p:nvGrpSpPr>
        <p:grpSpPr>
          <a:xfrm>
            <a:off x="18005950" y="1261092"/>
            <a:ext cx="361950" cy="22860"/>
            <a:chOff x="18005950" y="1261092"/>
            <a:chExt cx="361950" cy="22860"/>
          </a:xfrm>
        </p:grpSpPr>
        <p:sp>
          <p:nvSpPr>
            <p:cNvPr id="2459" name="object 2459"/>
            <p:cNvSpPr/>
            <p:nvPr/>
          </p:nvSpPr>
          <p:spPr>
            <a:xfrm>
              <a:off x="18013383" y="1280763"/>
              <a:ext cx="354330" cy="0"/>
            </a:xfrm>
            <a:custGeom>
              <a:avLst/>
              <a:gdLst/>
              <a:ahLst/>
              <a:cxnLst/>
              <a:rect l="l" t="t" r="r" b="b"/>
              <a:pathLst>
                <a:path w="354330">
                  <a:moveTo>
                    <a:pt x="0" y="0"/>
                  </a:moveTo>
                  <a:lnTo>
                    <a:pt x="35420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8005950" y="1264045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3616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8020068" y="1280798"/>
              <a:ext cx="347980" cy="1270"/>
            </a:xfrm>
            <a:custGeom>
              <a:avLst/>
              <a:gdLst/>
              <a:ahLst/>
              <a:cxnLst/>
              <a:rect l="l" t="t" r="r" b="b"/>
              <a:pathLst>
                <a:path w="347980" h="1269">
                  <a:moveTo>
                    <a:pt x="347507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47507" y="900"/>
                  </a:lnTo>
                  <a:lnTo>
                    <a:pt x="347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8020075" y="128080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34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802007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8020073" y="1281706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0" y="0"/>
                  </a:moveTo>
                  <a:lnTo>
                    <a:pt x="34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65" name="object 2465"/>
          <p:cNvGrpSpPr/>
          <p:nvPr/>
        </p:nvGrpSpPr>
        <p:grpSpPr>
          <a:xfrm>
            <a:off x="18616438" y="1261092"/>
            <a:ext cx="393065" cy="22860"/>
            <a:chOff x="18616438" y="1261092"/>
            <a:chExt cx="393065" cy="22860"/>
          </a:xfrm>
        </p:grpSpPr>
        <p:sp>
          <p:nvSpPr>
            <p:cNvPr id="2466" name="object 2466"/>
            <p:cNvSpPr/>
            <p:nvPr/>
          </p:nvSpPr>
          <p:spPr>
            <a:xfrm>
              <a:off x="18616440" y="128080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8616438" y="12817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8995361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8616438" y="1280763"/>
              <a:ext cx="386080" cy="0"/>
            </a:xfrm>
            <a:custGeom>
              <a:avLst/>
              <a:gdLst/>
              <a:ahLst/>
              <a:cxnLst/>
              <a:rect l="l" t="t" r="r" b="b"/>
              <a:pathLst>
                <a:path w="386080">
                  <a:moveTo>
                    <a:pt x="0" y="0"/>
                  </a:moveTo>
                  <a:lnTo>
                    <a:pt x="38561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8616448" y="1264045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>
                  <a:moveTo>
                    <a:pt x="39304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1" name="object 2471"/>
          <p:cNvGrpSpPr/>
          <p:nvPr/>
        </p:nvGrpSpPr>
        <p:grpSpPr>
          <a:xfrm>
            <a:off x="18019483" y="1280210"/>
            <a:ext cx="348615" cy="2540"/>
            <a:chOff x="18019483" y="1280210"/>
            <a:chExt cx="348615" cy="2540"/>
          </a:xfrm>
        </p:grpSpPr>
        <p:sp>
          <p:nvSpPr>
            <p:cNvPr id="2472" name="object 2472"/>
            <p:cNvSpPr/>
            <p:nvPr/>
          </p:nvSpPr>
          <p:spPr>
            <a:xfrm>
              <a:off x="18020069" y="1280798"/>
              <a:ext cx="347980" cy="1270"/>
            </a:xfrm>
            <a:custGeom>
              <a:avLst/>
              <a:gdLst/>
              <a:ahLst/>
              <a:cxnLst/>
              <a:rect l="l" t="t" r="r" b="b"/>
              <a:pathLst>
                <a:path w="347980" h="1269">
                  <a:moveTo>
                    <a:pt x="347507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47507" y="900"/>
                  </a:lnTo>
                  <a:lnTo>
                    <a:pt x="347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8020076" y="128080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34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8020074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8020074" y="1281706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0" y="0"/>
                  </a:moveTo>
                  <a:lnTo>
                    <a:pt x="34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6" name="object 2476"/>
          <p:cNvGrpSpPr/>
          <p:nvPr/>
        </p:nvGrpSpPr>
        <p:grpSpPr>
          <a:xfrm>
            <a:off x="18616438" y="1280210"/>
            <a:ext cx="379730" cy="2540"/>
            <a:chOff x="18616438" y="1280210"/>
            <a:chExt cx="379730" cy="2540"/>
          </a:xfrm>
        </p:grpSpPr>
        <p:sp>
          <p:nvSpPr>
            <p:cNvPr id="2477" name="object 2477"/>
            <p:cNvSpPr/>
            <p:nvPr/>
          </p:nvSpPr>
          <p:spPr>
            <a:xfrm>
              <a:off x="18616438" y="1280798"/>
              <a:ext cx="379095" cy="1270"/>
            </a:xfrm>
            <a:custGeom>
              <a:avLst/>
              <a:gdLst/>
              <a:ahLst/>
              <a:cxnLst/>
              <a:rect l="l" t="t" r="r" b="b"/>
              <a:pathLst>
                <a:path w="379094" h="1269">
                  <a:moveTo>
                    <a:pt x="378920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78920" y="900"/>
                  </a:lnTo>
                  <a:lnTo>
                    <a:pt x="3789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8616441" y="128080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8616438" y="12817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8995361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1" name="object 2481"/>
          <p:cNvGrpSpPr/>
          <p:nvPr/>
        </p:nvGrpSpPr>
        <p:grpSpPr>
          <a:xfrm>
            <a:off x="16500076" y="1223492"/>
            <a:ext cx="503555" cy="58419"/>
            <a:chOff x="16500076" y="1223492"/>
            <a:chExt cx="503555" cy="58419"/>
          </a:xfrm>
        </p:grpSpPr>
        <p:sp>
          <p:nvSpPr>
            <p:cNvPr id="2482" name="object 2482"/>
            <p:cNvSpPr/>
            <p:nvPr/>
          </p:nvSpPr>
          <p:spPr>
            <a:xfrm>
              <a:off x="16500672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6500672" y="1247325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6500668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>
                  <a:moveTo>
                    <a:pt x="0" y="0"/>
                  </a:moveTo>
                  <a:lnTo>
                    <a:pt x="5017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7002437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7002437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6500668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6500668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6894754" y="1264045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1076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6894748" y="1280763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6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6988291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6988286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698828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689474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688062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688061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688061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6623208" y="124732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>
                  <a:moveTo>
                    <a:pt x="257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6623208" y="126404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>
                  <a:moveTo>
                    <a:pt x="0" y="0"/>
                  </a:moveTo>
                  <a:lnTo>
                    <a:pt x="257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6894748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6880623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6880614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6880614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6623208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6609083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6609076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6609076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6637332" y="1224084"/>
              <a:ext cx="229235" cy="13335"/>
            </a:xfrm>
            <a:custGeom>
              <a:avLst/>
              <a:gdLst/>
              <a:ahLst/>
              <a:cxnLst/>
              <a:rect l="l" t="t" r="r" b="b"/>
              <a:pathLst>
                <a:path w="229234" h="13334">
                  <a:moveTo>
                    <a:pt x="229165" y="6523"/>
                  </a:moveTo>
                  <a:lnTo>
                    <a:pt x="0" y="6523"/>
                  </a:lnTo>
                </a:path>
                <a:path w="229234" h="13334">
                  <a:moveTo>
                    <a:pt x="229165" y="6523"/>
                  </a:moveTo>
                  <a:lnTo>
                    <a:pt x="216150" y="0"/>
                  </a:lnTo>
                </a:path>
                <a:path w="229234" h="13334">
                  <a:moveTo>
                    <a:pt x="229165" y="6523"/>
                  </a:moveTo>
                  <a:lnTo>
                    <a:pt x="21615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6500671" y="126404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6500668" y="1280763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662320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660908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6609076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660907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651480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65006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6500668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6500668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650066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22" name="object 2522"/>
          <p:cNvGrpSpPr/>
          <p:nvPr/>
        </p:nvGrpSpPr>
        <p:grpSpPr>
          <a:xfrm>
            <a:off x="17001845" y="1263453"/>
            <a:ext cx="1005205" cy="18415"/>
            <a:chOff x="17001845" y="1263453"/>
            <a:chExt cx="1005205" cy="18415"/>
          </a:xfrm>
        </p:grpSpPr>
        <p:sp>
          <p:nvSpPr>
            <p:cNvPr id="2523" name="object 2523"/>
            <p:cNvSpPr/>
            <p:nvPr/>
          </p:nvSpPr>
          <p:spPr>
            <a:xfrm>
              <a:off x="17504175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7518288" y="1264045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7518289" y="128076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799182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799182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799182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750417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751828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75041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7518289" y="127427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7518288" y="1270574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800593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7002440" y="1264041"/>
              <a:ext cx="502284" cy="17145"/>
            </a:xfrm>
            <a:custGeom>
              <a:avLst/>
              <a:gdLst/>
              <a:ahLst/>
              <a:cxnLst/>
              <a:rect l="l" t="t" r="r" b="b"/>
              <a:pathLst>
                <a:path w="502284" h="17144">
                  <a:moveTo>
                    <a:pt x="501733" y="16722"/>
                  </a:moveTo>
                  <a:lnTo>
                    <a:pt x="501733" y="0"/>
                  </a:lnTo>
                </a:path>
                <a:path w="502284" h="17144">
                  <a:moveTo>
                    <a:pt x="501733" y="16722"/>
                  </a:moveTo>
                  <a:lnTo>
                    <a:pt x="501733" y="0"/>
                  </a:lnTo>
                </a:path>
                <a:path w="502284" h="17144">
                  <a:moveTo>
                    <a:pt x="501733" y="16722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7016561" y="1264045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7016569" y="128076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7490059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7490055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7490055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7002437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701656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700244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7016569" y="127427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7016561" y="1270574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7504174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8" name="object 2548"/>
          <p:cNvGrpSpPr/>
          <p:nvPr/>
        </p:nvGrpSpPr>
        <p:grpSpPr>
          <a:xfrm>
            <a:off x="16058489" y="1129674"/>
            <a:ext cx="443230" cy="152400"/>
            <a:chOff x="16058489" y="1129674"/>
            <a:chExt cx="443230" cy="152400"/>
          </a:xfrm>
        </p:grpSpPr>
        <p:sp>
          <p:nvSpPr>
            <p:cNvPr id="2549" name="object 2549"/>
            <p:cNvSpPr/>
            <p:nvPr/>
          </p:nvSpPr>
          <p:spPr>
            <a:xfrm>
              <a:off x="16059288" y="1280763"/>
              <a:ext cx="441959" cy="0"/>
            </a:xfrm>
            <a:custGeom>
              <a:avLst/>
              <a:gdLst/>
              <a:ahLst/>
              <a:cxnLst/>
              <a:rect l="l" t="t" r="r" b="b"/>
              <a:pathLst>
                <a:path w="441959">
                  <a:moveTo>
                    <a:pt x="4413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6075996" y="1264045"/>
              <a:ext cx="410845" cy="0"/>
            </a:xfrm>
            <a:custGeom>
              <a:avLst/>
              <a:gdLst/>
              <a:ahLst/>
              <a:cxnLst/>
              <a:rect l="l" t="t" r="r" b="b"/>
              <a:pathLst>
                <a:path w="410844">
                  <a:moveTo>
                    <a:pt x="4105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6059287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0" y="0"/>
                  </a:moveTo>
                  <a:lnTo>
                    <a:pt x="4272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6486552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6486549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6486549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6065771" y="1274273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5">
                  <a:moveTo>
                    <a:pt x="0" y="0"/>
                  </a:moveTo>
                  <a:lnTo>
                    <a:pt x="4207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6069525" y="1270574"/>
              <a:ext cx="417195" cy="0"/>
            </a:xfrm>
            <a:custGeom>
              <a:avLst/>
              <a:gdLst/>
              <a:ahLst/>
              <a:cxnLst/>
              <a:rect l="l" t="t" r="r" b="b"/>
              <a:pathLst>
                <a:path w="417194">
                  <a:moveTo>
                    <a:pt x="417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650066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6059081" y="1144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0"/>
                  </a:moveTo>
                  <a:lnTo>
                    <a:pt x="0" y="1365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6059287" y="114437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13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6059081" y="1280963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>
                  <a:moveTo>
                    <a:pt x="0" y="0"/>
                  </a:moveTo>
                  <a:lnTo>
                    <a:pt x="4274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6059295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427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6059287" y="1130275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4">
                  <a:moveTo>
                    <a:pt x="0" y="1504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6075998" y="1144384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5">
                  <a:moveTo>
                    <a:pt x="0" y="1196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6059287" y="114438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3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6059287" y="113026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6059287" y="114438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6075998" y="11302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6065771" y="1144385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8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6069515" y="1144390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5">
                  <a:moveTo>
                    <a:pt x="0" y="1261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6059287" y="11302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6059081" y="1144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0"/>
                  </a:moveTo>
                  <a:lnTo>
                    <a:pt x="0" y="1365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6059287" y="114437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13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6059081" y="1280963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>
                  <a:moveTo>
                    <a:pt x="0" y="0"/>
                  </a:moveTo>
                  <a:lnTo>
                    <a:pt x="4274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6059295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427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75" name="object 2575"/>
          <p:cNvSpPr/>
          <p:nvPr/>
        </p:nvSpPr>
        <p:spPr>
          <a:xfrm>
            <a:off x="18379679" y="1280763"/>
            <a:ext cx="0" cy="224790"/>
          </a:xfrm>
          <a:custGeom>
            <a:avLst/>
            <a:gdLst/>
            <a:ahLst/>
            <a:cxnLst/>
            <a:rect l="l" t="t" r="r" b="b"/>
            <a:pathLst>
              <a:path h="224790">
                <a:moveTo>
                  <a:pt x="0" y="0"/>
                </a:moveTo>
                <a:lnTo>
                  <a:pt x="0" y="224694"/>
                </a:lnTo>
              </a:path>
            </a:pathLst>
          </a:custGeom>
          <a:ln w="8261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76" name="object 2576"/>
          <p:cNvGrpSpPr/>
          <p:nvPr/>
        </p:nvGrpSpPr>
        <p:grpSpPr>
          <a:xfrm>
            <a:off x="18603776" y="1263453"/>
            <a:ext cx="13335" cy="18415"/>
            <a:chOff x="18603776" y="1263453"/>
            <a:chExt cx="13335" cy="18415"/>
          </a:xfrm>
        </p:grpSpPr>
        <p:sp>
          <p:nvSpPr>
            <p:cNvPr id="2577" name="object 2577"/>
            <p:cNvSpPr/>
            <p:nvPr/>
          </p:nvSpPr>
          <p:spPr>
            <a:xfrm>
              <a:off x="18604376" y="12640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2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8604367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8604367" y="128076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2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861643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81" name="object 2581"/>
          <p:cNvGrpSpPr/>
          <p:nvPr/>
        </p:nvGrpSpPr>
        <p:grpSpPr>
          <a:xfrm>
            <a:off x="18364641" y="1263453"/>
            <a:ext cx="255270" cy="246379"/>
            <a:chOff x="18364641" y="1263453"/>
            <a:chExt cx="255270" cy="246379"/>
          </a:xfrm>
        </p:grpSpPr>
        <p:sp>
          <p:nvSpPr>
            <p:cNvPr id="2582" name="object 2582"/>
            <p:cNvSpPr/>
            <p:nvPr/>
          </p:nvSpPr>
          <p:spPr>
            <a:xfrm>
              <a:off x="18367594" y="12807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837968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8367596" y="12640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836759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8379680" y="1280758"/>
              <a:ext cx="224790" cy="224790"/>
            </a:xfrm>
            <a:custGeom>
              <a:avLst/>
              <a:gdLst/>
              <a:ahLst/>
              <a:cxnLst/>
              <a:rect l="l" t="t" r="r" b="b"/>
              <a:pathLst>
                <a:path w="224790" h="224790">
                  <a:moveTo>
                    <a:pt x="0" y="224694"/>
                  </a:moveTo>
                  <a:lnTo>
                    <a:pt x="45047" y="220096"/>
                  </a:lnTo>
                  <a:lnTo>
                    <a:pt x="87114" y="206924"/>
                  </a:lnTo>
                  <a:lnTo>
                    <a:pt x="125267" y="186109"/>
                  </a:lnTo>
                  <a:lnTo>
                    <a:pt x="158575" y="158582"/>
                  </a:lnTo>
                  <a:lnTo>
                    <a:pt x="186103" y="125277"/>
                  </a:lnTo>
                  <a:lnTo>
                    <a:pt x="206921" y="87123"/>
                  </a:lnTo>
                  <a:lnTo>
                    <a:pt x="220096" y="45053"/>
                  </a:lnTo>
                  <a:lnTo>
                    <a:pt x="22469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861643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8367594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8367587" y="1280798"/>
              <a:ext cx="126364" cy="1270"/>
            </a:xfrm>
            <a:custGeom>
              <a:avLst/>
              <a:gdLst/>
              <a:ahLst/>
              <a:cxnLst/>
              <a:rect l="l" t="t" r="r" b="b"/>
              <a:pathLst>
                <a:path w="126365" h="1269">
                  <a:moveTo>
                    <a:pt x="12599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996" y="900"/>
                  </a:lnTo>
                  <a:lnTo>
                    <a:pt x="125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8367607" y="1280801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125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8367594" y="12817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0" y="0"/>
                  </a:moveTo>
                  <a:lnTo>
                    <a:pt x="125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8367587" y="1280798"/>
              <a:ext cx="126364" cy="1270"/>
            </a:xfrm>
            <a:custGeom>
              <a:avLst/>
              <a:gdLst/>
              <a:ahLst/>
              <a:cxnLst/>
              <a:rect l="l" t="t" r="r" b="b"/>
              <a:pathLst>
                <a:path w="126365" h="1269">
                  <a:moveTo>
                    <a:pt x="12599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996" y="900"/>
                  </a:lnTo>
                  <a:lnTo>
                    <a:pt x="125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8367607" y="1280801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125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8367594" y="12817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0" y="0"/>
                  </a:moveTo>
                  <a:lnTo>
                    <a:pt x="125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8368540" y="1280798"/>
              <a:ext cx="125095" cy="1270"/>
            </a:xfrm>
            <a:custGeom>
              <a:avLst/>
              <a:gdLst/>
              <a:ahLst/>
              <a:cxnLst/>
              <a:rect l="l" t="t" r="r" b="b"/>
              <a:pathLst>
                <a:path w="125094" h="1269">
                  <a:moveTo>
                    <a:pt x="12506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064" y="900"/>
                  </a:lnTo>
                  <a:lnTo>
                    <a:pt x="1250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8368539" y="1280801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>
                  <a:moveTo>
                    <a:pt x="1250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8368539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8368539" y="1281706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>
                  <a:moveTo>
                    <a:pt x="0" y="0"/>
                  </a:moveTo>
                  <a:lnTo>
                    <a:pt x="1250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8521854" y="1280798"/>
              <a:ext cx="94615" cy="1270"/>
            </a:xfrm>
            <a:custGeom>
              <a:avLst/>
              <a:gdLst/>
              <a:ahLst/>
              <a:cxnLst/>
              <a:rect l="l" t="t" r="r" b="b"/>
              <a:pathLst>
                <a:path w="94615" h="1269">
                  <a:moveTo>
                    <a:pt x="94583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4583" y="900"/>
                  </a:lnTo>
                  <a:lnTo>
                    <a:pt x="945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8521843" y="12817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5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8521854" y="12808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5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8521854" y="1280798"/>
              <a:ext cx="94615" cy="1270"/>
            </a:xfrm>
            <a:custGeom>
              <a:avLst/>
              <a:gdLst/>
              <a:ahLst/>
              <a:cxnLst/>
              <a:rect l="l" t="t" r="r" b="b"/>
              <a:pathLst>
                <a:path w="94615" h="1269">
                  <a:moveTo>
                    <a:pt x="94583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4583" y="900"/>
                  </a:lnTo>
                  <a:lnTo>
                    <a:pt x="945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8521843" y="12817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5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8521854" y="12808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5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8521833" y="1280798"/>
              <a:ext cx="93980" cy="1270"/>
            </a:xfrm>
            <a:custGeom>
              <a:avLst/>
              <a:gdLst/>
              <a:ahLst/>
              <a:cxnLst/>
              <a:rect l="l" t="t" r="r" b="b"/>
              <a:pathLst>
                <a:path w="93980" h="1269">
                  <a:moveTo>
                    <a:pt x="93651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3651" y="900"/>
                  </a:lnTo>
                  <a:lnTo>
                    <a:pt x="936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8521843" y="1281706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>
                  <a:moveTo>
                    <a:pt x="0" y="0"/>
                  </a:moveTo>
                  <a:lnTo>
                    <a:pt x="936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8615494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8521843" y="1280801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>
                  <a:moveTo>
                    <a:pt x="936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15" name="object 2615"/>
          <p:cNvGrpSpPr/>
          <p:nvPr/>
        </p:nvGrpSpPr>
        <p:grpSpPr>
          <a:xfrm>
            <a:off x="18719266" y="1163389"/>
            <a:ext cx="78740" cy="86360"/>
            <a:chOff x="18719266" y="1163389"/>
            <a:chExt cx="78740" cy="86360"/>
          </a:xfrm>
        </p:grpSpPr>
        <p:pic>
          <p:nvPicPr>
            <p:cNvPr id="2616" name="object 261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8725154" y="1169285"/>
              <a:ext cx="66911" cy="74311"/>
            </a:xfrm>
            <a:prstGeom prst="rect">
              <a:avLst/>
            </a:prstGeom>
          </p:spPr>
        </p:pic>
        <p:sp>
          <p:nvSpPr>
            <p:cNvPr id="2617" name="object 2617"/>
            <p:cNvSpPr/>
            <p:nvPr/>
          </p:nvSpPr>
          <p:spPr>
            <a:xfrm>
              <a:off x="18792070" y="117263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8725167" y="11726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8764186" y="1243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8792070" y="12402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8725167" y="1240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8725173" y="1243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8792070" y="11692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879011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8725167" y="1169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26" name="object 2626"/>
          <p:cNvGrpSpPr/>
          <p:nvPr/>
        </p:nvGrpSpPr>
        <p:grpSpPr>
          <a:xfrm>
            <a:off x="17966604" y="1163389"/>
            <a:ext cx="78740" cy="86360"/>
            <a:chOff x="17966604" y="1163389"/>
            <a:chExt cx="78740" cy="86360"/>
          </a:xfrm>
        </p:grpSpPr>
        <p:pic>
          <p:nvPicPr>
            <p:cNvPr id="2627" name="object 262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972509" y="1169273"/>
              <a:ext cx="66919" cy="74301"/>
            </a:xfrm>
            <a:prstGeom prst="rect">
              <a:avLst/>
            </a:prstGeom>
          </p:spPr>
        </p:pic>
        <p:sp>
          <p:nvSpPr>
            <p:cNvPr id="2628" name="object 2628"/>
            <p:cNvSpPr/>
            <p:nvPr/>
          </p:nvSpPr>
          <p:spPr>
            <a:xfrm>
              <a:off x="17972505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19" y="11800"/>
                  </a:lnTo>
                  <a:lnTo>
                    <a:pt x="6691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8039424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7972504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19" y="11800"/>
                  </a:lnTo>
                  <a:lnTo>
                    <a:pt x="6691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7972504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2" name="object 2632"/>
          <p:cNvGrpSpPr/>
          <p:nvPr/>
        </p:nvGrpSpPr>
        <p:grpSpPr>
          <a:xfrm>
            <a:off x="17213960" y="1163389"/>
            <a:ext cx="78740" cy="86360"/>
            <a:chOff x="17213960" y="1163389"/>
            <a:chExt cx="78740" cy="86360"/>
          </a:xfrm>
        </p:grpSpPr>
        <p:pic>
          <p:nvPicPr>
            <p:cNvPr id="2633" name="object 263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7219862" y="1169273"/>
              <a:ext cx="66908" cy="74301"/>
            </a:xfrm>
            <a:prstGeom prst="rect">
              <a:avLst/>
            </a:prstGeom>
          </p:spPr>
        </p:pic>
        <p:sp>
          <p:nvSpPr>
            <p:cNvPr id="2634" name="object 2634"/>
            <p:cNvSpPr/>
            <p:nvPr/>
          </p:nvSpPr>
          <p:spPr>
            <a:xfrm>
              <a:off x="17219855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7286764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7219860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7219860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8" name="object 2638"/>
          <p:cNvGrpSpPr/>
          <p:nvPr/>
        </p:nvGrpSpPr>
        <p:grpSpPr>
          <a:xfrm>
            <a:off x="16461299" y="1163389"/>
            <a:ext cx="78740" cy="86360"/>
            <a:chOff x="16461299" y="1163389"/>
            <a:chExt cx="78740" cy="86360"/>
          </a:xfrm>
        </p:grpSpPr>
        <p:pic>
          <p:nvPicPr>
            <p:cNvPr id="2639" name="object 263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6467195" y="1169273"/>
              <a:ext cx="66908" cy="74301"/>
            </a:xfrm>
            <a:prstGeom prst="rect">
              <a:avLst/>
            </a:prstGeom>
          </p:spPr>
        </p:pic>
        <p:sp>
          <p:nvSpPr>
            <p:cNvPr id="2640" name="object 2640"/>
            <p:cNvSpPr/>
            <p:nvPr/>
          </p:nvSpPr>
          <p:spPr>
            <a:xfrm>
              <a:off x="16467194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6534103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6467199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6467199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44" name="object 2644"/>
          <p:cNvGrpSpPr/>
          <p:nvPr/>
        </p:nvGrpSpPr>
        <p:grpSpPr>
          <a:xfrm>
            <a:off x="18308235" y="1169285"/>
            <a:ext cx="53975" cy="79375"/>
            <a:chOff x="18308235" y="1169285"/>
            <a:chExt cx="53975" cy="79375"/>
          </a:xfrm>
        </p:grpSpPr>
        <p:pic>
          <p:nvPicPr>
            <p:cNvPr id="2645" name="object 264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8311191" y="1169285"/>
              <a:ext cx="50542" cy="74311"/>
            </a:xfrm>
            <a:prstGeom prst="rect">
              <a:avLst/>
            </a:prstGeom>
          </p:spPr>
        </p:pic>
        <p:sp>
          <p:nvSpPr>
            <p:cNvPr id="2646" name="object 2646"/>
            <p:cNvSpPr/>
            <p:nvPr/>
          </p:nvSpPr>
          <p:spPr>
            <a:xfrm>
              <a:off x="18360143" y="117263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8311188" y="11726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8360143" y="12402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8311188" y="1240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8311195" y="124358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8341872" y="1242964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0" y="0"/>
                  </a:moveTo>
                  <a:lnTo>
                    <a:pt x="19863" y="0"/>
                  </a:lnTo>
                </a:path>
                <a:path w="20319" h="3175">
                  <a:moveTo>
                    <a:pt x="0" y="2952"/>
                  </a:moveTo>
                  <a:lnTo>
                    <a:pt x="19863" y="2952"/>
                  </a:lnTo>
                </a:path>
              </a:pathLst>
            </a:custGeom>
            <a:ln w="465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8360143" y="11692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8311188" y="1169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54" name="object 2654"/>
          <p:cNvGrpSpPr/>
          <p:nvPr/>
        </p:nvGrpSpPr>
        <p:grpSpPr>
          <a:xfrm>
            <a:off x="17328419" y="8109289"/>
            <a:ext cx="44450" cy="64135"/>
            <a:chOff x="17328419" y="8109289"/>
            <a:chExt cx="44450" cy="64135"/>
          </a:xfrm>
        </p:grpSpPr>
        <p:sp>
          <p:nvSpPr>
            <p:cNvPr id="2655" name="object 2655"/>
            <p:cNvSpPr/>
            <p:nvPr/>
          </p:nvSpPr>
          <p:spPr>
            <a:xfrm>
              <a:off x="17331372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736944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7331377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7331372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59" name="object 2659"/>
          <p:cNvGrpSpPr/>
          <p:nvPr/>
        </p:nvGrpSpPr>
        <p:grpSpPr>
          <a:xfrm>
            <a:off x="17977938" y="8109289"/>
            <a:ext cx="31115" cy="64135"/>
            <a:chOff x="17977938" y="8109289"/>
            <a:chExt cx="31115" cy="64135"/>
          </a:xfrm>
        </p:grpSpPr>
        <p:sp>
          <p:nvSpPr>
            <p:cNvPr id="2660" name="object 2660"/>
            <p:cNvSpPr/>
            <p:nvPr/>
          </p:nvSpPr>
          <p:spPr>
            <a:xfrm>
              <a:off x="17980891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800593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7980893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798089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64" name="object 2664"/>
          <p:cNvGrpSpPr/>
          <p:nvPr/>
        </p:nvGrpSpPr>
        <p:grpSpPr>
          <a:xfrm>
            <a:off x="17651755" y="8109289"/>
            <a:ext cx="34290" cy="64135"/>
            <a:chOff x="17651755" y="8109289"/>
            <a:chExt cx="34290" cy="64135"/>
          </a:xfrm>
        </p:grpSpPr>
        <p:sp>
          <p:nvSpPr>
            <p:cNvPr id="2665" name="object 2665"/>
            <p:cNvSpPr/>
            <p:nvPr/>
          </p:nvSpPr>
          <p:spPr>
            <a:xfrm>
              <a:off x="1765470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768260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7654713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765470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69" name="object 2669"/>
          <p:cNvGrpSpPr/>
          <p:nvPr/>
        </p:nvGrpSpPr>
        <p:grpSpPr>
          <a:xfrm>
            <a:off x="17290310" y="8109289"/>
            <a:ext cx="44450" cy="64135"/>
            <a:chOff x="17290310" y="8109289"/>
            <a:chExt cx="44450" cy="64135"/>
          </a:xfrm>
        </p:grpSpPr>
        <p:sp>
          <p:nvSpPr>
            <p:cNvPr id="2670" name="object 2670"/>
            <p:cNvSpPr/>
            <p:nvPr/>
          </p:nvSpPr>
          <p:spPr>
            <a:xfrm>
              <a:off x="17293263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733137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7293269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7293263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74" name="object 2674"/>
          <p:cNvGrpSpPr/>
          <p:nvPr/>
        </p:nvGrpSpPr>
        <p:grpSpPr>
          <a:xfrm>
            <a:off x="16653803" y="8109289"/>
            <a:ext cx="31115" cy="64135"/>
            <a:chOff x="16653803" y="8109289"/>
            <a:chExt cx="31115" cy="64135"/>
          </a:xfrm>
        </p:grpSpPr>
        <p:sp>
          <p:nvSpPr>
            <p:cNvPr id="2675" name="object 2675"/>
            <p:cNvSpPr/>
            <p:nvPr/>
          </p:nvSpPr>
          <p:spPr>
            <a:xfrm>
              <a:off x="16656756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668185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6656765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6656756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79" name="object 2679"/>
          <p:cNvGrpSpPr/>
          <p:nvPr/>
        </p:nvGrpSpPr>
        <p:grpSpPr>
          <a:xfrm>
            <a:off x="16977186" y="8109289"/>
            <a:ext cx="34290" cy="64135"/>
            <a:chOff x="16977186" y="8109289"/>
            <a:chExt cx="34290" cy="64135"/>
          </a:xfrm>
        </p:grpSpPr>
        <p:sp>
          <p:nvSpPr>
            <p:cNvPr id="2680" name="object 2680"/>
            <p:cNvSpPr/>
            <p:nvPr/>
          </p:nvSpPr>
          <p:spPr>
            <a:xfrm>
              <a:off x="169801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700799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698014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698013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84" name="object 2684"/>
          <p:cNvGrpSpPr/>
          <p:nvPr/>
        </p:nvGrpSpPr>
        <p:grpSpPr>
          <a:xfrm>
            <a:off x="15979187" y="8109289"/>
            <a:ext cx="44450" cy="64135"/>
            <a:chOff x="15979187" y="8109289"/>
            <a:chExt cx="44450" cy="64135"/>
          </a:xfrm>
        </p:grpSpPr>
        <p:sp>
          <p:nvSpPr>
            <p:cNvPr id="2685" name="object 2685"/>
            <p:cNvSpPr/>
            <p:nvPr/>
          </p:nvSpPr>
          <p:spPr>
            <a:xfrm>
              <a:off x="15982140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60202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5982143" y="811224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5982140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89" name="object 2689"/>
          <p:cNvGrpSpPr/>
          <p:nvPr/>
        </p:nvGrpSpPr>
        <p:grpSpPr>
          <a:xfrm>
            <a:off x="16628705" y="8109289"/>
            <a:ext cx="31115" cy="64135"/>
            <a:chOff x="16628705" y="8109289"/>
            <a:chExt cx="31115" cy="64135"/>
          </a:xfrm>
        </p:grpSpPr>
        <p:sp>
          <p:nvSpPr>
            <p:cNvPr id="2690" name="object 2690"/>
            <p:cNvSpPr/>
            <p:nvPr/>
          </p:nvSpPr>
          <p:spPr>
            <a:xfrm>
              <a:off x="16631658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6656756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6631668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663165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94" name="object 2694"/>
          <p:cNvGrpSpPr/>
          <p:nvPr/>
        </p:nvGrpSpPr>
        <p:grpSpPr>
          <a:xfrm>
            <a:off x="16302572" y="8109289"/>
            <a:ext cx="34290" cy="64135"/>
            <a:chOff x="16302572" y="8109289"/>
            <a:chExt cx="34290" cy="64135"/>
          </a:xfrm>
        </p:grpSpPr>
        <p:sp>
          <p:nvSpPr>
            <p:cNvPr id="2695" name="object 2695"/>
            <p:cNvSpPr/>
            <p:nvPr/>
          </p:nvSpPr>
          <p:spPr>
            <a:xfrm>
              <a:off x="16305525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633342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6305527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6305525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99" name="object 2699"/>
          <p:cNvGrpSpPr/>
          <p:nvPr/>
        </p:nvGrpSpPr>
        <p:grpSpPr>
          <a:xfrm>
            <a:off x="15941109" y="8109289"/>
            <a:ext cx="44450" cy="64135"/>
            <a:chOff x="15941109" y="8109289"/>
            <a:chExt cx="44450" cy="64135"/>
          </a:xfrm>
        </p:grpSpPr>
        <p:sp>
          <p:nvSpPr>
            <p:cNvPr id="2700" name="object 2700"/>
            <p:cNvSpPr/>
            <p:nvPr/>
          </p:nvSpPr>
          <p:spPr>
            <a:xfrm>
              <a:off x="15944061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598214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5944068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594406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04" name="object 2704"/>
          <p:cNvGrpSpPr/>
          <p:nvPr/>
        </p:nvGrpSpPr>
        <p:grpSpPr>
          <a:xfrm>
            <a:off x="15304619" y="8109289"/>
            <a:ext cx="31115" cy="64135"/>
            <a:chOff x="15304619" y="8109289"/>
            <a:chExt cx="31115" cy="64135"/>
          </a:xfrm>
        </p:grpSpPr>
        <p:sp>
          <p:nvSpPr>
            <p:cNvPr id="2705" name="object 2705"/>
            <p:cNvSpPr/>
            <p:nvPr/>
          </p:nvSpPr>
          <p:spPr>
            <a:xfrm>
              <a:off x="15307572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533266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5307581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5307572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09" name="object 2709"/>
          <p:cNvGrpSpPr/>
          <p:nvPr/>
        </p:nvGrpSpPr>
        <p:grpSpPr>
          <a:xfrm>
            <a:off x="15627954" y="8109289"/>
            <a:ext cx="34290" cy="64135"/>
            <a:chOff x="15627954" y="8109289"/>
            <a:chExt cx="34290" cy="64135"/>
          </a:xfrm>
        </p:grpSpPr>
        <p:sp>
          <p:nvSpPr>
            <p:cNvPr id="2710" name="object 2710"/>
            <p:cNvSpPr/>
            <p:nvPr/>
          </p:nvSpPr>
          <p:spPr>
            <a:xfrm>
              <a:off x="1563090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565880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5630910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563090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14" name="object 2714"/>
          <p:cNvGrpSpPr/>
          <p:nvPr/>
        </p:nvGrpSpPr>
        <p:grpSpPr>
          <a:xfrm>
            <a:off x="14630004" y="8109289"/>
            <a:ext cx="44450" cy="64135"/>
            <a:chOff x="14630004" y="8109289"/>
            <a:chExt cx="44450" cy="64135"/>
          </a:xfrm>
        </p:grpSpPr>
        <p:sp>
          <p:nvSpPr>
            <p:cNvPr id="2715" name="object 2715"/>
            <p:cNvSpPr/>
            <p:nvPr/>
          </p:nvSpPr>
          <p:spPr>
            <a:xfrm>
              <a:off x="14632957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46710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4632963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463295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19" name="object 2719"/>
          <p:cNvGrpSpPr/>
          <p:nvPr/>
        </p:nvGrpSpPr>
        <p:grpSpPr>
          <a:xfrm>
            <a:off x="15279523" y="8109289"/>
            <a:ext cx="31115" cy="64135"/>
            <a:chOff x="15279523" y="8109289"/>
            <a:chExt cx="31115" cy="64135"/>
          </a:xfrm>
        </p:grpSpPr>
        <p:sp>
          <p:nvSpPr>
            <p:cNvPr id="2720" name="object 2720"/>
            <p:cNvSpPr/>
            <p:nvPr/>
          </p:nvSpPr>
          <p:spPr>
            <a:xfrm>
              <a:off x="15282475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530757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5282484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5282475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24" name="object 2724"/>
          <p:cNvGrpSpPr/>
          <p:nvPr/>
        </p:nvGrpSpPr>
        <p:grpSpPr>
          <a:xfrm>
            <a:off x="14953388" y="8109289"/>
            <a:ext cx="34290" cy="64135"/>
            <a:chOff x="14953388" y="8109289"/>
            <a:chExt cx="34290" cy="64135"/>
          </a:xfrm>
        </p:grpSpPr>
        <p:sp>
          <p:nvSpPr>
            <p:cNvPr id="2725" name="object 2725"/>
            <p:cNvSpPr/>
            <p:nvPr/>
          </p:nvSpPr>
          <p:spPr>
            <a:xfrm>
              <a:off x="14956340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498419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495634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4956340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29" name="object 2729"/>
          <p:cNvGrpSpPr/>
          <p:nvPr/>
        </p:nvGrpSpPr>
        <p:grpSpPr>
          <a:xfrm>
            <a:off x="13242742" y="8109289"/>
            <a:ext cx="44450" cy="64135"/>
            <a:chOff x="13242742" y="8109289"/>
            <a:chExt cx="44450" cy="64135"/>
          </a:xfrm>
        </p:grpSpPr>
        <p:sp>
          <p:nvSpPr>
            <p:cNvPr id="2730" name="object 2730"/>
            <p:cNvSpPr/>
            <p:nvPr/>
          </p:nvSpPr>
          <p:spPr>
            <a:xfrm>
              <a:off x="13245694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328377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3245700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324569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34" name="object 2734"/>
          <p:cNvGrpSpPr/>
          <p:nvPr/>
        </p:nvGrpSpPr>
        <p:grpSpPr>
          <a:xfrm>
            <a:off x="12606204" y="8109289"/>
            <a:ext cx="31115" cy="64135"/>
            <a:chOff x="12606204" y="8109289"/>
            <a:chExt cx="31115" cy="64135"/>
          </a:xfrm>
        </p:grpSpPr>
        <p:sp>
          <p:nvSpPr>
            <p:cNvPr id="2735" name="object 2735"/>
            <p:cNvSpPr/>
            <p:nvPr/>
          </p:nvSpPr>
          <p:spPr>
            <a:xfrm>
              <a:off x="12609157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263425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2609166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260915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39" name="object 2739"/>
          <p:cNvGrpSpPr/>
          <p:nvPr/>
        </p:nvGrpSpPr>
        <p:grpSpPr>
          <a:xfrm>
            <a:off x="12929586" y="8109289"/>
            <a:ext cx="34290" cy="64135"/>
            <a:chOff x="12929586" y="8109289"/>
            <a:chExt cx="34290" cy="64135"/>
          </a:xfrm>
        </p:grpSpPr>
        <p:sp>
          <p:nvSpPr>
            <p:cNvPr id="2740" name="object 2740"/>
            <p:cNvSpPr/>
            <p:nvPr/>
          </p:nvSpPr>
          <p:spPr>
            <a:xfrm>
              <a:off x="129325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296042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2932539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293253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44" name="object 2744"/>
          <p:cNvGrpSpPr/>
          <p:nvPr/>
        </p:nvGrpSpPr>
        <p:grpSpPr>
          <a:xfrm>
            <a:off x="11931627" y="8109289"/>
            <a:ext cx="44450" cy="64135"/>
            <a:chOff x="11931627" y="8109289"/>
            <a:chExt cx="44450" cy="64135"/>
          </a:xfrm>
        </p:grpSpPr>
        <p:sp>
          <p:nvSpPr>
            <p:cNvPr id="2745" name="object 2745"/>
            <p:cNvSpPr/>
            <p:nvPr/>
          </p:nvSpPr>
          <p:spPr>
            <a:xfrm>
              <a:off x="11934580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197265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1934587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1934580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49" name="object 2749"/>
          <p:cNvGrpSpPr/>
          <p:nvPr/>
        </p:nvGrpSpPr>
        <p:grpSpPr>
          <a:xfrm>
            <a:off x="12581147" y="8109289"/>
            <a:ext cx="31115" cy="64135"/>
            <a:chOff x="12581147" y="8109289"/>
            <a:chExt cx="31115" cy="64135"/>
          </a:xfrm>
        </p:grpSpPr>
        <p:sp>
          <p:nvSpPr>
            <p:cNvPr id="2750" name="object 2750"/>
            <p:cNvSpPr/>
            <p:nvPr/>
          </p:nvSpPr>
          <p:spPr>
            <a:xfrm>
              <a:off x="12584100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26091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2584100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2584100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54" name="object 2754"/>
          <p:cNvGrpSpPr/>
          <p:nvPr/>
        </p:nvGrpSpPr>
        <p:grpSpPr>
          <a:xfrm>
            <a:off x="12254972" y="8109289"/>
            <a:ext cx="34290" cy="64135"/>
            <a:chOff x="12254972" y="8109289"/>
            <a:chExt cx="34290" cy="64135"/>
          </a:xfrm>
        </p:grpSpPr>
        <p:sp>
          <p:nvSpPr>
            <p:cNvPr id="2755" name="object 2755"/>
            <p:cNvSpPr/>
            <p:nvPr/>
          </p:nvSpPr>
          <p:spPr>
            <a:xfrm>
              <a:off x="122579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228581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225791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225792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59" name="object 2759"/>
          <p:cNvGrpSpPr/>
          <p:nvPr/>
        </p:nvGrpSpPr>
        <p:grpSpPr>
          <a:xfrm>
            <a:off x="11893511" y="8109289"/>
            <a:ext cx="44450" cy="64135"/>
            <a:chOff x="11893511" y="8109289"/>
            <a:chExt cx="44450" cy="64135"/>
          </a:xfrm>
        </p:grpSpPr>
        <p:sp>
          <p:nvSpPr>
            <p:cNvPr id="2760" name="object 2760"/>
            <p:cNvSpPr/>
            <p:nvPr/>
          </p:nvSpPr>
          <p:spPr>
            <a:xfrm>
              <a:off x="11896464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193458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1896455" y="811224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189646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64" name="object 2764"/>
          <p:cNvGrpSpPr/>
          <p:nvPr/>
        </p:nvGrpSpPr>
        <p:grpSpPr>
          <a:xfrm>
            <a:off x="11257012" y="8109289"/>
            <a:ext cx="31115" cy="64135"/>
            <a:chOff x="11257012" y="8109289"/>
            <a:chExt cx="31115" cy="64135"/>
          </a:xfrm>
        </p:grpSpPr>
        <p:sp>
          <p:nvSpPr>
            <p:cNvPr id="2765" name="object 2765"/>
            <p:cNvSpPr/>
            <p:nvPr/>
          </p:nvSpPr>
          <p:spPr>
            <a:xfrm>
              <a:off x="11259964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128506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1259973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125996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69" name="object 2769"/>
          <p:cNvGrpSpPr/>
          <p:nvPr/>
        </p:nvGrpSpPr>
        <p:grpSpPr>
          <a:xfrm>
            <a:off x="11580395" y="8109289"/>
            <a:ext cx="34290" cy="64135"/>
            <a:chOff x="11580395" y="8109289"/>
            <a:chExt cx="34290" cy="64135"/>
          </a:xfrm>
        </p:grpSpPr>
        <p:sp>
          <p:nvSpPr>
            <p:cNvPr id="2770" name="object 2770"/>
            <p:cNvSpPr/>
            <p:nvPr/>
          </p:nvSpPr>
          <p:spPr>
            <a:xfrm>
              <a:off x="11583348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161119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1583357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158334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74" name="object 2774"/>
          <p:cNvGrpSpPr/>
          <p:nvPr/>
        </p:nvGrpSpPr>
        <p:grpSpPr>
          <a:xfrm>
            <a:off x="10582445" y="8109289"/>
            <a:ext cx="44450" cy="64135"/>
            <a:chOff x="10582445" y="8109289"/>
            <a:chExt cx="44450" cy="64135"/>
          </a:xfrm>
        </p:grpSpPr>
        <p:sp>
          <p:nvSpPr>
            <p:cNvPr id="2775" name="object 2775"/>
            <p:cNvSpPr/>
            <p:nvPr/>
          </p:nvSpPr>
          <p:spPr>
            <a:xfrm>
              <a:off x="1058539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06234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0585395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058539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79" name="object 2779"/>
          <p:cNvGrpSpPr/>
          <p:nvPr/>
        </p:nvGrpSpPr>
        <p:grpSpPr>
          <a:xfrm>
            <a:off x="11231922" y="8109289"/>
            <a:ext cx="31115" cy="64135"/>
            <a:chOff x="11231922" y="8109289"/>
            <a:chExt cx="31115" cy="64135"/>
          </a:xfrm>
        </p:grpSpPr>
        <p:sp>
          <p:nvSpPr>
            <p:cNvPr id="2780" name="object 2780"/>
            <p:cNvSpPr/>
            <p:nvPr/>
          </p:nvSpPr>
          <p:spPr>
            <a:xfrm>
              <a:off x="11234875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125996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1234876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1234875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84" name="object 2784"/>
          <p:cNvGrpSpPr/>
          <p:nvPr/>
        </p:nvGrpSpPr>
        <p:grpSpPr>
          <a:xfrm>
            <a:off x="10905787" y="8109289"/>
            <a:ext cx="34290" cy="64135"/>
            <a:chOff x="10905787" y="8109289"/>
            <a:chExt cx="34290" cy="64135"/>
          </a:xfrm>
        </p:grpSpPr>
        <p:sp>
          <p:nvSpPr>
            <p:cNvPr id="2785" name="object 2785"/>
            <p:cNvSpPr/>
            <p:nvPr/>
          </p:nvSpPr>
          <p:spPr>
            <a:xfrm>
              <a:off x="109087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093662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090874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090873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89" name="object 2789"/>
          <p:cNvGrpSpPr/>
          <p:nvPr/>
        </p:nvGrpSpPr>
        <p:grpSpPr>
          <a:xfrm>
            <a:off x="10544326" y="8109289"/>
            <a:ext cx="44450" cy="64135"/>
            <a:chOff x="10544326" y="8109289"/>
            <a:chExt cx="44450" cy="64135"/>
          </a:xfrm>
        </p:grpSpPr>
        <p:sp>
          <p:nvSpPr>
            <p:cNvPr id="2790" name="object 2790"/>
            <p:cNvSpPr/>
            <p:nvPr/>
          </p:nvSpPr>
          <p:spPr>
            <a:xfrm>
              <a:off x="10547278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058539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0547273" y="811224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054727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94" name="object 2794"/>
          <p:cNvGrpSpPr/>
          <p:nvPr/>
        </p:nvGrpSpPr>
        <p:grpSpPr>
          <a:xfrm>
            <a:off x="9907828" y="8109289"/>
            <a:ext cx="31115" cy="64135"/>
            <a:chOff x="9907828" y="8109289"/>
            <a:chExt cx="31115" cy="64135"/>
          </a:xfrm>
        </p:grpSpPr>
        <p:sp>
          <p:nvSpPr>
            <p:cNvPr id="2795" name="object 2795"/>
            <p:cNvSpPr/>
            <p:nvPr/>
          </p:nvSpPr>
          <p:spPr>
            <a:xfrm>
              <a:off x="9910781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993587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9910790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991078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99" name="object 2799"/>
          <p:cNvGrpSpPr/>
          <p:nvPr/>
        </p:nvGrpSpPr>
        <p:grpSpPr>
          <a:xfrm>
            <a:off x="10231170" y="8109289"/>
            <a:ext cx="34290" cy="64135"/>
            <a:chOff x="10231170" y="8109289"/>
            <a:chExt cx="34290" cy="64135"/>
          </a:xfrm>
        </p:grpSpPr>
        <p:sp>
          <p:nvSpPr>
            <p:cNvPr id="2800" name="object 2800"/>
            <p:cNvSpPr/>
            <p:nvPr/>
          </p:nvSpPr>
          <p:spPr>
            <a:xfrm>
              <a:off x="10234122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026201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0234119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0234122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04" name="object 2804"/>
          <p:cNvGrpSpPr/>
          <p:nvPr/>
        </p:nvGrpSpPr>
        <p:grpSpPr>
          <a:xfrm>
            <a:off x="9233228" y="8109289"/>
            <a:ext cx="44450" cy="64135"/>
            <a:chOff x="9233228" y="8109289"/>
            <a:chExt cx="44450" cy="64135"/>
          </a:xfrm>
        </p:grpSpPr>
        <p:sp>
          <p:nvSpPr>
            <p:cNvPr id="2805" name="object 2805"/>
            <p:cNvSpPr/>
            <p:nvPr/>
          </p:nvSpPr>
          <p:spPr>
            <a:xfrm>
              <a:off x="9236181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92742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9236178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923618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09" name="object 2809"/>
          <p:cNvGrpSpPr/>
          <p:nvPr/>
        </p:nvGrpSpPr>
        <p:grpSpPr>
          <a:xfrm>
            <a:off x="9882731" y="8109289"/>
            <a:ext cx="31115" cy="64135"/>
            <a:chOff x="9882731" y="8109289"/>
            <a:chExt cx="31115" cy="64135"/>
          </a:xfrm>
        </p:grpSpPr>
        <p:sp>
          <p:nvSpPr>
            <p:cNvPr id="2810" name="object 2810"/>
            <p:cNvSpPr/>
            <p:nvPr/>
          </p:nvSpPr>
          <p:spPr>
            <a:xfrm>
              <a:off x="9885684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99107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9885692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988568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14" name="object 2814"/>
          <p:cNvGrpSpPr/>
          <p:nvPr/>
        </p:nvGrpSpPr>
        <p:grpSpPr>
          <a:xfrm>
            <a:off x="9556594" y="8109289"/>
            <a:ext cx="34290" cy="64135"/>
            <a:chOff x="9556594" y="8109289"/>
            <a:chExt cx="34290" cy="64135"/>
          </a:xfrm>
        </p:grpSpPr>
        <p:sp>
          <p:nvSpPr>
            <p:cNvPr id="2815" name="object 2815"/>
            <p:cNvSpPr/>
            <p:nvPr/>
          </p:nvSpPr>
          <p:spPr>
            <a:xfrm>
              <a:off x="955954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958742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955953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955954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19" name="object 2819"/>
          <p:cNvGrpSpPr/>
          <p:nvPr/>
        </p:nvGrpSpPr>
        <p:grpSpPr>
          <a:xfrm>
            <a:off x="18639494" y="8109289"/>
            <a:ext cx="44450" cy="64135"/>
            <a:chOff x="18639494" y="8109289"/>
            <a:chExt cx="44450" cy="64135"/>
          </a:xfrm>
        </p:grpSpPr>
        <p:sp>
          <p:nvSpPr>
            <p:cNvPr id="2820" name="object 2820"/>
            <p:cNvSpPr/>
            <p:nvPr/>
          </p:nvSpPr>
          <p:spPr>
            <a:xfrm>
              <a:off x="18642447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86805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8642453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8642447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24" name="object 2824"/>
          <p:cNvGrpSpPr/>
          <p:nvPr/>
        </p:nvGrpSpPr>
        <p:grpSpPr>
          <a:xfrm>
            <a:off x="18002986" y="8109289"/>
            <a:ext cx="31115" cy="64135"/>
            <a:chOff x="18002986" y="8109289"/>
            <a:chExt cx="31115" cy="64135"/>
          </a:xfrm>
        </p:grpSpPr>
        <p:sp>
          <p:nvSpPr>
            <p:cNvPr id="2825" name="object 2825"/>
            <p:cNvSpPr/>
            <p:nvPr/>
          </p:nvSpPr>
          <p:spPr>
            <a:xfrm>
              <a:off x="1800593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803103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8005949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800593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29" name="object 2829"/>
          <p:cNvGrpSpPr/>
          <p:nvPr/>
        </p:nvGrpSpPr>
        <p:grpSpPr>
          <a:xfrm>
            <a:off x="18326371" y="8109289"/>
            <a:ext cx="34290" cy="64135"/>
            <a:chOff x="18326371" y="8109289"/>
            <a:chExt cx="34290" cy="64135"/>
          </a:xfrm>
        </p:grpSpPr>
        <p:sp>
          <p:nvSpPr>
            <p:cNvPr id="2830" name="object 2830"/>
            <p:cNvSpPr/>
            <p:nvPr/>
          </p:nvSpPr>
          <p:spPr>
            <a:xfrm>
              <a:off x="183293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835717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8329331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832932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34" name="object 2834"/>
          <p:cNvGrpSpPr/>
          <p:nvPr/>
        </p:nvGrpSpPr>
        <p:grpSpPr>
          <a:xfrm>
            <a:off x="18799312" y="7996848"/>
            <a:ext cx="64135" cy="31115"/>
            <a:chOff x="18799312" y="7996848"/>
            <a:chExt cx="64135" cy="31115"/>
          </a:xfrm>
        </p:grpSpPr>
        <p:sp>
          <p:nvSpPr>
            <p:cNvPr id="2835" name="object 2835"/>
            <p:cNvSpPr/>
            <p:nvPr/>
          </p:nvSpPr>
          <p:spPr>
            <a:xfrm>
              <a:off x="18802265" y="802488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8859887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8802255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8802265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39" name="object 2839"/>
          <p:cNvGrpSpPr/>
          <p:nvPr/>
        </p:nvGrpSpPr>
        <p:grpSpPr>
          <a:xfrm>
            <a:off x="18677605" y="8109289"/>
            <a:ext cx="44450" cy="64135"/>
            <a:chOff x="18677605" y="8109289"/>
            <a:chExt cx="44450" cy="64135"/>
          </a:xfrm>
        </p:grpSpPr>
        <p:sp>
          <p:nvSpPr>
            <p:cNvPr id="2840" name="object 2840"/>
            <p:cNvSpPr/>
            <p:nvPr/>
          </p:nvSpPr>
          <p:spPr>
            <a:xfrm>
              <a:off x="1868055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871863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8680563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8680558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44" name="object 2844"/>
          <p:cNvGrpSpPr/>
          <p:nvPr/>
        </p:nvGrpSpPr>
        <p:grpSpPr>
          <a:xfrm>
            <a:off x="18799312" y="8109289"/>
            <a:ext cx="17145" cy="17145"/>
            <a:chOff x="18799312" y="8109289"/>
            <a:chExt cx="17145" cy="17145"/>
          </a:xfrm>
        </p:grpSpPr>
        <p:sp>
          <p:nvSpPr>
            <p:cNvPr id="2845" name="object 2845"/>
            <p:cNvSpPr/>
            <p:nvPr/>
          </p:nvSpPr>
          <p:spPr>
            <a:xfrm>
              <a:off x="18802265" y="81233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8813437" y="81122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8802254" y="811224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8802265" y="8112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49" name="object 2849"/>
          <p:cNvGrpSpPr/>
          <p:nvPr/>
        </p:nvGrpSpPr>
        <p:grpSpPr>
          <a:xfrm>
            <a:off x="9053898" y="7996848"/>
            <a:ext cx="64135" cy="31115"/>
            <a:chOff x="9053898" y="7996848"/>
            <a:chExt cx="64135" cy="31115"/>
          </a:xfrm>
        </p:grpSpPr>
        <p:sp>
          <p:nvSpPr>
            <p:cNvPr id="2850" name="object 2850"/>
            <p:cNvSpPr/>
            <p:nvPr/>
          </p:nvSpPr>
          <p:spPr>
            <a:xfrm>
              <a:off x="9056851" y="802488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911445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9056846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9056851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54" name="object 2854"/>
          <p:cNvGrpSpPr/>
          <p:nvPr/>
        </p:nvGrpSpPr>
        <p:grpSpPr>
          <a:xfrm>
            <a:off x="9195133" y="8109289"/>
            <a:ext cx="44450" cy="64135"/>
            <a:chOff x="9195133" y="8109289"/>
            <a:chExt cx="44450" cy="64135"/>
          </a:xfrm>
        </p:grpSpPr>
        <p:sp>
          <p:nvSpPr>
            <p:cNvPr id="2855" name="object 2855"/>
            <p:cNvSpPr/>
            <p:nvPr/>
          </p:nvSpPr>
          <p:spPr>
            <a:xfrm>
              <a:off x="9198086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92361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9198088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9198086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59" name="object 2859"/>
          <p:cNvGrpSpPr/>
          <p:nvPr/>
        </p:nvGrpSpPr>
        <p:grpSpPr>
          <a:xfrm>
            <a:off x="9100355" y="8109289"/>
            <a:ext cx="17145" cy="17145"/>
            <a:chOff x="9100355" y="8109289"/>
            <a:chExt cx="17145" cy="17145"/>
          </a:xfrm>
        </p:grpSpPr>
        <p:sp>
          <p:nvSpPr>
            <p:cNvPr id="2860" name="object 2860"/>
            <p:cNvSpPr/>
            <p:nvPr/>
          </p:nvSpPr>
          <p:spPr>
            <a:xfrm>
              <a:off x="9103308" y="81233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5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9114456" y="81122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9103315" y="811224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9103308" y="8112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64" name="object 2864"/>
          <p:cNvGrpSpPr/>
          <p:nvPr/>
        </p:nvGrpSpPr>
        <p:grpSpPr>
          <a:xfrm>
            <a:off x="13930338" y="8109289"/>
            <a:ext cx="31115" cy="64135"/>
            <a:chOff x="13930338" y="8109289"/>
            <a:chExt cx="31115" cy="64135"/>
          </a:xfrm>
        </p:grpSpPr>
        <p:sp>
          <p:nvSpPr>
            <p:cNvPr id="2865" name="object 2865"/>
            <p:cNvSpPr/>
            <p:nvPr/>
          </p:nvSpPr>
          <p:spPr>
            <a:xfrm>
              <a:off x="13933291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395838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3933301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3933291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69" name="object 2869"/>
          <p:cNvGrpSpPr/>
          <p:nvPr/>
        </p:nvGrpSpPr>
        <p:grpSpPr>
          <a:xfrm>
            <a:off x="13280820" y="8109289"/>
            <a:ext cx="44450" cy="64135"/>
            <a:chOff x="13280820" y="8109289"/>
            <a:chExt cx="44450" cy="64135"/>
          </a:xfrm>
        </p:grpSpPr>
        <p:sp>
          <p:nvSpPr>
            <p:cNvPr id="2870" name="object 2870"/>
            <p:cNvSpPr/>
            <p:nvPr/>
          </p:nvSpPr>
          <p:spPr>
            <a:xfrm>
              <a:off x="13283773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332188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3283780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3283773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74" name="object 2874"/>
          <p:cNvGrpSpPr/>
          <p:nvPr/>
        </p:nvGrpSpPr>
        <p:grpSpPr>
          <a:xfrm>
            <a:off x="13604202" y="8109289"/>
            <a:ext cx="34290" cy="64135"/>
            <a:chOff x="13604202" y="8109289"/>
            <a:chExt cx="34290" cy="64135"/>
          </a:xfrm>
        </p:grpSpPr>
        <p:sp>
          <p:nvSpPr>
            <p:cNvPr id="2875" name="object 2875"/>
            <p:cNvSpPr/>
            <p:nvPr/>
          </p:nvSpPr>
          <p:spPr>
            <a:xfrm>
              <a:off x="1360715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363500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3607163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360715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79" name="object 2879"/>
          <p:cNvGrpSpPr/>
          <p:nvPr/>
        </p:nvGrpSpPr>
        <p:grpSpPr>
          <a:xfrm>
            <a:off x="13955436" y="8109289"/>
            <a:ext cx="31115" cy="64135"/>
            <a:chOff x="13955436" y="8109289"/>
            <a:chExt cx="31115" cy="64135"/>
          </a:xfrm>
        </p:grpSpPr>
        <p:sp>
          <p:nvSpPr>
            <p:cNvPr id="2880" name="object 2880"/>
            <p:cNvSpPr/>
            <p:nvPr/>
          </p:nvSpPr>
          <p:spPr>
            <a:xfrm>
              <a:off x="1395838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398343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3958391" y="8112242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395838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84" name="object 2884"/>
          <p:cNvGrpSpPr/>
          <p:nvPr/>
        </p:nvGrpSpPr>
        <p:grpSpPr>
          <a:xfrm>
            <a:off x="14591926" y="8109289"/>
            <a:ext cx="44450" cy="64135"/>
            <a:chOff x="14591926" y="8109289"/>
            <a:chExt cx="44450" cy="64135"/>
          </a:xfrm>
        </p:grpSpPr>
        <p:sp>
          <p:nvSpPr>
            <p:cNvPr id="2885" name="object 2885"/>
            <p:cNvSpPr/>
            <p:nvPr/>
          </p:nvSpPr>
          <p:spPr>
            <a:xfrm>
              <a:off x="14594879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46329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4594885" y="8112242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4594879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89" name="object 2889"/>
          <p:cNvGrpSpPr/>
          <p:nvPr/>
        </p:nvGrpSpPr>
        <p:grpSpPr>
          <a:xfrm>
            <a:off x="14278771" y="8109289"/>
            <a:ext cx="34290" cy="64135"/>
            <a:chOff x="14278771" y="8109289"/>
            <a:chExt cx="34290" cy="64135"/>
          </a:xfrm>
        </p:grpSpPr>
        <p:sp>
          <p:nvSpPr>
            <p:cNvPr id="2890" name="object 2890"/>
            <p:cNvSpPr/>
            <p:nvPr/>
          </p:nvSpPr>
          <p:spPr>
            <a:xfrm>
              <a:off x="142817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430962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4281728" y="81122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4281724" y="811224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94" name="object 2894"/>
          <p:cNvGrpSpPr/>
          <p:nvPr/>
        </p:nvGrpSpPr>
        <p:grpSpPr>
          <a:xfrm>
            <a:off x="9053898" y="4698203"/>
            <a:ext cx="64135" cy="44450"/>
            <a:chOff x="9053898" y="4698203"/>
            <a:chExt cx="64135" cy="44450"/>
          </a:xfrm>
        </p:grpSpPr>
        <p:sp>
          <p:nvSpPr>
            <p:cNvPr id="2895" name="object 2895"/>
            <p:cNvSpPr/>
            <p:nvPr/>
          </p:nvSpPr>
          <p:spPr>
            <a:xfrm>
              <a:off x="9056846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9056851" y="4701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9056851" y="473923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9114456" y="470116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99" name="object 2899"/>
          <p:cNvGrpSpPr/>
          <p:nvPr/>
        </p:nvGrpSpPr>
        <p:grpSpPr>
          <a:xfrm>
            <a:off x="9053898" y="5332845"/>
            <a:ext cx="64135" cy="31115"/>
            <a:chOff x="9053898" y="5332845"/>
            <a:chExt cx="64135" cy="31115"/>
          </a:xfrm>
        </p:grpSpPr>
        <p:sp>
          <p:nvSpPr>
            <p:cNvPr id="2900" name="object 2900"/>
            <p:cNvSpPr/>
            <p:nvPr/>
          </p:nvSpPr>
          <p:spPr>
            <a:xfrm>
              <a:off x="9056846" y="53357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9056851" y="533579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9056851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9114456" y="533579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04" name="object 2904"/>
          <p:cNvGrpSpPr/>
          <p:nvPr/>
        </p:nvGrpSpPr>
        <p:grpSpPr>
          <a:xfrm>
            <a:off x="9053898" y="5014111"/>
            <a:ext cx="64135" cy="34290"/>
            <a:chOff x="9053898" y="5014111"/>
            <a:chExt cx="64135" cy="34290"/>
          </a:xfrm>
        </p:grpSpPr>
        <p:sp>
          <p:nvSpPr>
            <p:cNvPr id="2905" name="object 2905"/>
            <p:cNvSpPr/>
            <p:nvPr/>
          </p:nvSpPr>
          <p:spPr>
            <a:xfrm>
              <a:off x="9056851" y="50170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9056851" y="5044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9114456" y="501706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9056846" y="50170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09" name="object 2909"/>
          <p:cNvGrpSpPr/>
          <p:nvPr/>
        </p:nvGrpSpPr>
        <p:grpSpPr>
          <a:xfrm>
            <a:off x="18799312" y="4698203"/>
            <a:ext cx="64135" cy="44450"/>
            <a:chOff x="18799312" y="4698203"/>
            <a:chExt cx="64135" cy="44450"/>
          </a:xfrm>
        </p:grpSpPr>
        <p:sp>
          <p:nvSpPr>
            <p:cNvPr id="2910" name="object 2910"/>
            <p:cNvSpPr/>
            <p:nvPr/>
          </p:nvSpPr>
          <p:spPr>
            <a:xfrm>
              <a:off x="18802265" y="473923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8859887" y="470116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8802255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8802265" y="4701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14" name="object 2914"/>
          <p:cNvGrpSpPr/>
          <p:nvPr/>
        </p:nvGrpSpPr>
        <p:grpSpPr>
          <a:xfrm>
            <a:off x="18799312" y="5332845"/>
            <a:ext cx="64135" cy="31115"/>
            <a:chOff x="18799312" y="5332845"/>
            <a:chExt cx="64135" cy="31115"/>
          </a:xfrm>
        </p:grpSpPr>
        <p:sp>
          <p:nvSpPr>
            <p:cNvPr id="2915" name="object 2915"/>
            <p:cNvSpPr/>
            <p:nvPr/>
          </p:nvSpPr>
          <p:spPr>
            <a:xfrm>
              <a:off x="18802265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8859887" y="533579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8802255" y="53357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8802265" y="533579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19" name="object 2919"/>
          <p:cNvGrpSpPr/>
          <p:nvPr/>
        </p:nvGrpSpPr>
        <p:grpSpPr>
          <a:xfrm>
            <a:off x="18799312" y="5014111"/>
            <a:ext cx="64135" cy="34290"/>
            <a:chOff x="18799312" y="5014111"/>
            <a:chExt cx="64135" cy="34290"/>
          </a:xfrm>
        </p:grpSpPr>
        <p:sp>
          <p:nvSpPr>
            <p:cNvPr id="2920" name="object 2920"/>
            <p:cNvSpPr/>
            <p:nvPr/>
          </p:nvSpPr>
          <p:spPr>
            <a:xfrm>
              <a:off x="18859887" y="501706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8802255" y="50170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8802265" y="50170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8802265" y="5044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24" name="object 2924"/>
          <p:cNvGrpSpPr/>
          <p:nvPr/>
        </p:nvGrpSpPr>
        <p:grpSpPr>
          <a:xfrm>
            <a:off x="13930338" y="2539673"/>
            <a:ext cx="31115" cy="63500"/>
            <a:chOff x="13930338" y="2539673"/>
            <a:chExt cx="31115" cy="63500"/>
          </a:xfrm>
        </p:grpSpPr>
        <p:sp>
          <p:nvSpPr>
            <p:cNvPr id="2925" name="object 2925"/>
            <p:cNvSpPr/>
            <p:nvPr/>
          </p:nvSpPr>
          <p:spPr>
            <a:xfrm>
              <a:off x="1393330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393329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3933291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39583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29" name="object 2929"/>
          <p:cNvGrpSpPr/>
          <p:nvPr/>
        </p:nvGrpSpPr>
        <p:grpSpPr>
          <a:xfrm>
            <a:off x="13280820" y="2539673"/>
            <a:ext cx="44450" cy="63500"/>
            <a:chOff x="13280820" y="2539673"/>
            <a:chExt cx="44450" cy="63500"/>
          </a:xfrm>
        </p:grpSpPr>
        <p:sp>
          <p:nvSpPr>
            <p:cNvPr id="2930" name="object 2930"/>
            <p:cNvSpPr/>
            <p:nvPr/>
          </p:nvSpPr>
          <p:spPr>
            <a:xfrm>
              <a:off x="13283780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32837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3283773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332188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34" name="object 2934"/>
          <p:cNvGrpSpPr/>
          <p:nvPr/>
        </p:nvGrpSpPr>
        <p:grpSpPr>
          <a:xfrm>
            <a:off x="13604202" y="2539673"/>
            <a:ext cx="34290" cy="63500"/>
            <a:chOff x="13604202" y="2539673"/>
            <a:chExt cx="34290" cy="63500"/>
          </a:xfrm>
        </p:grpSpPr>
        <p:sp>
          <p:nvSpPr>
            <p:cNvPr id="2935" name="object 2935"/>
            <p:cNvSpPr/>
            <p:nvPr/>
          </p:nvSpPr>
          <p:spPr>
            <a:xfrm>
              <a:off x="13607163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36071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360715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363500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39" name="object 2939"/>
          <p:cNvGrpSpPr/>
          <p:nvPr/>
        </p:nvGrpSpPr>
        <p:grpSpPr>
          <a:xfrm>
            <a:off x="13955436" y="2539673"/>
            <a:ext cx="31115" cy="63500"/>
            <a:chOff x="13955436" y="2539673"/>
            <a:chExt cx="31115" cy="63500"/>
          </a:xfrm>
        </p:grpSpPr>
        <p:sp>
          <p:nvSpPr>
            <p:cNvPr id="2940" name="object 2940"/>
            <p:cNvSpPr/>
            <p:nvPr/>
          </p:nvSpPr>
          <p:spPr>
            <a:xfrm>
              <a:off x="1395839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39583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395838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398343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44" name="object 2944"/>
          <p:cNvGrpSpPr/>
          <p:nvPr/>
        </p:nvGrpSpPr>
        <p:grpSpPr>
          <a:xfrm>
            <a:off x="14591926" y="2539673"/>
            <a:ext cx="44450" cy="63500"/>
            <a:chOff x="14591926" y="2539673"/>
            <a:chExt cx="44450" cy="63500"/>
          </a:xfrm>
        </p:grpSpPr>
        <p:sp>
          <p:nvSpPr>
            <p:cNvPr id="2945" name="object 2945"/>
            <p:cNvSpPr/>
            <p:nvPr/>
          </p:nvSpPr>
          <p:spPr>
            <a:xfrm>
              <a:off x="14594885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459487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4594879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46329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49" name="object 2949"/>
          <p:cNvGrpSpPr/>
          <p:nvPr/>
        </p:nvGrpSpPr>
        <p:grpSpPr>
          <a:xfrm>
            <a:off x="14278771" y="2539673"/>
            <a:ext cx="34290" cy="63500"/>
            <a:chOff x="14278771" y="2539673"/>
            <a:chExt cx="34290" cy="63500"/>
          </a:xfrm>
        </p:grpSpPr>
        <p:sp>
          <p:nvSpPr>
            <p:cNvPr id="2950" name="object 2950"/>
            <p:cNvSpPr/>
            <p:nvPr/>
          </p:nvSpPr>
          <p:spPr>
            <a:xfrm>
              <a:off x="1428172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42817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42817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430962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54" name="object 2954"/>
          <p:cNvGrpSpPr/>
          <p:nvPr/>
        </p:nvGrpSpPr>
        <p:grpSpPr>
          <a:xfrm>
            <a:off x="15279523" y="2539673"/>
            <a:ext cx="31115" cy="63500"/>
            <a:chOff x="15279523" y="2539673"/>
            <a:chExt cx="31115" cy="63500"/>
          </a:xfrm>
        </p:grpSpPr>
        <p:sp>
          <p:nvSpPr>
            <p:cNvPr id="2955" name="object 2955"/>
            <p:cNvSpPr/>
            <p:nvPr/>
          </p:nvSpPr>
          <p:spPr>
            <a:xfrm>
              <a:off x="15282484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528247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528247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53075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59" name="object 2959"/>
          <p:cNvGrpSpPr/>
          <p:nvPr/>
        </p:nvGrpSpPr>
        <p:grpSpPr>
          <a:xfrm>
            <a:off x="14630004" y="2539673"/>
            <a:ext cx="44450" cy="63500"/>
            <a:chOff x="14630004" y="2539673"/>
            <a:chExt cx="44450" cy="63500"/>
          </a:xfrm>
        </p:grpSpPr>
        <p:sp>
          <p:nvSpPr>
            <p:cNvPr id="2960" name="object 2960"/>
            <p:cNvSpPr/>
            <p:nvPr/>
          </p:nvSpPr>
          <p:spPr>
            <a:xfrm>
              <a:off x="14632963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46329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4632957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46710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64" name="object 2964"/>
          <p:cNvGrpSpPr/>
          <p:nvPr/>
        </p:nvGrpSpPr>
        <p:grpSpPr>
          <a:xfrm>
            <a:off x="14953388" y="2539673"/>
            <a:ext cx="34290" cy="63500"/>
            <a:chOff x="14953388" y="2539673"/>
            <a:chExt cx="34290" cy="63500"/>
          </a:xfrm>
        </p:grpSpPr>
        <p:sp>
          <p:nvSpPr>
            <p:cNvPr id="2965" name="object 2965"/>
            <p:cNvSpPr/>
            <p:nvPr/>
          </p:nvSpPr>
          <p:spPr>
            <a:xfrm>
              <a:off x="149563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49563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4956340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498419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69" name="object 2969"/>
          <p:cNvGrpSpPr/>
          <p:nvPr/>
        </p:nvGrpSpPr>
        <p:grpSpPr>
          <a:xfrm>
            <a:off x="18802255" y="7337125"/>
            <a:ext cx="60960" cy="44450"/>
            <a:chOff x="18802255" y="7337125"/>
            <a:chExt cx="60960" cy="44450"/>
          </a:xfrm>
        </p:grpSpPr>
        <p:sp>
          <p:nvSpPr>
            <p:cNvPr id="2970" name="object 2970"/>
            <p:cNvSpPr/>
            <p:nvPr/>
          </p:nvSpPr>
          <p:spPr>
            <a:xfrm>
              <a:off x="18802255" y="73400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8802265" y="73781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8859887" y="7340078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73" name="object 2973"/>
          <p:cNvGrpSpPr/>
          <p:nvPr/>
        </p:nvGrpSpPr>
        <p:grpSpPr>
          <a:xfrm>
            <a:off x="18802255" y="7971766"/>
            <a:ext cx="60960" cy="31115"/>
            <a:chOff x="18802255" y="7971766"/>
            <a:chExt cx="60960" cy="31115"/>
          </a:xfrm>
        </p:grpSpPr>
        <p:sp>
          <p:nvSpPr>
            <p:cNvPr id="2974" name="object 2974"/>
            <p:cNvSpPr/>
            <p:nvPr/>
          </p:nvSpPr>
          <p:spPr>
            <a:xfrm>
              <a:off x="18802265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8859887" y="797472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8802255" y="797471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77" name="object 2977"/>
          <p:cNvGrpSpPr/>
          <p:nvPr/>
        </p:nvGrpSpPr>
        <p:grpSpPr>
          <a:xfrm>
            <a:off x="18799312" y="7653049"/>
            <a:ext cx="64135" cy="34290"/>
            <a:chOff x="18799312" y="7653049"/>
            <a:chExt cx="64135" cy="34290"/>
          </a:xfrm>
        </p:grpSpPr>
        <p:sp>
          <p:nvSpPr>
            <p:cNvPr id="2978" name="object 2978"/>
            <p:cNvSpPr/>
            <p:nvPr/>
          </p:nvSpPr>
          <p:spPr>
            <a:xfrm>
              <a:off x="18859887" y="76559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8802255" y="765600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8802265" y="76560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8802265" y="7683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82" name="object 2982"/>
          <p:cNvGrpSpPr/>
          <p:nvPr/>
        </p:nvGrpSpPr>
        <p:grpSpPr>
          <a:xfrm>
            <a:off x="18802255" y="7299024"/>
            <a:ext cx="60960" cy="44450"/>
            <a:chOff x="18802255" y="7299024"/>
            <a:chExt cx="60960" cy="44450"/>
          </a:xfrm>
        </p:grpSpPr>
        <p:sp>
          <p:nvSpPr>
            <p:cNvPr id="2983" name="object 2983"/>
            <p:cNvSpPr/>
            <p:nvPr/>
          </p:nvSpPr>
          <p:spPr>
            <a:xfrm>
              <a:off x="18802255" y="73019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8802265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8859887" y="730197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10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86" name="object 2986"/>
          <p:cNvGrpSpPr/>
          <p:nvPr/>
        </p:nvGrpSpPr>
        <p:grpSpPr>
          <a:xfrm>
            <a:off x="18802255" y="6677386"/>
            <a:ext cx="60960" cy="31115"/>
            <a:chOff x="18802255" y="6677386"/>
            <a:chExt cx="60960" cy="31115"/>
          </a:xfrm>
        </p:grpSpPr>
        <p:sp>
          <p:nvSpPr>
            <p:cNvPr id="2987" name="object 2987"/>
            <p:cNvSpPr/>
            <p:nvPr/>
          </p:nvSpPr>
          <p:spPr>
            <a:xfrm>
              <a:off x="18802265" y="670542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8859887" y="668034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8802255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90" name="object 2990"/>
          <p:cNvGrpSpPr/>
          <p:nvPr/>
        </p:nvGrpSpPr>
        <p:grpSpPr>
          <a:xfrm>
            <a:off x="18799312" y="6993318"/>
            <a:ext cx="64135" cy="34290"/>
            <a:chOff x="18799312" y="6993318"/>
            <a:chExt cx="64135" cy="34290"/>
          </a:xfrm>
        </p:grpSpPr>
        <p:sp>
          <p:nvSpPr>
            <p:cNvPr id="2991" name="object 2991"/>
            <p:cNvSpPr/>
            <p:nvPr/>
          </p:nvSpPr>
          <p:spPr>
            <a:xfrm>
              <a:off x="18859887" y="699626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8802255" y="69962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8802265" y="69962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8802265" y="702414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95" name="object 2995"/>
          <p:cNvGrpSpPr/>
          <p:nvPr/>
        </p:nvGrpSpPr>
        <p:grpSpPr>
          <a:xfrm>
            <a:off x="18802255" y="6017656"/>
            <a:ext cx="60960" cy="44450"/>
            <a:chOff x="18802255" y="6017656"/>
            <a:chExt cx="60960" cy="44450"/>
          </a:xfrm>
        </p:grpSpPr>
        <p:sp>
          <p:nvSpPr>
            <p:cNvPr id="2996" name="object 2996"/>
            <p:cNvSpPr/>
            <p:nvPr/>
          </p:nvSpPr>
          <p:spPr>
            <a:xfrm>
              <a:off x="18802265" y="60587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8859887" y="602060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10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8802255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99" name="object 2999"/>
          <p:cNvGrpSpPr/>
          <p:nvPr/>
        </p:nvGrpSpPr>
        <p:grpSpPr>
          <a:xfrm>
            <a:off x="18802255" y="6652306"/>
            <a:ext cx="60960" cy="31115"/>
            <a:chOff x="18802255" y="6652306"/>
            <a:chExt cx="60960" cy="31115"/>
          </a:xfrm>
        </p:grpSpPr>
        <p:sp>
          <p:nvSpPr>
            <p:cNvPr id="3000" name="object 3000"/>
            <p:cNvSpPr/>
            <p:nvPr/>
          </p:nvSpPr>
          <p:spPr>
            <a:xfrm>
              <a:off x="18802265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8859887" y="665526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8802255" y="665525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03" name="object 3003"/>
          <p:cNvGrpSpPr/>
          <p:nvPr/>
        </p:nvGrpSpPr>
        <p:grpSpPr>
          <a:xfrm>
            <a:off x="18799312" y="6333589"/>
            <a:ext cx="64135" cy="34290"/>
            <a:chOff x="18799312" y="6333589"/>
            <a:chExt cx="64135" cy="34290"/>
          </a:xfrm>
        </p:grpSpPr>
        <p:sp>
          <p:nvSpPr>
            <p:cNvPr id="3004" name="object 3004"/>
            <p:cNvSpPr/>
            <p:nvPr/>
          </p:nvSpPr>
          <p:spPr>
            <a:xfrm>
              <a:off x="18859887" y="6336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8802255" y="633654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8802265" y="63365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8802265" y="63644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08" name="object 3008"/>
          <p:cNvGrpSpPr/>
          <p:nvPr/>
        </p:nvGrpSpPr>
        <p:grpSpPr>
          <a:xfrm>
            <a:off x="18802255" y="4660085"/>
            <a:ext cx="60960" cy="44450"/>
            <a:chOff x="18802255" y="4660085"/>
            <a:chExt cx="60960" cy="44450"/>
          </a:xfrm>
        </p:grpSpPr>
        <p:sp>
          <p:nvSpPr>
            <p:cNvPr id="3009" name="object 3009"/>
            <p:cNvSpPr/>
            <p:nvPr/>
          </p:nvSpPr>
          <p:spPr>
            <a:xfrm>
              <a:off x="18802265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8859887" y="46630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1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8802255" y="466303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2" name="object 3012"/>
          <p:cNvGrpSpPr/>
          <p:nvPr/>
        </p:nvGrpSpPr>
        <p:grpSpPr>
          <a:xfrm>
            <a:off x="18802255" y="4038456"/>
            <a:ext cx="60960" cy="31115"/>
            <a:chOff x="18802255" y="4038456"/>
            <a:chExt cx="60960" cy="31115"/>
          </a:xfrm>
        </p:grpSpPr>
        <p:sp>
          <p:nvSpPr>
            <p:cNvPr id="3013" name="object 3013"/>
            <p:cNvSpPr/>
            <p:nvPr/>
          </p:nvSpPr>
          <p:spPr>
            <a:xfrm>
              <a:off x="18802265" y="40665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8859887" y="404141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8802255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6" name="object 3016"/>
          <p:cNvGrpSpPr/>
          <p:nvPr/>
        </p:nvGrpSpPr>
        <p:grpSpPr>
          <a:xfrm>
            <a:off x="18799312" y="4354405"/>
            <a:ext cx="64135" cy="34290"/>
            <a:chOff x="18799312" y="4354405"/>
            <a:chExt cx="64135" cy="34290"/>
          </a:xfrm>
        </p:grpSpPr>
        <p:sp>
          <p:nvSpPr>
            <p:cNvPr id="3017" name="object 3017"/>
            <p:cNvSpPr/>
            <p:nvPr/>
          </p:nvSpPr>
          <p:spPr>
            <a:xfrm>
              <a:off x="18859887" y="43573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8802255" y="435735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8802265" y="435735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8802265" y="43852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21" name="object 3021"/>
          <p:cNvGrpSpPr/>
          <p:nvPr/>
        </p:nvGrpSpPr>
        <p:grpSpPr>
          <a:xfrm>
            <a:off x="18802255" y="3378750"/>
            <a:ext cx="60960" cy="44450"/>
            <a:chOff x="18802255" y="3378750"/>
            <a:chExt cx="60960" cy="44450"/>
          </a:xfrm>
        </p:grpSpPr>
        <p:sp>
          <p:nvSpPr>
            <p:cNvPr id="3022" name="object 3022"/>
            <p:cNvSpPr/>
            <p:nvPr/>
          </p:nvSpPr>
          <p:spPr>
            <a:xfrm>
              <a:off x="18802265" y="341978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8859887" y="338170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8802255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25" name="object 3025"/>
          <p:cNvGrpSpPr/>
          <p:nvPr/>
        </p:nvGrpSpPr>
        <p:grpSpPr>
          <a:xfrm>
            <a:off x="18802255" y="4013359"/>
            <a:ext cx="60960" cy="31115"/>
            <a:chOff x="18802255" y="4013359"/>
            <a:chExt cx="60960" cy="31115"/>
          </a:xfrm>
        </p:grpSpPr>
        <p:sp>
          <p:nvSpPr>
            <p:cNvPr id="3026" name="object 3026"/>
            <p:cNvSpPr/>
            <p:nvPr/>
          </p:nvSpPr>
          <p:spPr>
            <a:xfrm>
              <a:off x="18802265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8859887" y="401632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8802255" y="40163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29" name="object 3029"/>
          <p:cNvGrpSpPr/>
          <p:nvPr/>
        </p:nvGrpSpPr>
        <p:grpSpPr>
          <a:xfrm>
            <a:off x="18799312" y="3694659"/>
            <a:ext cx="64135" cy="34290"/>
            <a:chOff x="18799312" y="3694659"/>
            <a:chExt cx="64135" cy="34290"/>
          </a:xfrm>
        </p:grpSpPr>
        <p:sp>
          <p:nvSpPr>
            <p:cNvPr id="3030" name="object 3030"/>
            <p:cNvSpPr/>
            <p:nvPr/>
          </p:nvSpPr>
          <p:spPr>
            <a:xfrm>
              <a:off x="18859887" y="36976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8802255" y="36976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8802265" y="369761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8802265" y="37255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34" name="object 3034"/>
          <p:cNvGrpSpPr/>
          <p:nvPr/>
        </p:nvGrpSpPr>
        <p:grpSpPr>
          <a:xfrm>
            <a:off x="18802255" y="3340632"/>
            <a:ext cx="60960" cy="44450"/>
            <a:chOff x="18802255" y="3340632"/>
            <a:chExt cx="60960" cy="44450"/>
          </a:xfrm>
        </p:grpSpPr>
        <p:sp>
          <p:nvSpPr>
            <p:cNvPr id="3035" name="object 3035"/>
            <p:cNvSpPr/>
            <p:nvPr/>
          </p:nvSpPr>
          <p:spPr>
            <a:xfrm>
              <a:off x="18802265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8859887" y="334357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1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8802255" y="334358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38" name="object 3038"/>
          <p:cNvGrpSpPr/>
          <p:nvPr/>
        </p:nvGrpSpPr>
        <p:grpSpPr>
          <a:xfrm>
            <a:off x="18802255" y="2719003"/>
            <a:ext cx="60960" cy="31115"/>
            <a:chOff x="18802255" y="2719003"/>
            <a:chExt cx="60960" cy="31115"/>
          </a:xfrm>
        </p:grpSpPr>
        <p:sp>
          <p:nvSpPr>
            <p:cNvPr id="3039" name="object 3039"/>
            <p:cNvSpPr/>
            <p:nvPr/>
          </p:nvSpPr>
          <p:spPr>
            <a:xfrm>
              <a:off x="18802265" y="27470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8859887" y="272196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8802255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42" name="object 3042"/>
          <p:cNvGrpSpPr/>
          <p:nvPr/>
        </p:nvGrpSpPr>
        <p:grpSpPr>
          <a:xfrm>
            <a:off x="18799312" y="3034911"/>
            <a:ext cx="64135" cy="34290"/>
            <a:chOff x="18799312" y="3034911"/>
            <a:chExt cx="64135" cy="34290"/>
          </a:xfrm>
        </p:grpSpPr>
        <p:sp>
          <p:nvSpPr>
            <p:cNvPr id="3043" name="object 3043"/>
            <p:cNvSpPr/>
            <p:nvPr/>
          </p:nvSpPr>
          <p:spPr>
            <a:xfrm>
              <a:off x="18859887" y="30378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8802255" y="30378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8802265" y="30378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8802265" y="30657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47" name="object 3047"/>
          <p:cNvGrpSpPr/>
          <p:nvPr/>
        </p:nvGrpSpPr>
        <p:grpSpPr>
          <a:xfrm>
            <a:off x="9053898" y="7337125"/>
            <a:ext cx="60960" cy="44450"/>
            <a:chOff x="9053898" y="7337125"/>
            <a:chExt cx="60960" cy="44450"/>
          </a:xfrm>
        </p:grpSpPr>
        <p:sp>
          <p:nvSpPr>
            <p:cNvPr id="3048" name="object 3048"/>
            <p:cNvSpPr/>
            <p:nvPr/>
          </p:nvSpPr>
          <p:spPr>
            <a:xfrm>
              <a:off x="9056846" y="73400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9056851" y="734007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9056851" y="73781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51" name="object 3051"/>
          <p:cNvGrpSpPr/>
          <p:nvPr/>
        </p:nvGrpSpPr>
        <p:grpSpPr>
          <a:xfrm>
            <a:off x="9053898" y="7971766"/>
            <a:ext cx="60960" cy="31115"/>
            <a:chOff x="9053898" y="7971766"/>
            <a:chExt cx="60960" cy="31115"/>
          </a:xfrm>
        </p:grpSpPr>
        <p:sp>
          <p:nvSpPr>
            <p:cNvPr id="3052" name="object 3052"/>
            <p:cNvSpPr/>
            <p:nvPr/>
          </p:nvSpPr>
          <p:spPr>
            <a:xfrm>
              <a:off x="9056846" y="797471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9056851" y="797471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9056851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55" name="object 3055"/>
          <p:cNvGrpSpPr/>
          <p:nvPr/>
        </p:nvGrpSpPr>
        <p:grpSpPr>
          <a:xfrm>
            <a:off x="9053898" y="7653049"/>
            <a:ext cx="64135" cy="34290"/>
            <a:chOff x="9053898" y="7653049"/>
            <a:chExt cx="64135" cy="34290"/>
          </a:xfrm>
        </p:grpSpPr>
        <p:sp>
          <p:nvSpPr>
            <p:cNvPr id="3056" name="object 3056"/>
            <p:cNvSpPr/>
            <p:nvPr/>
          </p:nvSpPr>
          <p:spPr>
            <a:xfrm>
              <a:off x="9056851" y="76560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9056851" y="7683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9114456" y="76559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9056846" y="765600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60" name="object 3060"/>
          <p:cNvGrpSpPr/>
          <p:nvPr/>
        </p:nvGrpSpPr>
        <p:grpSpPr>
          <a:xfrm>
            <a:off x="9053898" y="7299024"/>
            <a:ext cx="60960" cy="44450"/>
            <a:chOff x="9053898" y="7299024"/>
            <a:chExt cx="60960" cy="44450"/>
          </a:xfrm>
        </p:grpSpPr>
        <p:sp>
          <p:nvSpPr>
            <p:cNvPr id="3061" name="object 3061"/>
            <p:cNvSpPr/>
            <p:nvPr/>
          </p:nvSpPr>
          <p:spPr>
            <a:xfrm>
              <a:off x="9056846" y="73019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9056851" y="730197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10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9056851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64" name="object 3064"/>
          <p:cNvGrpSpPr/>
          <p:nvPr/>
        </p:nvGrpSpPr>
        <p:grpSpPr>
          <a:xfrm>
            <a:off x="9053898" y="6677386"/>
            <a:ext cx="60960" cy="31115"/>
            <a:chOff x="9053898" y="6677386"/>
            <a:chExt cx="60960" cy="31115"/>
          </a:xfrm>
        </p:grpSpPr>
        <p:sp>
          <p:nvSpPr>
            <p:cNvPr id="3065" name="object 3065"/>
            <p:cNvSpPr/>
            <p:nvPr/>
          </p:nvSpPr>
          <p:spPr>
            <a:xfrm>
              <a:off x="9056846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9056851" y="668033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9056851" y="670542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68" name="object 3068"/>
          <p:cNvGrpSpPr/>
          <p:nvPr/>
        </p:nvGrpSpPr>
        <p:grpSpPr>
          <a:xfrm>
            <a:off x="9053898" y="6993318"/>
            <a:ext cx="64135" cy="34290"/>
            <a:chOff x="9053898" y="6993318"/>
            <a:chExt cx="64135" cy="34290"/>
          </a:xfrm>
        </p:grpSpPr>
        <p:sp>
          <p:nvSpPr>
            <p:cNvPr id="3069" name="object 3069"/>
            <p:cNvSpPr/>
            <p:nvPr/>
          </p:nvSpPr>
          <p:spPr>
            <a:xfrm>
              <a:off x="9056851" y="69962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9056851" y="702414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9114456" y="699626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9056846" y="69962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73" name="object 3073"/>
          <p:cNvGrpSpPr/>
          <p:nvPr/>
        </p:nvGrpSpPr>
        <p:grpSpPr>
          <a:xfrm>
            <a:off x="9053898" y="6017656"/>
            <a:ext cx="60960" cy="44450"/>
            <a:chOff x="9053898" y="6017656"/>
            <a:chExt cx="60960" cy="44450"/>
          </a:xfrm>
        </p:grpSpPr>
        <p:sp>
          <p:nvSpPr>
            <p:cNvPr id="3074" name="object 3074"/>
            <p:cNvSpPr/>
            <p:nvPr/>
          </p:nvSpPr>
          <p:spPr>
            <a:xfrm>
              <a:off x="9056846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9056851" y="602060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10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9056851" y="60587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77" name="object 3077"/>
          <p:cNvGrpSpPr/>
          <p:nvPr/>
        </p:nvGrpSpPr>
        <p:grpSpPr>
          <a:xfrm>
            <a:off x="9053898" y="6652306"/>
            <a:ext cx="60960" cy="31115"/>
            <a:chOff x="9053898" y="6652306"/>
            <a:chExt cx="60960" cy="31115"/>
          </a:xfrm>
        </p:grpSpPr>
        <p:sp>
          <p:nvSpPr>
            <p:cNvPr id="3078" name="object 3078"/>
            <p:cNvSpPr/>
            <p:nvPr/>
          </p:nvSpPr>
          <p:spPr>
            <a:xfrm>
              <a:off x="9056846" y="665525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9056851" y="665525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9056851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81" name="object 3081"/>
          <p:cNvGrpSpPr/>
          <p:nvPr/>
        </p:nvGrpSpPr>
        <p:grpSpPr>
          <a:xfrm>
            <a:off x="9053898" y="6333589"/>
            <a:ext cx="64135" cy="34290"/>
            <a:chOff x="9053898" y="6333589"/>
            <a:chExt cx="64135" cy="34290"/>
          </a:xfrm>
        </p:grpSpPr>
        <p:sp>
          <p:nvSpPr>
            <p:cNvPr id="3082" name="object 3082"/>
            <p:cNvSpPr/>
            <p:nvPr/>
          </p:nvSpPr>
          <p:spPr>
            <a:xfrm>
              <a:off x="9056851" y="63365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9056851" y="63644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9114456" y="6336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9056846" y="633654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86" name="object 3086"/>
          <p:cNvGrpSpPr/>
          <p:nvPr/>
        </p:nvGrpSpPr>
        <p:grpSpPr>
          <a:xfrm>
            <a:off x="9053898" y="5979563"/>
            <a:ext cx="60960" cy="44450"/>
            <a:chOff x="9053898" y="5979563"/>
            <a:chExt cx="60960" cy="44450"/>
          </a:xfrm>
        </p:grpSpPr>
        <p:sp>
          <p:nvSpPr>
            <p:cNvPr id="3087" name="object 3087"/>
            <p:cNvSpPr/>
            <p:nvPr/>
          </p:nvSpPr>
          <p:spPr>
            <a:xfrm>
              <a:off x="9056851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9056846" y="59825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9056851" y="59825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0" name="object 3090"/>
          <p:cNvGrpSpPr/>
          <p:nvPr/>
        </p:nvGrpSpPr>
        <p:grpSpPr>
          <a:xfrm>
            <a:off x="9053898" y="5357924"/>
            <a:ext cx="60960" cy="31115"/>
            <a:chOff x="9053898" y="5357924"/>
            <a:chExt cx="60960" cy="31115"/>
          </a:xfrm>
        </p:grpSpPr>
        <p:sp>
          <p:nvSpPr>
            <p:cNvPr id="3091" name="object 3091"/>
            <p:cNvSpPr/>
            <p:nvPr/>
          </p:nvSpPr>
          <p:spPr>
            <a:xfrm>
              <a:off x="9056846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9056851" y="536087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9056851" y="538596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4" name="object 3094"/>
          <p:cNvGrpSpPr/>
          <p:nvPr/>
        </p:nvGrpSpPr>
        <p:grpSpPr>
          <a:xfrm>
            <a:off x="9053898" y="5673857"/>
            <a:ext cx="64135" cy="34290"/>
            <a:chOff x="9053898" y="5673857"/>
            <a:chExt cx="64135" cy="34290"/>
          </a:xfrm>
        </p:grpSpPr>
        <p:sp>
          <p:nvSpPr>
            <p:cNvPr id="3095" name="object 3095"/>
            <p:cNvSpPr/>
            <p:nvPr/>
          </p:nvSpPr>
          <p:spPr>
            <a:xfrm>
              <a:off x="9056851" y="56768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9056851" y="570468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9114456" y="567680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9056846" y="56768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9" name="object 3099"/>
          <p:cNvGrpSpPr/>
          <p:nvPr/>
        </p:nvGrpSpPr>
        <p:grpSpPr>
          <a:xfrm>
            <a:off x="9053898" y="4660085"/>
            <a:ext cx="60960" cy="44450"/>
            <a:chOff x="9053898" y="4660085"/>
            <a:chExt cx="60960" cy="44450"/>
          </a:xfrm>
        </p:grpSpPr>
        <p:sp>
          <p:nvSpPr>
            <p:cNvPr id="3100" name="object 3100"/>
            <p:cNvSpPr/>
            <p:nvPr/>
          </p:nvSpPr>
          <p:spPr>
            <a:xfrm>
              <a:off x="9056846" y="466303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9056851" y="466303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9056851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3" name="object 3103"/>
          <p:cNvGrpSpPr/>
          <p:nvPr/>
        </p:nvGrpSpPr>
        <p:grpSpPr>
          <a:xfrm>
            <a:off x="9053898" y="4038456"/>
            <a:ext cx="60960" cy="31115"/>
            <a:chOff x="9053898" y="4038456"/>
            <a:chExt cx="60960" cy="31115"/>
          </a:xfrm>
        </p:grpSpPr>
        <p:sp>
          <p:nvSpPr>
            <p:cNvPr id="3104" name="object 3104"/>
            <p:cNvSpPr/>
            <p:nvPr/>
          </p:nvSpPr>
          <p:spPr>
            <a:xfrm>
              <a:off x="9056846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9056851" y="404140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9056851" y="40665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7" name="object 3107"/>
          <p:cNvGrpSpPr/>
          <p:nvPr/>
        </p:nvGrpSpPr>
        <p:grpSpPr>
          <a:xfrm>
            <a:off x="9053898" y="4354405"/>
            <a:ext cx="64135" cy="34290"/>
            <a:chOff x="9053898" y="4354405"/>
            <a:chExt cx="64135" cy="34290"/>
          </a:xfrm>
        </p:grpSpPr>
        <p:sp>
          <p:nvSpPr>
            <p:cNvPr id="3108" name="object 3108"/>
            <p:cNvSpPr/>
            <p:nvPr/>
          </p:nvSpPr>
          <p:spPr>
            <a:xfrm>
              <a:off x="9056851" y="435735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9056851" y="43852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9114456" y="43573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9056846" y="435735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2" name="object 3112"/>
          <p:cNvGrpSpPr/>
          <p:nvPr/>
        </p:nvGrpSpPr>
        <p:grpSpPr>
          <a:xfrm>
            <a:off x="9053898" y="3378750"/>
            <a:ext cx="60960" cy="44450"/>
            <a:chOff x="9053898" y="3378750"/>
            <a:chExt cx="60960" cy="44450"/>
          </a:xfrm>
        </p:grpSpPr>
        <p:sp>
          <p:nvSpPr>
            <p:cNvPr id="3113" name="object 3113"/>
            <p:cNvSpPr/>
            <p:nvPr/>
          </p:nvSpPr>
          <p:spPr>
            <a:xfrm>
              <a:off x="9056846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9056851" y="3381703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9056851" y="341978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6" name="object 3116"/>
          <p:cNvGrpSpPr/>
          <p:nvPr/>
        </p:nvGrpSpPr>
        <p:grpSpPr>
          <a:xfrm>
            <a:off x="9053898" y="4013359"/>
            <a:ext cx="60960" cy="31115"/>
            <a:chOff x="9053898" y="4013359"/>
            <a:chExt cx="60960" cy="31115"/>
          </a:xfrm>
        </p:grpSpPr>
        <p:sp>
          <p:nvSpPr>
            <p:cNvPr id="3117" name="object 3117"/>
            <p:cNvSpPr/>
            <p:nvPr/>
          </p:nvSpPr>
          <p:spPr>
            <a:xfrm>
              <a:off x="9056851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9056846" y="40163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9056851" y="401631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20" name="object 3120"/>
          <p:cNvGrpSpPr/>
          <p:nvPr/>
        </p:nvGrpSpPr>
        <p:grpSpPr>
          <a:xfrm>
            <a:off x="9053898" y="3694659"/>
            <a:ext cx="64135" cy="34290"/>
            <a:chOff x="9053898" y="3694659"/>
            <a:chExt cx="64135" cy="34290"/>
          </a:xfrm>
        </p:grpSpPr>
        <p:sp>
          <p:nvSpPr>
            <p:cNvPr id="3121" name="object 3121"/>
            <p:cNvSpPr/>
            <p:nvPr/>
          </p:nvSpPr>
          <p:spPr>
            <a:xfrm>
              <a:off x="9056851" y="369761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9056851" y="37255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9114456" y="36976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9056846" y="36976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25" name="object 3125"/>
          <p:cNvGrpSpPr/>
          <p:nvPr/>
        </p:nvGrpSpPr>
        <p:grpSpPr>
          <a:xfrm>
            <a:off x="9053898" y="3340632"/>
            <a:ext cx="60960" cy="44450"/>
            <a:chOff x="9053898" y="3340632"/>
            <a:chExt cx="60960" cy="44450"/>
          </a:xfrm>
        </p:grpSpPr>
        <p:sp>
          <p:nvSpPr>
            <p:cNvPr id="3126" name="object 3126"/>
            <p:cNvSpPr/>
            <p:nvPr/>
          </p:nvSpPr>
          <p:spPr>
            <a:xfrm>
              <a:off x="9056851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9056846" y="334358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9056851" y="33435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29" name="object 3129"/>
          <p:cNvGrpSpPr/>
          <p:nvPr/>
        </p:nvGrpSpPr>
        <p:grpSpPr>
          <a:xfrm>
            <a:off x="9053898" y="2719003"/>
            <a:ext cx="60960" cy="31115"/>
            <a:chOff x="9053898" y="2719003"/>
            <a:chExt cx="60960" cy="31115"/>
          </a:xfrm>
        </p:grpSpPr>
        <p:sp>
          <p:nvSpPr>
            <p:cNvPr id="3130" name="object 3130"/>
            <p:cNvSpPr/>
            <p:nvPr/>
          </p:nvSpPr>
          <p:spPr>
            <a:xfrm>
              <a:off x="9056846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9056851" y="272195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9056851" y="27470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33" name="object 3133"/>
          <p:cNvGrpSpPr/>
          <p:nvPr/>
        </p:nvGrpSpPr>
        <p:grpSpPr>
          <a:xfrm>
            <a:off x="9053898" y="3034911"/>
            <a:ext cx="64135" cy="34290"/>
            <a:chOff x="9053898" y="3034911"/>
            <a:chExt cx="64135" cy="34290"/>
          </a:xfrm>
        </p:grpSpPr>
        <p:sp>
          <p:nvSpPr>
            <p:cNvPr id="3134" name="object 3134"/>
            <p:cNvSpPr/>
            <p:nvPr/>
          </p:nvSpPr>
          <p:spPr>
            <a:xfrm>
              <a:off x="9056851" y="30378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9056851" y="30657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9114456" y="30378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9056846" y="30378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38" name="object 3138"/>
          <p:cNvGrpSpPr/>
          <p:nvPr/>
        </p:nvGrpSpPr>
        <p:grpSpPr>
          <a:xfrm>
            <a:off x="18802255" y="5979563"/>
            <a:ext cx="60960" cy="44450"/>
            <a:chOff x="18802255" y="5979563"/>
            <a:chExt cx="60960" cy="44450"/>
          </a:xfrm>
        </p:grpSpPr>
        <p:sp>
          <p:nvSpPr>
            <p:cNvPr id="3139" name="object 3139"/>
            <p:cNvSpPr/>
            <p:nvPr/>
          </p:nvSpPr>
          <p:spPr>
            <a:xfrm>
              <a:off x="18802265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8859887" y="59825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8802255" y="59825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42" name="object 3142"/>
          <p:cNvGrpSpPr/>
          <p:nvPr/>
        </p:nvGrpSpPr>
        <p:grpSpPr>
          <a:xfrm>
            <a:off x="18802255" y="5357924"/>
            <a:ext cx="60960" cy="31115"/>
            <a:chOff x="18802255" y="5357924"/>
            <a:chExt cx="60960" cy="31115"/>
          </a:xfrm>
        </p:grpSpPr>
        <p:sp>
          <p:nvSpPr>
            <p:cNvPr id="3143" name="object 3143"/>
            <p:cNvSpPr/>
            <p:nvPr/>
          </p:nvSpPr>
          <p:spPr>
            <a:xfrm>
              <a:off x="18802265" y="538596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8859887" y="536087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8802255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46" name="object 3146"/>
          <p:cNvGrpSpPr/>
          <p:nvPr/>
        </p:nvGrpSpPr>
        <p:grpSpPr>
          <a:xfrm>
            <a:off x="18799312" y="5673857"/>
            <a:ext cx="64135" cy="34290"/>
            <a:chOff x="18799312" y="5673857"/>
            <a:chExt cx="64135" cy="34290"/>
          </a:xfrm>
        </p:grpSpPr>
        <p:sp>
          <p:nvSpPr>
            <p:cNvPr id="3147" name="object 3147"/>
            <p:cNvSpPr/>
            <p:nvPr/>
          </p:nvSpPr>
          <p:spPr>
            <a:xfrm>
              <a:off x="18859887" y="567680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8802255" y="56768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8802265" y="56768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8802265" y="570468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51" name="object 3151"/>
          <p:cNvGrpSpPr/>
          <p:nvPr/>
        </p:nvGrpSpPr>
        <p:grpSpPr>
          <a:xfrm>
            <a:off x="17977938" y="2539673"/>
            <a:ext cx="31115" cy="63500"/>
            <a:chOff x="17977938" y="2539673"/>
            <a:chExt cx="31115" cy="63500"/>
          </a:xfrm>
        </p:grpSpPr>
        <p:sp>
          <p:nvSpPr>
            <p:cNvPr id="3152" name="object 3152"/>
            <p:cNvSpPr/>
            <p:nvPr/>
          </p:nvSpPr>
          <p:spPr>
            <a:xfrm>
              <a:off x="17980893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798089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7980891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80059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56" name="object 3156"/>
          <p:cNvGrpSpPr/>
          <p:nvPr/>
        </p:nvGrpSpPr>
        <p:grpSpPr>
          <a:xfrm>
            <a:off x="17328419" y="2539673"/>
            <a:ext cx="44450" cy="63500"/>
            <a:chOff x="17328419" y="2539673"/>
            <a:chExt cx="44450" cy="63500"/>
          </a:xfrm>
        </p:grpSpPr>
        <p:sp>
          <p:nvSpPr>
            <p:cNvPr id="3157" name="object 3157"/>
            <p:cNvSpPr/>
            <p:nvPr/>
          </p:nvSpPr>
          <p:spPr>
            <a:xfrm>
              <a:off x="17331377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73313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7331372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736944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61" name="object 3161"/>
          <p:cNvGrpSpPr/>
          <p:nvPr/>
        </p:nvGrpSpPr>
        <p:grpSpPr>
          <a:xfrm>
            <a:off x="17651755" y="2539673"/>
            <a:ext cx="34290" cy="63500"/>
            <a:chOff x="17651755" y="2539673"/>
            <a:chExt cx="34290" cy="63500"/>
          </a:xfrm>
        </p:grpSpPr>
        <p:sp>
          <p:nvSpPr>
            <p:cNvPr id="3162" name="object 3162"/>
            <p:cNvSpPr/>
            <p:nvPr/>
          </p:nvSpPr>
          <p:spPr>
            <a:xfrm>
              <a:off x="17654713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76547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765470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76826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66" name="object 3166"/>
          <p:cNvGrpSpPr/>
          <p:nvPr/>
        </p:nvGrpSpPr>
        <p:grpSpPr>
          <a:xfrm>
            <a:off x="16653803" y="2539673"/>
            <a:ext cx="31115" cy="63500"/>
            <a:chOff x="16653803" y="2539673"/>
            <a:chExt cx="31115" cy="63500"/>
          </a:xfrm>
        </p:grpSpPr>
        <p:sp>
          <p:nvSpPr>
            <p:cNvPr id="3167" name="object 3167"/>
            <p:cNvSpPr/>
            <p:nvPr/>
          </p:nvSpPr>
          <p:spPr>
            <a:xfrm>
              <a:off x="16656765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665675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6656756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66818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71" name="object 3171"/>
          <p:cNvGrpSpPr/>
          <p:nvPr/>
        </p:nvGrpSpPr>
        <p:grpSpPr>
          <a:xfrm>
            <a:off x="17290310" y="2539673"/>
            <a:ext cx="44450" cy="63500"/>
            <a:chOff x="17290310" y="2539673"/>
            <a:chExt cx="44450" cy="63500"/>
          </a:xfrm>
        </p:grpSpPr>
        <p:sp>
          <p:nvSpPr>
            <p:cNvPr id="3172" name="object 3172"/>
            <p:cNvSpPr/>
            <p:nvPr/>
          </p:nvSpPr>
          <p:spPr>
            <a:xfrm>
              <a:off x="17293269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729326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7293263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73313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76" name="object 3176"/>
          <p:cNvGrpSpPr/>
          <p:nvPr/>
        </p:nvGrpSpPr>
        <p:grpSpPr>
          <a:xfrm>
            <a:off x="16977186" y="2539673"/>
            <a:ext cx="34290" cy="63500"/>
            <a:chOff x="16977186" y="2539673"/>
            <a:chExt cx="34290" cy="63500"/>
          </a:xfrm>
        </p:grpSpPr>
        <p:sp>
          <p:nvSpPr>
            <p:cNvPr id="3177" name="object 3177"/>
            <p:cNvSpPr/>
            <p:nvPr/>
          </p:nvSpPr>
          <p:spPr>
            <a:xfrm>
              <a:off x="169801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69801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69801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700799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81" name="object 3181"/>
          <p:cNvGrpSpPr/>
          <p:nvPr/>
        </p:nvGrpSpPr>
        <p:grpSpPr>
          <a:xfrm>
            <a:off x="16628705" y="2539673"/>
            <a:ext cx="31115" cy="63500"/>
            <a:chOff x="16628705" y="2539673"/>
            <a:chExt cx="31115" cy="63500"/>
          </a:xfrm>
        </p:grpSpPr>
        <p:sp>
          <p:nvSpPr>
            <p:cNvPr id="3182" name="object 3182"/>
            <p:cNvSpPr/>
            <p:nvPr/>
          </p:nvSpPr>
          <p:spPr>
            <a:xfrm>
              <a:off x="16631668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663165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6631658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665675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86" name="object 3186"/>
          <p:cNvGrpSpPr/>
          <p:nvPr/>
        </p:nvGrpSpPr>
        <p:grpSpPr>
          <a:xfrm>
            <a:off x="15979187" y="2539673"/>
            <a:ext cx="44450" cy="63500"/>
            <a:chOff x="15979187" y="2539673"/>
            <a:chExt cx="44450" cy="63500"/>
          </a:xfrm>
        </p:grpSpPr>
        <p:sp>
          <p:nvSpPr>
            <p:cNvPr id="3187" name="object 3187"/>
            <p:cNvSpPr/>
            <p:nvPr/>
          </p:nvSpPr>
          <p:spPr>
            <a:xfrm>
              <a:off x="15982143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59821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5982140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60202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91" name="object 3191"/>
          <p:cNvGrpSpPr/>
          <p:nvPr/>
        </p:nvGrpSpPr>
        <p:grpSpPr>
          <a:xfrm>
            <a:off x="16302572" y="2539673"/>
            <a:ext cx="34290" cy="63500"/>
            <a:chOff x="16302572" y="2539673"/>
            <a:chExt cx="34290" cy="63500"/>
          </a:xfrm>
        </p:grpSpPr>
        <p:sp>
          <p:nvSpPr>
            <p:cNvPr id="3192" name="object 3192"/>
            <p:cNvSpPr/>
            <p:nvPr/>
          </p:nvSpPr>
          <p:spPr>
            <a:xfrm>
              <a:off x="1630552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630552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6305525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633342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96" name="object 3196"/>
          <p:cNvGrpSpPr/>
          <p:nvPr/>
        </p:nvGrpSpPr>
        <p:grpSpPr>
          <a:xfrm>
            <a:off x="15304619" y="2539673"/>
            <a:ext cx="31115" cy="63500"/>
            <a:chOff x="15304619" y="2539673"/>
            <a:chExt cx="31115" cy="63500"/>
          </a:xfrm>
        </p:grpSpPr>
        <p:sp>
          <p:nvSpPr>
            <p:cNvPr id="3197" name="object 3197"/>
            <p:cNvSpPr/>
            <p:nvPr/>
          </p:nvSpPr>
          <p:spPr>
            <a:xfrm>
              <a:off x="1530758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53075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5307572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533266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01" name="object 3201"/>
          <p:cNvGrpSpPr/>
          <p:nvPr/>
        </p:nvGrpSpPr>
        <p:grpSpPr>
          <a:xfrm>
            <a:off x="15941109" y="2539673"/>
            <a:ext cx="44450" cy="63500"/>
            <a:chOff x="15941109" y="2539673"/>
            <a:chExt cx="44450" cy="63500"/>
          </a:xfrm>
        </p:grpSpPr>
        <p:sp>
          <p:nvSpPr>
            <p:cNvPr id="3202" name="object 3202"/>
            <p:cNvSpPr/>
            <p:nvPr/>
          </p:nvSpPr>
          <p:spPr>
            <a:xfrm>
              <a:off x="1594406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594406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5944061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59821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06" name="object 3206"/>
          <p:cNvGrpSpPr/>
          <p:nvPr/>
        </p:nvGrpSpPr>
        <p:grpSpPr>
          <a:xfrm>
            <a:off x="15627954" y="2539673"/>
            <a:ext cx="34290" cy="63500"/>
            <a:chOff x="15627954" y="2539673"/>
            <a:chExt cx="34290" cy="63500"/>
          </a:xfrm>
        </p:grpSpPr>
        <p:sp>
          <p:nvSpPr>
            <p:cNvPr id="3207" name="object 3207"/>
            <p:cNvSpPr/>
            <p:nvPr/>
          </p:nvSpPr>
          <p:spPr>
            <a:xfrm>
              <a:off x="15630910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56309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563090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565880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11" name="object 3211"/>
          <p:cNvGrpSpPr/>
          <p:nvPr/>
        </p:nvGrpSpPr>
        <p:grpSpPr>
          <a:xfrm>
            <a:off x="12606204" y="2539673"/>
            <a:ext cx="31115" cy="63500"/>
            <a:chOff x="12606204" y="2539673"/>
            <a:chExt cx="31115" cy="63500"/>
          </a:xfrm>
        </p:grpSpPr>
        <p:sp>
          <p:nvSpPr>
            <p:cNvPr id="3212" name="object 3212"/>
            <p:cNvSpPr/>
            <p:nvPr/>
          </p:nvSpPr>
          <p:spPr>
            <a:xfrm>
              <a:off x="12609166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26091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2609157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26342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16" name="object 3216"/>
          <p:cNvGrpSpPr/>
          <p:nvPr/>
        </p:nvGrpSpPr>
        <p:grpSpPr>
          <a:xfrm>
            <a:off x="13242742" y="2539673"/>
            <a:ext cx="44450" cy="63500"/>
            <a:chOff x="13242742" y="2539673"/>
            <a:chExt cx="44450" cy="63500"/>
          </a:xfrm>
        </p:grpSpPr>
        <p:sp>
          <p:nvSpPr>
            <p:cNvPr id="3217" name="object 3217"/>
            <p:cNvSpPr/>
            <p:nvPr/>
          </p:nvSpPr>
          <p:spPr>
            <a:xfrm>
              <a:off x="13245700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324569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3245694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32837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21" name="object 3221"/>
          <p:cNvGrpSpPr/>
          <p:nvPr/>
        </p:nvGrpSpPr>
        <p:grpSpPr>
          <a:xfrm>
            <a:off x="12929586" y="2539673"/>
            <a:ext cx="34290" cy="63500"/>
            <a:chOff x="12929586" y="2539673"/>
            <a:chExt cx="34290" cy="63500"/>
          </a:xfrm>
        </p:grpSpPr>
        <p:sp>
          <p:nvSpPr>
            <p:cNvPr id="3222" name="object 3222"/>
            <p:cNvSpPr/>
            <p:nvPr/>
          </p:nvSpPr>
          <p:spPr>
            <a:xfrm>
              <a:off x="12932539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29325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29325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296042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26" name="object 3226"/>
          <p:cNvGrpSpPr/>
          <p:nvPr/>
        </p:nvGrpSpPr>
        <p:grpSpPr>
          <a:xfrm>
            <a:off x="12581147" y="2539673"/>
            <a:ext cx="31115" cy="63500"/>
            <a:chOff x="12581147" y="2539673"/>
            <a:chExt cx="31115" cy="63500"/>
          </a:xfrm>
        </p:grpSpPr>
        <p:sp>
          <p:nvSpPr>
            <p:cNvPr id="3227" name="object 3227"/>
            <p:cNvSpPr/>
            <p:nvPr/>
          </p:nvSpPr>
          <p:spPr>
            <a:xfrm>
              <a:off x="1258410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258410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2584100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26091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31" name="object 3231"/>
          <p:cNvGrpSpPr/>
          <p:nvPr/>
        </p:nvGrpSpPr>
        <p:grpSpPr>
          <a:xfrm>
            <a:off x="11931627" y="2539673"/>
            <a:ext cx="44450" cy="63500"/>
            <a:chOff x="11931627" y="2539673"/>
            <a:chExt cx="44450" cy="63500"/>
          </a:xfrm>
        </p:grpSpPr>
        <p:sp>
          <p:nvSpPr>
            <p:cNvPr id="3232" name="object 3232"/>
            <p:cNvSpPr/>
            <p:nvPr/>
          </p:nvSpPr>
          <p:spPr>
            <a:xfrm>
              <a:off x="11934587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19345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1934580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197265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36" name="object 3236"/>
          <p:cNvGrpSpPr/>
          <p:nvPr/>
        </p:nvGrpSpPr>
        <p:grpSpPr>
          <a:xfrm>
            <a:off x="12254972" y="2539673"/>
            <a:ext cx="34290" cy="63500"/>
            <a:chOff x="12254972" y="2539673"/>
            <a:chExt cx="34290" cy="63500"/>
          </a:xfrm>
        </p:grpSpPr>
        <p:sp>
          <p:nvSpPr>
            <p:cNvPr id="3237" name="object 3237"/>
            <p:cNvSpPr/>
            <p:nvPr/>
          </p:nvSpPr>
          <p:spPr>
            <a:xfrm>
              <a:off x="1225791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22579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22579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228581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41" name="object 3241"/>
          <p:cNvGrpSpPr/>
          <p:nvPr/>
        </p:nvGrpSpPr>
        <p:grpSpPr>
          <a:xfrm>
            <a:off x="11257012" y="2539673"/>
            <a:ext cx="31115" cy="63500"/>
            <a:chOff x="11257012" y="2539673"/>
            <a:chExt cx="31115" cy="63500"/>
          </a:xfrm>
        </p:grpSpPr>
        <p:sp>
          <p:nvSpPr>
            <p:cNvPr id="3242" name="object 3242"/>
            <p:cNvSpPr/>
            <p:nvPr/>
          </p:nvSpPr>
          <p:spPr>
            <a:xfrm>
              <a:off x="11259973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125996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1259964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128506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46" name="object 3246"/>
          <p:cNvGrpSpPr/>
          <p:nvPr/>
        </p:nvGrpSpPr>
        <p:grpSpPr>
          <a:xfrm>
            <a:off x="11893511" y="2539673"/>
            <a:ext cx="44450" cy="63500"/>
            <a:chOff x="11893511" y="2539673"/>
            <a:chExt cx="44450" cy="63500"/>
          </a:xfrm>
        </p:grpSpPr>
        <p:sp>
          <p:nvSpPr>
            <p:cNvPr id="3247" name="object 3247"/>
            <p:cNvSpPr/>
            <p:nvPr/>
          </p:nvSpPr>
          <p:spPr>
            <a:xfrm>
              <a:off x="11896455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189646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1896464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19345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51" name="object 3251"/>
          <p:cNvGrpSpPr/>
          <p:nvPr/>
        </p:nvGrpSpPr>
        <p:grpSpPr>
          <a:xfrm>
            <a:off x="11580395" y="2539673"/>
            <a:ext cx="34290" cy="63500"/>
            <a:chOff x="11580395" y="2539673"/>
            <a:chExt cx="34290" cy="63500"/>
          </a:xfrm>
        </p:grpSpPr>
        <p:sp>
          <p:nvSpPr>
            <p:cNvPr id="3252" name="object 3252"/>
            <p:cNvSpPr/>
            <p:nvPr/>
          </p:nvSpPr>
          <p:spPr>
            <a:xfrm>
              <a:off x="1158335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158334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1583348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161119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56" name="object 3256"/>
          <p:cNvGrpSpPr/>
          <p:nvPr/>
        </p:nvGrpSpPr>
        <p:grpSpPr>
          <a:xfrm>
            <a:off x="11231922" y="2539673"/>
            <a:ext cx="31115" cy="63500"/>
            <a:chOff x="11231922" y="2539673"/>
            <a:chExt cx="31115" cy="63500"/>
          </a:xfrm>
        </p:grpSpPr>
        <p:sp>
          <p:nvSpPr>
            <p:cNvPr id="3257" name="object 3257"/>
            <p:cNvSpPr/>
            <p:nvPr/>
          </p:nvSpPr>
          <p:spPr>
            <a:xfrm>
              <a:off x="11234876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123487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123487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125996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61" name="object 3261"/>
          <p:cNvGrpSpPr/>
          <p:nvPr/>
        </p:nvGrpSpPr>
        <p:grpSpPr>
          <a:xfrm>
            <a:off x="10582445" y="2539673"/>
            <a:ext cx="44450" cy="63500"/>
            <a:chOff x="10582445" y="2539673"/>
            <a:chExt cx="44450" cy="63500"/>
          </a:xfrm>
        </p:grpSpPr>
        <p:sp>
          <p:nvSpPr>
            <p:cNvPr id="3262" name="object 3262"/>
            <p:cNvSpPr/>
            <p:nvPr/>
          </p:nvSpPr>
          <p:spPr>
            <a:xfrm>
              <a:off x="10585395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058539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0585398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06234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66" name="object 3266"/>
          <p:cNvGrpSpPr/>
          <p:nvPr/>
        </p:nvGrpSpPr>
        <p:grpSpPr>
          <a:xfrm>
            <a:off x="10905787" y="2539673"/>
            <a:ext cx="34290" cy="63500"/>
            <a:chOff x="10905787" y="2539673"/>
            <a:chExt cx="34290" cy="63500"/>
          </a:xfrm>
        </p:grpSpPr>
        <p:sp>
          <p:nvSpPr>
            <p:cNvPr id="3267" name="object 3267"/>
            <p:cNvSpPr/>
            <p:nvPr/>
          </p:nvSpPr>
          <p:spPr>
            <a:xfrm>
              <a:off x="109087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09087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09087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093662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71" name="object 3271"/>
          <p:cNvGrpSpPr/>
          <p:nvPr/>
        </p:nvGrpSpPr>
        <p:grpSpPr>
          <a:xfrm>
            <a:off x="9907828" y="2539673"/>
            <a:ext cx="31115" cy="63500"/>
            <a:chOff x="9907828" y="2539673"/>
            <a:chExt cx="31115" cy="63500"/>
          </a:xfrm>
        </p:grpSpPr>
        <p:sp>
          <p:nvSpPr>
            <p:cNvPr id="3272" name="object 3272"/>
            <p:cNvSpPr/>
            <p:nvPr/>
          </p:nvSpPr>
          <p:spPr>
            <a:xfrm>
              <a:off x="991079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99107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9910781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993587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76" name="object 3276"/>
          <p:cNvGrpSpPr/>
          <p:nvPr/>
        </p:nvGrpSpPr>
        <p:grpSpPr>
          <a:xfrm>
            <a:off x="10544326" y="2539673"/>
            <a:ext cx="44450" cy="63500"/>
            <a:chOff x="10544326" y="2539673"/>
            <a:chExt cx="44450" cy="63500"/>
          </a:xfrm>
        </p:grpSpPr>
        <p:sp>
          <p:nvSpPr>
            <p:cNvPr id="3277" name="object 3277"/>
            <p:cNvSpPr/>
            <p:nvPr/>
          </p:nvSpPr>
          <p:spPr>
            <a:xfrm>
              <a:off x="10547273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054727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0547278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058539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81" name="object 3281"/>
          <p:cNvGrpSpPr/>
          <p:nvPr/>
        </p:nvGrpSpPr>
        <p:grpSpPr>
          <a:xfrm>
            <a:off x="10231170" y="2539673"/>
            <a:ext cx="34290" cy="63500"/>
            <a:chOff x="10231170" y="2539673"/>
            <a:chExt cx="34290" cy="63500"/>
          </a:xfrm>
        </p:grpSpPr>
        <p:sp>
          <p:nvSpPr>
            <p:cNvPr id="3282" name="object 3282"/>
            <p:cNvSpPr/>
            <p:nvPr/>
          </p:nvSpPr>
          <p:spPr>
            <a:xfrm>
              <a:off x="10234119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02341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0234122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026201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86" name="object 3286"/>
          <p:cNvGrpSpPr/>
          <p:nvPr/>
        </p:nvGrpSpPr>
        <p:grpSpPr>
          <a:xfrm>
            <a:off x="9882731" y="2539673"/>
            <a:ext cx="31115" cy="63500"/>
            <a:chOff x="9882731" y="2539673"/>
            <a:chExt cx="31115" cy="63500"/>
          </a:xfrm>
        </p:grpSpPr>
        <p:sp>
          <p:nvSpPr>
            <p:cNvPr id="3287" name="object 3287"/>
            <p:cNvSpPr/>
            <p:nvPr/>
          </p:nvSpPr>
          <p:spPr>
            <a:xfrm>
              <a:off x="9885692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988568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9885684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99107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91" name="object 3291"/>
          <p:cNvGrpSpPr/>
          <p:nvPr/>
        </p:nvGrpSpPr>
        <p:grpSpPr>
          <a:xfrm>
            <a:off x="9233228" y="2539673"/>
            <a:ext cx="44450" cy="63500"/>
            <a:chOff x="9233228" y="2539673"/>
            <a:chExt cx="44450" cy="63500"/>
          </a:xfrm>
        </p:grpSpPr>
        <p:sp>
          <p:nvSpPr>
            <p:cNvPr id="3292" name="object 3292"/>
            <p:cNvSpPr/>
            <p:nvPr/>
          </p:nvSpPr>
          <p:spPr>
            <a:xfrm>
              <a:off x="923617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92361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9236181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92742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96" name="object 3296"/>
          <p:cNvGrpSpPr/>
          <p:nvPr/>
        </p:nvGrpSpPr>
        <p:grpSpPr>
          <a:xfrm>
            <a:off x="9556594" y="2539673"/>
            <a:ext cx="34290" cy="63500"/>
            <a:chOff x="9556594" y="2539673"/>
            <a:chExt cx="34290" cy="63500"/>
          </a:xfrm>
        </p:grpSpPr>
        <p:sp>
          <p:nvSpPr>
            <p:cNvPr id="3297" name="object 3297"/>
            <p:cNvSpPr/>
            <p:nvPr/>
          </p:nvSpPr>
          <p:spPr>
            <a:xfrm>
              <a:off x="955953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955954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955954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95874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01" name="object 3301"/>
          <p:cNvGrpSpPr/>
          <p:nvPr/>
        </p:nvGrpSpPr>
        <p:grpSpPr>
          <a:xfrm>
            <a:off x="18002986" y="2539673"/>
            <a:ext cx="31115" cy="63500"/>
            <a:chOff x="18002986" y="2539673"/>
            <a:chExt cx="31115" cy="63500"/>
          </a:xfrm>
        </p:grpSpPr>
        <p:sp>
          <p:nvSpPr>
            <p:cNvPr id="3302" name="object 3302"/>
            <p:cNvSpPr/>
            <p:nvPr/>
          </p:nvSpPr>
          <p:spPr>
            <a:xfrm>
              <a:off x="18005949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80059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800593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803103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06" name="object 3306"/>
          <p:cNvGrpSpPr/>
          <p:nvPr/>
        </p:nvGrpSpPr>
        <p:grpSpPr>
          <a:xfrm>
            <a:off x="18638933" y="2539673"/>
            <a:ext cx="45085" cy="63500"/>
            <a:chOff x="18638933" y="2539673"/>
            <a:chExt cx="45085" cy="63500"/>
          </a:xfrm>
        </p:grpSpPr>
        <p:sp>
          <p:nvSpPr>
            <p:cNvPr id="3307" name="object 3307"/>
            <p:cNvSpPr/>
            <p:nvPr/>
          </p:nvSpPr>
          <p:spPr>
            <a:xfrm>
              <a:off x="18641888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6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864188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8641886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6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86805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11" name="object 3311"/>
          <p:cNvGrpSpPr/>
          <p:nvPr/>
        </p:nvGrpSpPr>
        <p:grpSpPr>
          <a:xfrm>
            <a:off x="18326371" y="2539673"/>
            <a:ext cx="34290" cy="63500"/>
            <a:chOff x="18326371" y="2539673"/>
            <a:chExt cx="34290" cy="63500"/>
          </a:xfrm>
        </p:grpSpPr>
        <p:sp>
          <p:nvSpPr>
            <p:cNvPr id="3312" name="object 3312"/>
            <p:cNvSpPr/>
            <p:nvPr/>
          </p:nvSpPr>
          <p:spPr>
            <a:xfrm>
              <a:off x="18329331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83293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83293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83571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16" name="object 3316"/>
          <p:cNvGrpSpPr/>
          <p:nvPr/>
        </p:nvGrpSpPr>
        <p:grpSpPr>
          <a:xfrm>
            <a:off x="15986239" y="1122241"/>
            <a:ext cx="73660" cy="8890"/>
            <a:chOff x="15986239" y="1122241"/>
            <a:chExt cx="73660" cy="8890"/>
          </a:xfrm>
        </p:grpSpPr>
        <p:sp>
          <p:nvSpPr>
            <p:cNvPr id="3317" name="object 3317"/>
            <p:cNvSpPr/>
            <p:nvPr/>
          </p:nvSpPr>
          <p:spPr>
            <a:xfrm>
              <a:off x="15986831" y="112283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5986831" y="113026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6031393" y="112282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5986829" y="112283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6031393" y="113026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6031394" y="112283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6031393" y="112283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24" name="object 3324"/>
          <p:cNvGrpSpPr/>
          <p:nvPr/>
        </p:nvGrpSpPr>
        <p:grpSpPr>
          <a:xfrm>
            <a:off x="19008901" y="1263453"/>
            <a:ext cx="15875" cy="90805"/>
            <a:chOff x="19008901" y="1263453"/>
            <a:chExt cx="15875" cy="90805"/>
          </a:xfrm>
        </p:grpSpPr>
        <p:sp>
          <p:nvSpPr>
            <p:cNvPr id="3325" name="object 3325"/>
            <p:cNvSpPr/>
            <p:nvPr/>
          </p:nvSpPr>
          <p:spPr>
            <a:xfrm>
              <a:off x="19009493" y="13532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9016919" y="130864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9009495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9009493" y="130865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900949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9009493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901691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9009493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9023611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9009496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9009493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36" name="object 3336"/>
          <p:cNvGrpSpPr/>
          <p:nvPr/>
        </p:nvGrpSpPr>
        <p:grpSpPr>
          <a:xfrm>
            <a:off x="18005347" y="1280757"/>
            <a:ext cx="8890" cy="28575"/>
            <a:chOff x="18005347" y="1280757"/>
            <a:chExt cx="8890" cy="28575"/>
          </a:xfrm>
        </p:grpSpPr>
        <p:sp>
          <p:nvSpPr>
            <p:cNvPr id="3337" name="object 3337"/>
            <p:cNvSpPr/>
            <p:nvPr/>
          </p:nvSpPr>
          <p:spPr>
            <a:xfrm>
              <a:off x="18005939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8005939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801338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40" name="object 3340"/>
          <p:cNvGrpSpPr/>
          <p:nvPr/>
        </p:nvGrpSpPr>
        <p:grpSpPr>
          <a:xfrm>
            <a:off x="19001458" y="1280763"/>
            <a:ext cx="8890" cy="73660"/>
            <a:chOff x="19001458" y="1280763"/>
            <a:chExt cx="8890" cy="73660"/>
          </a:xfrm>
        </p:grpSpPr>
        <p:sp>
          <p:nvSpPr>
            <p:cNvPr id="3341" name="object 3341"/>
            <p:cNvSpPr/>
            <p:nvPr/>
          </p:nvSpPr>
          <p:spPr>
            <a:xfrm>
              <a:off x="19002050" y="13532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9009493" y="1280771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4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9002050" y="1280763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44" name="object 3344"/>
          <p:cNvGrpSpPr/>
          <p:nvPr/>
        </p:nvGrpSpPr>
        <p:grpSpPr>
          <a:xfrm>
            <a:off x="16500076" y="1280757"/>
            <a:ext cx="8890" cy="28575"/>
            <a:chOff x="16500076" y="1280757"/>
            <a:chExt cx="8890" cy="28575"/>
          </a:xfrm>
        </p:grpSpPr>
        <p:sp>
          <p:nvSpPr>
            <p:cNvPr id="3345" name="object 3345"/>
            <p:cNvSpPr/>
            <p:nvPr/>
          </p:nvSpPr>
          <p:spPr>
            <a:xfrm>
              <a:off x="16500668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6500668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650810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48" name="object 3348"/>
          <p:cNvGrpSpPr/>
          <p:nvPr/>
        </p:nvGrpSpPr>
        <p:grpSpPr>
          <a:xfrm>
            <a:off x="16994416" y="1280757"/>
            <a:ext cx="8890" cy="28575"/>
            <a:chOff x="16994416" y="1280757"/>
            <a:chExt cx="8890" cy="28575"/>
          </a:xfrm>
        </p:grpSpPr>
        <p:sp>
          <p:nvSpPr>
            <p:cNvPr id="3349" name="object 3349"/>
            <p:cNvSpPr/>
            <p:nvPr/>
          </p:nvSpPr>
          <p:spPr>
            <a:xfrm>
              <a:off x="17002436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6995008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6995008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52" name="object 3352"/>
          <p:cNvGrpSpPr/>
          <p:nvPr/>
        </p:nvGrpSpPr>
        <p:grpSpPr>
          <a:xfrm>
            <a:off x="16500076" y="1263453"/>
            <a:ext cx="15875" cy="18415"/>
            <a:chOff x="16500076" y="1263453"/>
            <a:chExt cx="15875" cy="18415"/>
          </a:xfrm>
        </p:grpSpPr>
        <p:sp>
          <p:nvSpPr>
            <p:cNvPr id="3353" name="object 3353"/>
            <p:cNvSpPr/>
            <p:nvPr/>
          </p:nvSpPr>
          <p:spPr>
            <a:xfrm>
              <a:off x="16500668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651480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65006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6500668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57" name="object 3357"/>
          <p:cNvGrpSpPr/>
          <p:nvPr/>
        </p:nvGrpSpPr>
        <p:grpSpPr>
          <a:xfrm>
            <a:off x="16987694" y="1263453"/>
            <a:ext cx="15875" cy="18415"/>
            <a:chOff x="16987694" y="1263453"/>
            <a:chExt cx="15875" cy="18415"/>
          </a:xfrm>
        </p:grpSpPr>
        <p:sp>
          <p:nvSpPr>
            <p:cNvPr id="3358" name="object 3358"/>
            <p:cNvSpPr/>
            <p:nvPr/>
          </p:nvSpPr>
          <p:spPr>
            <a:xfrm>
              <a:off x="1698828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7002436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698829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6988286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62" name="object 3362"/>
          <p:cNvGrpSpPr/>
          <p:nvPr/>
        </p:nvGrpSpPr>
        <p:grpSpPr>
          <a:xfrm>
            <a:off x="17997921" y="1280757"/>
            <a:ext cx="8890" cy="28575"/>
            <a:chOff x="17997921" y="1280757"/>
            <a:chExt cx="8890" cy="28575"/>
          </a:xfrm>
        </p:grpSpPr>
        <p:sp>
          <p:nvSpPr>
            <p:cNvPr id="3363" name="object 3363"/>
            <p:cNvSpPr/>
            <p:nvPr/>
          </p:nvSpPr>
          <p:spPr>
            <a:xfrm>
              <a:off x="17998513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800593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799851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66" name="object 3366"/>
          <p:cNvGrpSpPr/>
          <p:nvPr/>
        </p:nvGrpSpPr>
        <p:grpSpPr>
          <a:xfrm>
            <a:off x="17496153" y="1280757"/>
            <a:ext cx="16510" cy="28575"/>
            <a:chOff x="17496153" y="1280757"/>
            <a:chExt cx="16510" cy="28575"/>
          </a:xfrm>
        </p:grpSpPr>
        <p:sp>
          <p:nvSpPr>
            <p:cNvPr id="3367" name="object 3367"/>
            <p:cNvSpPr/>
            <p:nvPr/>
          </p:nvSpPr>
          <p:spPr>
            <a:xfrm>
              <a:off x="1750417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7504174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7511617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7496745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7504174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7496745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73" name="object 3373"/>
          <p:cNvGrpSpPr/>
          <p:nvPr/>
        </p:nvGrpSpPr>
        <p:grpSpPr>
          <a:xfrm>
            <a:off x="17001845" y="1280757"/>
            <a:ext cx="8890" cy="28575"/>
            <a:chOff x="17001845" y="1280757"/>
            <a:chExt cx="8890" cy="28575"/>
          </a:xfrm>
        </p:grpSpPr>
        <p:sp>
          <p:nvSpPr>
            <p:cNvPr id="3374" name="object 3374"/>
            <p:cNvSpPr/>
            <p:nvPr/>
          </p:nvSpPr>
          <p:spPr>
            <a:xfrm>
              <a:off x="17002437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7002437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7009831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77" name="object 3377"/>
          <p:cNvGrpSpPr/>
          <p:nvPr/>
        </p:nvGrpSpPr>
        <p:grpSpPr>
          <a:xfrm>
            <a:off x="15986239" y="1129674"/>
            <a:ext cx="73660" cy="8890"/>
            <a:chOff x="15986239" y="1129674"/>
            <a:chExt cx="73660" cy="8890"/>
          </a:xfrm>
        </p:grpSpPr>
        <p:sp>
          <p:nvSpPr>
            <p:cNvPr id="3378" name="object 3378"/>
            <p:cNvSpPr/>
            <p:nvPr/>
          </p:nvSpPr>
          <p:spPr>
            <a:xfrm>
              <a:off x="15986831" y="11302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5986831" y="113770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6031393" y="11302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5986829" y="113026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6031393" y="11377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6031394" y="113026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6031393" y="11302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85" name="object 3385"/>
          <p:cNvGrpSpPr/>
          <p:nvPr/>
        </p:nvGrpSpPr>
        <p:grpSpPr>
          <a:xfrm>
            <a:off x="16492650" y="1280757"/>
            <a:ext cx="8890" cy="28575"/>
            <a:chOff x="16492650" y="1280757"/>
            <a:chExt cx="8890" cy="28575"/>
          </a:xfrm>
        </p:grpSpPr>
        <p:sp>
          <p:nvSpPr>
            <p:cNvPr id="3386" name="object 3386"/>
            <p:cNvSpPr/>
            <p:nvPr/>
          </p:nvSpPr>
          <p:spPr>
            <a:xfrm>
              <a:off x="16500668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6493242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6493242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89" name="object 3389"/>
          <p:cNvGrpSpPr/>
          <p:nvPr/>
        </p:nvGrpSpPr>
        <p:grpSpPr>
          <a:xfrm>
            <a:off x="18499692" y="1280171"/>
            <a:ext cx="16510" cy="29209"/>
            <a:chOff x="18499692" y="1280171"/>
            <a:chExt cx="16510" cy="29209"/>
          </a:xfrm>
        </p:grpSpPr>
        <p:sp>
          <p:nvSpPr>
            <p:cNvPr id="3390" name="object 3390"/>
            <p:cNvSpPr/>
            <p:nvPr/>
          </p:nvSpPr>
          <p:spPr>
            <a:xfrm>
              <a:off x="18500284" y="1308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851515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8500285" y="12807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850028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851515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850028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8500284" y="1308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97" name="object 3397"/>
          <p:cNvGrpSpPr/>
          <p:nvPr/>
        </p:nvGrpSpPr>
        <p:grpSpPr>
          <a:xfrm>
            <a:off x="18799312" y="8021936"/>
            <a:ext cx="31115" cy="90805"/>
            <a:chOff x="18799312" y="8021936"/>
            <a:chExt cx="31115" cy="90805"/>
          </a:xfrm>
        </p:grpSpPr>
        <p:sp>
          <p:nvSpPr>
            <p:cNvPr id="3398" name="object 3398"/>
            <p:cNvSpPr/>
            <p:nvPr/>
          </p:nvSpPr>
          <p:spPr>
            <a:xfrm>
              <a:off x="18802265" y="80248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8802265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00" name="object 3400"/>
          <p:cNvSpPr/>
          <p:nvPr/>
        </p:nvSpPr>
        <p:spPr>
          <a:xfrm>
            <a:off x="18718635" y="8112245"/>
            <a:ext cx="0" cy="27940"/>
          </a:xfrm>
          <a:custGeom>
            <a:avLst/>
            <a:gdLst/>
            <a:ahLst/>
            <a:cxnLst/>
            <a:rect l="l" t="t" r="r" b="b"/>
            <a:pathLst>
              <a:path h="27940">
                <a:moveTo>
                  <a:pt x="0" y="27863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01" name="object 3401"/>
          <p:cNvGrpSpPr/>
          <p:nvPr/>
        </p:nvGrpSpPr>
        <p:grpSpPr>
          <a:xfrm>
            <a:off x="18718632" y="8024890"/>
            <a:ext cx="114935" cy="118745"/>
            <a:chOff x="18718632" y="8024890"/>
            <a:chExt cx="114935" cy="118745"/>
          </a:xfrm>
        </p:grpSpPr>
        <p:sp>
          <p:nvSpPr>
            <p:cNvPr id="3402" name="object 3402"/>
            <p:cNvSpPr/>
            <p:nvPr/>
          </p:nvSpPr>
          <p:spPr>
            <a:xfrm>
              <a:off x="18830147" y="8024890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2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8718634" y="811224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8718632" y="81401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5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05" name="object 3405"/>
          <p:cNvGrpSpPr/>
          <p:nvPr/>
        </p:nvGrpSpPr>
        <p:grpSpPr>
          <a:xfrm>
            <a:off x="9086572" y="8021936"/>
            <a:ext cx="31115" cy="90805"/>
            <a:chOff x="9086572" y="8021936"/>
            <a:chExt cx="31115" cy="90805"/>
          </a:xfrm>
        </p:grpSpPr>
        <p:sp>
          <p:nvSpPr>
            <p:cNvPr id="3406" name="object 3406"/>
            <p:cNvSpPr/>
            <p:nvPr/>
          </p:nvSpPr>
          <p:spPr>
            <a:xfrm>
              <a:off x="9086572" y="80248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911445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08" name="object 3408"/>
          <p:cNvSpPr/>
          <p:nvPr/>
        </p:nvSpPr>
        <p:spPr>
          <a:xfrm>
            <a:off x="9198086" y="8112245"/>
            <a:ext cx="0" cy="27940"/>
          </a:xfrm>
          <a:custGeom>
            <a:avLst/>
            <a:gdLst/>
            <a:ahLst/>
            <a:cxnLst/>
            <a:rect l="l" t="t" r="r" b="b"/>
            <a:pathLst>
              <a:path h="27940">
                <a:moveTo>
                  <a:pt x="0" y="27863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09" name="object 3409"/>
          <p:cNvGrpSpPr/>
          <p:nvPr/>
        </p:nvGrpSpPr>
        <p:grpSpPr>
          <a:xfrm>
            <a:off x="9083629" y="8024890"/>
            <a:ext cx="114935" cy="118745"/>
            <a:chOff x="9083629" y="8024890"/>
            <a:chExt cx="114935" cy="118745"/>
          </a:xfrm>
        </p:grpSpPr>
        <p:sp>
          <p:nvSpPr>
            <p:cNvPr id="3410" name="object 3410"/>
            <p:cNvSpPr/>
            <p:nvPr/>
          </p:nvSpPr>
          <p:spPr>
            <a:xfrm>
              <a:off x="9086582" y="8024890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2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9114445" y="8112242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9086582" y="81401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50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13" name="object 3413"/>
          <p:cNvGrpSpPr/>
          <p:nvPr/>
        </p:nvGrpSpPr>
        <p:grpSpPr>
          <a:xfrm>
            <a:off x="13321850" y="8111650"/>
            <a:ext cx="612140" cy="29209"/>
            <a:chOff x="13321850" y="8111650"/>
            <a:chExt cx="612140" cy="29209"/>
          </a:xfrm>
        </p:grpSpPr>
        <p:sp>
          <p:nvSpPr>
            <p:cNvPr id="3414" name="object 3414"/>
            <p:cNvSpPr/>
            <p:nvPr/>
          </p:nvSpPr>
          <p:spPr>
            <a:xfrm>
              <a:off x="13322440" y="8112242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284713" y="0"/>
                  </a:moveTo>
                  <a:lnTo>
                    <a:pt x="21158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360715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3322442" y="8140108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0" y="0"/>
                  </a:move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3322442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3635007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1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3933291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3635005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363500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22" name="object 3422"/>
          <p:cNvGrpSpPr/>
          <p:nvPr/>
        </p:nvGrpSpPr>
        <p:grpSpPr>
          <a:xfrm>
            <a:off x="13982847" y="8111650"/>
            <a:ext cx="612140" cy="29209"/>
            <a:chOff x="13982847" y="8111650"/>
            <a:chExt cx="612140" cy="29209"/>
          </a:xfrm>
        </p:grpSpPr>
        <p:sp>
          <p:nvSpPr>
            <p:cNvPr id="3423" name="object 3423"/>
            <p:cNvSpPr/>
            <p:nvPr/>
          </p:nvSpPr>
          <p:spPr>
            <a:xfrm>
              <a:off x="14309623" y="8112242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430962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4309622" y="8140108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2847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4594336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3983438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86709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398343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3983440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428172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31" name="object 3431"/>
          <p:cNvGrpSpPr/>
          <p:nvPr/>
        </p:nvGrpSpPr>
        <p:grpSpPr>
          <a:xfrm>
            <a:off x="9085990" y="4738642"/>
            <a:ext cx="29209" cy="598170"/>
            <a:chOff x="9085990" y="4738642"/>
            <a:chExt cx="29209" cy="598170"/>
          </a:xfrm>
        </p:grpSpPr>
        <p:sp>
          <p:nvSpPr>
            <p:cNvPr id="3432" name="object 3432"/>
            <p:cNvSpPr/>
            <p:nvPr/>
          </p:nvSpPr>
          <p:spPr>
            <a:xfrm>
              <a:off x="9086581" y="473923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911445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586"/>
                  </a:lnTo>
                  <a:lnTo>
                    <a:pt x="0" y="204747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9086581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586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9086572" y="47398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9086581" y="50170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9086572" y="50449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9114456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221668"/>
                  </a:lnTo>
                  <a:lnTo>
                    <a:pt x="0" y="1186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9086581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9086581" y="533579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41" name="object 3441"/>
          <p:cNvGrpSpPr/>
          <p:nvPr/>
        </p:nvGrpSpPr>
        <p:grpSpPr>
          <a:xfrm>
            <a:off x="18801674" y="4738642"/>
            <a:ext cx="29209" cy="598170"/>
            <a:chOff x="18801674" y="4738642"/>
            <a:chExt cx="29209" cy="598170"/>
          </a:xfrm>
        </p:grpSpPr>
        <p:sp>
          <p:nvSpPr>
            <p:cNvPr id="3442" name="object 3442"/>
            <p:cNvSpPr/>
            <p:nvPr/>
          </p:nvSpPr>
          <p:spPr>
            <a:xfrm>
              <a:off x="18802263" y="473923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8802265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586"/>
                  </a:lnTo>
                  <a:lnTo>
                    <a:pt x="0" y="204747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8830147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586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8802265" y="47398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8802263" y="50170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8802265" y="50449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8802265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221668"/>
                  </a:lnTo>
                  <a:lnTo>
                    <a:pt x="0" y="1186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8830147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8802263" y="533579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51" name="object 3451"/>
          <p:cNvGrpSpPr/>
          <p:nvPr/>
        </p:nvGrpSpPr>
        <p:grpSpPr>
          <a:xfrm>
            <a:off x="13321292" y="2571775"/>
            <a:ext cx="612775" cy="29209"/>
            <a:chOff x="13321292" y="2571775"/>
            <a:chExt cx="612775" cy="29209"/>
          </a:xfrm>
        </p:grpSpPr>
        <p:sp>
          <p:nvSpPr>
            <p:cNvPr id="3452" name="object 3452"/>
            <p:cNvSpPr/>
            <p:nvPr/>
          </p:nvSpPr>
          <p:spPr>
            <a:xfrm>
              <a:off x="1332188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4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360715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332188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332244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332188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363500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3933292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3635006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363500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61" name="object 3461"/>
          <p:cNvGrpSpPr/>
          <p:nvPr/>
        </p:nvGrpSpPr>
        <p:grpSpPr>
          <a:xfrm>
            <a:off x="13982847" y="2571775"/>
            <a:ext cx="612775" cy="29209"/>
            <a:chOff x="13982847" y="2571775"/>
            <a:chExt cx="612775" cy="29209"/>
          </a:xfrm>
        </p:grpSpPr>
        <p:sp>
          <p:nvSpPr>
            <p:cNvPr id="3462" name="object 3462"/>
            <p:cNvSpPr/>
            <p:nvPr/>
          </p:nvSpPr>
          <p:spPr>
            <a:xfrm>
              <a:off x="14309623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430962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4309632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2847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459433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459487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398343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398343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398344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4281725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71" name="object 3471"/>
          <p:cNvGrpSpPr/>
          <p:nvPr/>
        </p:nvGrpSpPr>
        <p:grpSpPr>
          <a:xfrm>
            <a:off x="14670476" y="2571775"/>
            <a:ext cx="612775" cy="29209"/>
            <a:chOff x="14670476" y="2571775"/>
            <a:chExt cx="612775" cy="29209"/>
          </a:xfrm>
        </p:grpSpPr>
        <p:sp>
          <p:nvSpPr>
            <p:cNvPr id="3472" name="object 3472"/>
            <p:cNvSpPr/>
            <p:nvPr/>
          </p:nvSpPr>
          <p:spPr>
            <a:xfrm>
              <a:off x="14671072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4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495634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4671068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467162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467106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4984192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5282476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498419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498419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81" name="object 3481"/>
          <p:cNvGrpSpPr/>
          <p:nvPr/>
        </p:nvGrpSpPr>
        <p:grpSpPr>
          <a:xfrm>
            <a:off x="18799312" y="7375219"/>
            <a:ext cx="34290" cy="602615"/>
            <a:chOff x="18799312" y="7375219"/>
            <a:chExt cx="34290" cy="602615"/>
          </a:xfrm>
        </p:grpSpPr>
        <p:sp>
          <p:nvSpPr>
            <p:cNvPr id="3482" name="object 3482"/>
            <p:cNvSpPr/>
            <p:nvPr/>
          </p:nvSpPr>
          <p:spPr>
            <a:xfrm>
              <a:off x="18830147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8802263" y="768387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8802265" y="79747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8802265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8830147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8802263" y="737817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8802265" y="76560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8802265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90" name="object 3490"/>
          <p:cNvGrpSpPr/>
          <p:nvPr/>
        </p:nvGrpSpPr>
        <p:grpSpPr>
          <a:xfrm>
            <a:off x="18799312" y="6702475"/>
            <a:ext cx="34290" cy="602615"/>
            <a:chOff x="18799312" y="6702475"/>
            <a:chExt cx="34290" cy="602615"/>
          </a:xfrm>
        </p:grpSpPr>
        <p:sp>
          <p:nvSpPr>
            <p:cNvPr id="3491" name="object 3491"/>
            <p:cNvSpPr/>
            <p:nvPr/>
          </p:nvSpPr>
          <p:spPr>
            <a:xfrm>
              <a:off x="18830147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8802263" y="69962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8802265" y="670542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8802265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8830147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8802263" y="730197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8802265" y="70241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8802265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99" name="object 3499"/>
          <p:cNvGrpSpPr/>
          <p:nvPr/>
        </p:nvGrpSpPr>
        <p:grpSpPr>
          <a:xfrm>
            <a:off x="18799312" y="6055757"/>
            <a:ext cx="34290" cy="602615"/>
            <a:chOff x="18799312" y="6055757"/>
            <a:chExt cx="34290" cy="602615"/>
          </a:xfrm>
        </p:grpSpPr>
        <p:sp>
          <p:nvSpPr>
            <p:cNvPr id="3500" name="object 3500"/>
            <p:cNvSpPr/>
            <p:nvPr/>
          </p:nvSpPr>
          <p:spPr>
            <a:xfrm>
              <a:off x="18830147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8802263" y="63644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8802265" y="66552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8802265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8830147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8802263" y="60587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8802265" y="63365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8802265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08" name="object 3508"/>
          <p:cNvGrpSpPr/>
          <p:nvPr/>
        </p:nvGrpSpPr>
        <p:grpSpPr>
          <a:xfrm>
            <a:off x="18799312" y="4063553"/>
            <a:ext cx="34290" cy="602615"/>
            <a:chOff x="18799312" y="4063553"/>
            <a:chExt cx="34290" cy="602615"/>
          </a:xfrm>
        </p:grpSpPr>
        <p:sp>
          <p:nvSpPr>
            <p:cNvPr id="3509" name="object 3509"/>
            <p:cNvSpPr/>
            <p:nvPr/>
          </p:nvSpPr>
          <p:spPr>
            <a:xfrm>
              <a:off x="18830147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8802263" y="43573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8802265" y="40665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8802265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60"/>
                  </a:moveTo>
                  <a:lnTo>
                    <a:pt x="0" y="74709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8830147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8802263" y="466303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8802265" y="43852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8802265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2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17" name="object 3517"/>
          <p:cNvGrpSpPr/>
          <p:nvPr/>
        </p:nvGrpSpPr>
        <p:grpSpPr>
          <a:xfrm>
            <a:off x="18799312" y="3416829"/>
            <a:ext cx="34290" cy="602615"/>
            <a:chOff x="18799312" y="3416829"/>
            <a:chExt cx="34290" cy="602615"/>
          </a:xfrm>
        </p:grpSpPr>
        <p:sp>
          <p:nvSpPr>
            <p:cNvPr id="3518" name="object 3518"/>
            <p:cNvSpPr/>
            <p:nvPr/>
          </p:nvSpPr>
          <p:spPr>
            <a:xfrm>
              <a:off x="18830147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8802263" y="37255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8802265" y="40163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8802265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16150"/>
                  </a:ln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8830147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8802263" y="34197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8802265" y="36976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8802265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32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26" name="object 3526"/>
          <p:cNvGrpSpPr/>
          <p:nvPr/>
        </p:nvGrpSpPr>
        <p:grpSpPr>
          <a:xfrm>
            <a:off x="18799312" y="2744101"/>
            <a:ext cx="34290" cy="602615"/>
            <a:chOff x="18799312" y="2744101"/>
            <a:chExt cx="34290" cy="602615"/>
          </a:xfrm>
        </p:grpSpPr>
        <p:sp>
          <p:nvSpPr>
            <p:cNvPr id="3527" name="object 3527"/>
            <p:cNvSpPr/>
            <p:nvPr/>
          </p:nvSpPr>
          <p:spPr>
            <a:xfrm>
              <a:off x="18830147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8802263" y="30378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8802265" y="27470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8802265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290807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8830147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8802263" y="33435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8802265" y="30657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8802265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191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35" name="object 3535"/>
          <p:cNvGrpSpPr/>
          <p:nvPr/>
        </p:nvGrpSpPr>
        <p:grpSpPr>
          <a:xfrm>
            <a:off x="9083629" y="7375219"/>
            <a:ext cx="34290" cy="602615"/>
            <a:chOff x="9083629" y="7375219"/>
            <a:chExt cx="34290" cy="602615"/>
          </a:xfrm>
        </p:grpSpPr>
        <p:sp>
          <p:nvSpPr>
            <p:cNvPr id="3536" name="object 3536"/>
            <p:cNvSpPr/>
            <p:nvPr/>
          </p:nvSpPr>
          <p:spPr>
            <a:xfrm>
              <a:off x="9086582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9086582" y="768387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9086572" y="79747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9114456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9086582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9086582" y="737817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9086572" y="76560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9114456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44" name="object 3544"/>
          <p:cNvGrpSpPr/>
          <p:nvPr/>
        </p:nvGrpSpPr>
        <p:grpSpPr>
          <a:xfrm>
            <a:off x="9083629" y="6702475"/>
            <a:ext cx="34290" cy="602615"/>
            <a:chOff x="9083629" y="6702475"/>
            <a:chExt cx="34290" cy="602615"/>
          </a:xfrm>
        </p:grpSpPr>
        <p:sp>
          <p:nvSpPr>
            <p:cNvPr id="3545" name="object 3545"/>
            <p:cNvSpPr/>
            <p:nvPr/>
          </p:nvSpPr>
          <p:spPr>
            <a:xfrm>
              <a:off x="9086582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9086582" y="69962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9086572" y="670542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9114456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9086582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9086582" y="730197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9086572" y="70241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9114456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53" name="object 3553"/>
          <p:cNvGrpSpPr/>
          <p:nvPr/>
        </p:nvGrpSpPr>
        <p:grpSpPr>
          <a:xfrm>
            <a:off x="9083629" y="6055757"/>
            <a:ext cx="34290" cy="602615"/>
            <a:chOff x="9083629" y="6055757"/>
            <a:chExt cx="34290" cy="602615"/>
          </a:xfrm>
        </p:grpSpPr>
        <p:sp>
          <p:nvSpPr>
            <p:cNvPr id="3554" name="object 3554"/>
            <p:cNvSpPr/>
            <p:nvPr/>
          </p:nvSpPr>
          <p:spPr>
            <a:xfrm>
              <a:off x="9086582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9086582" y="63644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9086572" y="66552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9114456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9086582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9086582" y="60587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9086572" y="63365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9114456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62" name="object 3562"/>
          <p:cNvGrpSpPr/>
          <p:nvPr/>
        </p:nvGrpSpPr>
        <p:grpSpPr>
          <a:xfrm>
            <a:off x="9083629" y="5383015"/>
            <a:ext cx="34290" cy="602615"/>
            <a:chOff x="9083629" y="5383015"/>
            <a:chExt cx="34290" cy="602615"/>
          </a:xfrm>
        </p:grpSpPr>
        <p:sp>
          <p:nvSpPr>
            <p:cNvPr id="3563" name="object 3563"/>
            <p:cNvSpPr/>
            <p:nvPr/>
          </p:nvSpPr>
          <p:spPr>
            <a:xfrm>
              <a:off x="9086582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9086582" y="56768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9086572" y="538596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9114456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9086582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9086582" y="59825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9086572" y="57046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9114456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71" name="object 3571"/>
          <p:cNvGrpSpPr/>
          <p:nvPr/>
        </p:nvGrpSpPr>
        <p:grpSpPr>
          <a:xfrm>
            <a:off x="9083629" y="4063553"/>
            <a:ext cx="34290" cy="602615"/>
            <a:chOff x="9083629" y="4063553"/>
            <a:chExt cx="34290" cy="602615"/>
          </a:xfrm>
        </p:grpSpPr>
        <p:sp>
          <p:nvSpPr>
            <p:cNvPr id="3572" name="object 3572"/>
            <p:cNvSpPr/>
            <p:nvPr/>
          </p:nvSpPr>
          <p:spPr>
            <a:xfrm>
              <a:off x="9086582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9086582" y="43573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9086572" y="40665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9114456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60"/>
                  </a:moveTo>
                  <a:lnTo>
                    <a:pt x="0" y="74709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9086582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9086582" y="466303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9086572" y="43852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9114456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2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80" name="object 3580"/>
          <p:cNvGrpSpPr/>
          <p:nvPr/>
        </p:nvGrpSpPr>
        <p:grpSpPr>
          <a:xfrm>
            <a:off x="9083629" y="3416829"/>
            <a:ext cx="34290" cy="602615"/>
            <a:chOff x="9083629" y="3416829"/>
            <a:chExt cx="34290" cy="602615"/>
          </a:xfrm>
        </p:grpSpPr>
        <p:sp>
          <p:nvSpPr>
            <p:cNvPr id="3581" name="object 3581"/>
            <p:cNvSpPr/>
            <p:nvPr/>
          </p:nvSpPr>
          <p:spPr>
            <a:xfrm>
              <a:off x="9086582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9086582" y="37255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9086572" y="40163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9114456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16150"/>
                  </a:ln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9086582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9086582" y="34197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9086572" y="36976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9114456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32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89" name="object 3589"/>
          <p:cNvGrpSpPr/>
          <p:nvPr/>
        </p:nvGrpSpPr>
        <p:grpSpPr>
          <a:xfrm>
            <a:off x="9083629" y="2744101"/>
            <a:ext cx="34290" cy="602615"/>
            <a:chOff x="9083629" y="2744101"/>
            <a:chExt cx="34290" cy="602615"/>
          </a:xfrm>
        </p:grpSpPr>
        <p:sp>
          <p:nvSpPr>
            <p:cNvPr id="3590" name="object 3590"/>
            <p:cNvSpPr/>
            <p:nvPr/>
          </p:nvSpPr>
          <p:spPr>
            <a:xfrm>
              <a:off x="9086582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9086582" y="30378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9086572" y="27470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9114456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290807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9086582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9086582" y="33435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9086572" y="30657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9114456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191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98" name="object 3598"/>
          <p:cNvGrpSpPr/>
          <p:nvPr/>
        </p:nvGrpSpPr>
        <p:grpSpPr>
          <a:xfrm>
            <a:off x="18799312" y="5383015"/>
            <a:ext cx="34290" cy="602615"/>
            <a:chOff x="18799312" y="5383015"/>
            <a:chExt cx="34290" cy="602615"/>
          </a:xfrm>
        </p:grpSpPr>
        <p:sp>
          <p:nvSpPr>
            <p:cNvPr id="3599" name="object 3599"/>
            <p:cNvSpPr/>
            <p:nvPr/>
          </p:nvSpPr>
          <p:spPr>
            <a:xfrm>
              <a:off x="18830147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8802263" y="56768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8802265" y="538596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8802265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8830147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8802263" y="59825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8802265" y="57046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8802265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07" name="object 3607"/>
          <p:cNvGrpSpPr/>
          <p:nvPr/>
        </p:nvGrpSpPr>
        <p:grpSpPr>
          <a:xfrm>
            <a:off x="17368859" y="2571775"/>
            <a:ext cx="612775" cy="29209"/>
            <a:chOff x="17368859" y="2571775"/>
            <a:chExt cx="612775" cy="29209"/>
          </a:xfrm>
        </p:grpSpPr>
        <p:sp>
          <p:nvSpPr>
            <p:cNvPr id="3608" name="object 3608"/>
            <p:cNvSpPr/>
            <p:nvPr/>
          </p:nvSpPr>
          <p:spPr>
            <a:xfrm>
              <a:off x="17369460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212129" y="0"/>
                  </a:lnTo>
                  <a:lnTo>
                    <a:pt x="5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765470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7369450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44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7369995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736945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768260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798089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7682607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768260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17" name="object 3617"/>
          <p:cNvGrpSpPr/>
          <p:nvPr/>
        </p:nvGrpSpPr>
        <p:grpSpPr>
          <a:xfrm>
            <a:off x="16681262" y="2571775"/>
            <a:ext cx="612775" cy="29209"/>
            <a:chOff x="16681262" y="2571775"/>
            <a:chExt cx="612775" cy="29209"/>
          </a:xfrm>
        </p:grpSpPr>
        <p:sp>
          <p:nvSpPr>
            <p:cNvPr id="3618" name="object 3618"/>
            <p:cNvSpPr/>
            <p:nvPr/>
          </p:nvSpPr>
          <p:spPr>
            <a:xfrm>
              <a:off x="1700798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700798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700799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729270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729326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6681854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668185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668185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698013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27" name="object 3627"/>
          <p:cNvGrpSpPr/>
          <p:nvPr/>
        </p:nvGrpSpPr>
        <p:grpSpPr>
          <a:xfrm>
            <a:off x="16019676" y="2571775"/>
            <a:ext cx="612775" cy="29209"/>
            <a:chOff x="16019676" y="2571775"/>
            <a:chExt cx="612775" cy="29209"/>
          </a:xfrm>
        </p:grpSpPr>
        <p:sp>
          <p:nvSpPr>
            <p:cNvPr id="3628" name="object 3628"/>
            <p:cNvSpPr/>
            <p:nvPr/>
          </p:nvSpPr>
          <p:spPr>
            <a:xfrm>
              <a:off x="1602027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212119" y="0"/>
                  </a:lnTo>
                  <a:lnTo>
                    <a:pt x="5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630552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6020268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44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602081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602026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633342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225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663165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6333421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633342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37" name="object 3637"/>
          <p:cNvGrpSpPr/>
          <p:nvPr/>
        </p:nvGrpSpPr>
        <p:grpSpPr>
          <a:xfrm>
            <a:off x="15332078" y="2571775"/>
            <a:ext cx="612775" cy="29209"/>
            <a:chOff x="15332078" y="2571775"/>
            <a:chExt cx="612775" cy="29209"/>
          </a:xfrm>
        </p:grpSpPr>
        <p:sp>
          <p:nvSpPr>
            <p:cNvPr id="3638" name="object 3638"/>
            <p:cNvSpPr/>
            <p:nvPr/>
          </p:nvSpPr>
          <p:spPr>
            <a:xfrm>
              <a:off x="1565880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565880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565881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2847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594351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594406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5332669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086" y="0"/>
                  </a:ln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533266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5332674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563090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47" name="object 3647"/>
          <p:cNvGrpSpPr/>
          <p:nvPr/>
        </p:nvGrpSpPr>
        <p:grpSpPr>
          <a:xfrm>
            <a:off x="12633662" y="2571775"/>
            <a:ext cx="612775" cy="29209"/>
            <a:chOff x="12633662" y="2571775"/>
            <a:chExt cx="612775" cy="29209"/>
          </a:xfrm>
        </p:grpSpPr>
        <p:sp>
          <p:nvSpPr>
            <p:cNvPr id="3648" name="object 3648"/>
            <p:cNvSpPr/>
            <p:nvPr/>
          </p:nvSpPr>
          <p:spPr>
            <a:xfrm>
              <a:off x="12960422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097" y="0"/>
                  </a:lnTo>
                  <a:lnTo>
                    <a:pt x="284671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2960422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2960426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846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324510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324569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2634253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263425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2634254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293253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57" name="object 3657"/>
          <p:cNvGrpSpPr/>
          <p:nvPr/>
        </p:nvGrpSpPr>
        <p:grpSpPr>
          <a:xfrm>
            <a:off x="11972067" y="2571775"/>
            <a:ext cx="612775" cy="29209"/>
            <a:chOff x="11972067" y="2571775"/>
            <a:chExt cx="612775" cy="29209"/>
          </a:xfrm>
        </p:grpSpPr>
        <p:sp>
          <p:nvSpPr>
            <p:cNvPr id="3658" name="object 3658"/>
            <p:cNvSpPr/>
            <p:nvPr/>
          </p:nvSpPr>
          <p:spPr>
            <a:xfrm>
              <a:off x="1197265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82" y="0"/>
                  </a:lnTo>
                  <a:lnTo>
                    <a:pt x="58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225792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1972659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86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197324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197265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2285816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258410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2285813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228581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67" name="object 3667"/>
          <p:cNvGrpSpPr/>
          <p:nvPr/>
        </p:nvGrpSpPr>
        <p:grpSpPr>
          <a:xfrm>
            <a:off x="11284470" y="2571775"/>
            <a:ext cx="612775" cy="29209"/>
            <a:chOff x="11284470" y="2571775"/>
            <a:chExt cx="612775" cy="29209"/>
          </a:xfrm>
        </p:grpSpPr>
        <p:sp>
          <p:nvSpPr>
            <p:cNvPr id="3668" name="object 3668"/>
            <p:cNvSpPr/>
            <p:nvPr/>
          </p:nvSpPr>
          <p:spPr>
            <a:xfrm>
              <a:off x="1161119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161119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1611195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189591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189646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128506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128506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1285063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158334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77" name="object 3677"/>
          <p:cNvGrpSpPr/>
          <p:nvPr/>
        </p:nvGrpSpPr>
        <p:grpSpPr>
          <a:xfrm>
            <a:off x="10622875" y="2571775"/>
            <a:ext cx="612775" cy="29209"/>
            <a:chOff x="10622875" y="2571775"/>
            <a:chExt cx="612775" cy="29209"/>
          </a:xfrm>
        </p:grpSpPr>
        <p:sp>
          <p:nvSpPr>
            <p:cNvPr id="3678" name="object 3678"/>
            <p:cNvSpPr/>
            <p:nvPr/>
          </p:nvSpPr>
          <p:spPr>
            <a:xfrm>
              <a:off x="106234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40" y="0"/>
                  </a:lnTo>
                  <a:lnTo>
                    <a:pt x="54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090874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0623467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062402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062346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0936623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123487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0936622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09366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87" name="object 3687"/>
          <p:cNvGrpSpPr/>
          <p:nvPr/>
        </p:nvGrpSpPr>
        <p:grpSpPr>
          <a:xfrm>
            <a:off x="9935287" y="2571775"/>
            <a:ext cx="612775" cy="29209"/>
            <a:chOff x="9935287" y="2571775"/>
            <a:chExt cx="612775" cy="29209"/>
          </a:xfrm>
        </p:grpSpPr>
        <p:sp>
          <p:nvSpPr>
            <p:cNvPr id="3688" name="object 3688"/>
            <p:cNvSpPr/>
            <p:nvPr/>
          </p:nvSpPr>
          <p:spPr>
            <a:xfrm>
              <a:off x="1026201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026201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0262010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054672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054727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993587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18" y="0"/>
                  </a:ln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993587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993587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023412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97" name="object 3697"/>
          <p:cNvGrpSpPr/>
          <p:nvPr/>
        </p:nvGrpSpPr>
        <p:grpSpPr>
          <a:xfrm>
            <a:off x="9273690" y="2571775"/>
            <a:ext cx="612775" cy="29209"/>
            <a:chOff x="9273690" y="2571775"/>
            <a:chExt cx="612775" cy="29209"/>
          </a:xfrm>
        </p:grpSpPr>
        <p:sp>
          <p:nvSpPr>
            <p:cNvPr id="3698" name="object 3698"/>
            <p:cNvSpPr/>
            <p:nvPr/>
          </p:nvSpPr>
          <p:spPr>
            <a:xfrm>
              <a:off x="9274278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5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9559547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9274282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927484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927428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958742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63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988568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9587422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95874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07" name="object 3707"/>
          <p:cNvGrpSpPr/>
          <p:nvPr/>
        </p:nvGrpSpPr>
        <p:grpSpPr>
          <a:xfrm>
            <a:off x="18030446" y="2571775"/>
            <a:ext cx="612140" cy="29209"/>
            <a:chOff x="18030446" y="2571775"/>
            <a:chExt cx="612140" cy="29209"/>
          </a:xfrm>
        </p:grpSpPr>
        <p:sp>
          <p:nvSpPr>
            <p:cNvPr id="3708" name="object 3708"/>
            <p:cNvSpPr/>
            <p:nvPr/>
          </p:nvSpPr>
          <p:spPr>
            <a:xfrm>
              <a:off x="18357173" y="2600216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835717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8357172" y="2572366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2847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864188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803103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803103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803104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832932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16" name="object 3716"/>
          <p:cNvGrpSpPr/>
          <p:nvPr/>
        </p:nvGrpSpPr>
        <p:grpSpPr>
          <a:xfrm>
            <a:off x="18715682" y="2572373"/>
            <a:ext cx="86995" cy="31115"/>
            <a:chOff x="18715682" y="2572373"/>
            <a:chExt cx="86995" cy="31115"/>
          </a:xfrm>
        </p:grpSpPr>
        <p:sp>
          <p:nvSpPr>
            <p:cNvPr id="3717" name="object 3717"/>
            <p:cNvSpPr/>
            <p:nvPr/>
          </p:nvSpPr>
          <p:spPr>
            <a:xfrm>
              <a:off x="18718635" y="257237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871862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19" name="object 3719"/>
          <p:cNvSpPr/>
          <p:nvPr/>
        </p:nvSpPr>
        <p:spPr>
          <a:xfrm>
            <a:off x="18802264" y="269686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27883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20" name="object 3720"/>
          <p:cNvGrpSpPr/>
          <p:nvPr/>
        </p:nvGrpSpPr>
        <p:grpSpPr>
          <a:xfrm>
            <a:off x="18718635" y="2569413"/>
            <a:ext cx="114935" cy="127635"/>
            <a:chOff x="18718635" y="2569413"/>
            <a:chExt cx="114935" cy="127635"/>
          </a:xfrm>
        </p:grpSpPr>
        <p:sp>
          <p:nvSpPr>
            <p:cNvPr id="3721" name="object 3721"/>
            <p:cNvSpPr/>
            <p:nvPr/>
          </p:nvSpPr>
          <p:spPr>
            <a:xfrm>
              <a:off x="18718635" y="2572366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51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880226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8830148" y="257236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0"/>
                  </a:moveTo>
                  <a:lnTo>
                    <a:pt x="0" y="1244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24" name="object 3724"/>
          <p:cNvGrpSpPr/>
          <p:nvPr/>
        </p:nvGrpSpPr>
        <p:grpSpPr>
          <a:xfrm>
            <a:off x="9114456" y="2572373"/>
            <a:ext cx="86995" cy="31115"/>
            <a:chOff x="9114456" y="2572373"/>
            <a:chExt cx="86995" cy="31115"/>
          </a:xfrm>
        </p:grpSpPr>
        <p:sp>
          <p:nvSpPr>
            <p:cNvPr id="3725" name="object 3725"/>
            <p:cNvSpPr/>
            <p:nvPr/>
          </p:nvSpPr>
          <p:spPr>
            <a:xfrm>
              <a:off x="9198086" y="257237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9114456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27" name="object 3727"/>
          <p:cNvSpPr/>
          <p:nvPr/>
        </p:nvSpPr>
        <p:spPr>
          <a:xfrm>
            <a:off x="9086581" y="269686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883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28" name="object 3728"/>
          <p:cNvGrpSpPr/>
          <p:nvPr/>
        </p:nvGrpSpPr>
        <p:grpSpPr>
          <a:xfrm>
            <a:off x="9083629" y="2569413"/>
            <a:ext cx="114935" cy="127635"/>
            <a:chOff x="9083629" y="2569413"/>
            <a:chExt cx="114935" cy="127635"/>
          </a:xfrm>
        </p:grpSpPr>
        <p:sp>
          <p:nvSpPr>
            <p:cNvPr id="3729" name="object 3729"/>
            <p:cNvSpPr/>
            <p:nvPr/>
          </p:nvSpPr>
          <p:spPr>
            <a:xfrm>
              <a:off x="9086582" y="2572366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50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911445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9086582" y="257236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0"/>
                  </a:moveTo>
                  <a:lnTo>
                    <a:pt x="0" y="1244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32" name="object 3732"/>
          <p:cNvGrpSpPr/>
          <p:nvPr/>
        </p:nvGrpSpPr>
        <p:grpSpPr>
          <a:xfrm>
            <a:off x="18038467" y="4303347"/>
            <a:ext cx="17145" cy="18415"/>
            <a:chOff x="18038467" y="4303347"/>
            <a:chExt cx="17145" cy="18415"/>
          </a:xfrm>
        </p:grpSpPr>
        <p:pic>
          <p:nvPicPr>
            <p:cNvPr id="3733" name="object 373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8047794" y="4315589"/>
              <a:ext cx="7392" cy="5574"/>
            </a:xfrm>
            <a:prstGeom prst="rect">
              <a:avLst/>
            </a:prstGeom>
          </p:spPr>
        </p:pic>
        <p:sp>
          <p:nvSpPr>
            <p:cNvPr id="3734" name="object 3734"/>
            <p:cNvSpPr/>
            <p:nvPr/>
          </p:nvSpPr>
          <p:spPr>
            <a:xfrm>
              <a:off x="18050596" y="4318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8047794" y="43155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8038467" y="430630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8053350" y="43211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38" name="object 3738"/>
          <p:cNvGrpSpPr/>
          <p:nvPr/>
        </p:nvGrpSpPr>
        <p:grpSpPr>
          <a:xfrm>
            <a:off x="18038481" y="4576421"/>
            <a:ext cx="17145" cy="18415"/>
            <a:chOff x="18038481" y="4576421"/>
            <a:chExt cx="17145" cy="18415"/>
          </a:xfrm>
        </p:grpSpPr>
        <p:pic>
          <p:nvPicPr>
            <p:cNvPr id="3739" name="object 373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8047797" y="4576421"/>
              <a:ext cx="7400" cy="5553"/>
            </a:xfrm>
            <a:prstGeom prst="rect">
              <a:avLst/>
            </a:prstGeom>
          </p:spPr>
        </p:pic>
        <p:sp>
          <p:nvSpPr>
            <p:cNvPr id="3740" name="object 3740"/>
            <p:cNvSpPr/>
            <p:nvPr/>
          </p:nvSpPr>
          <p:spPr>
            <a:xfrm>
              <a:off x="18050605" y="45792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8047798" y="45819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39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8038481" y="45912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43" name="object 3743"/>
          <p:cNvGrpSpPr/>
          <p:nvPr/>
        </p:nvGrpSpPr>
        <p:grpSpPr>
          <a:xfrm>
            <a:off x="18677605" y="2539673"/>
            <a:ext cx="44450" cy="63500"/>
            <a:chOff x="18677605" y="2539673"/>
            <a:chExt cx="44450" cy="63500"/>
          </a:xfrm>
        </p:grpSpPr>
        <p:sp>
          <p:nvSpPr>
            <p:cNvPr id="3744" name="object 3744"/>
            <p:cNvSpPr/>
            <p:nvPr/>
          </p:nvSpPr>
          <p:spPr>
            <a:xfrm>
              <a:off x="18680563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868055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8680558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871863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48" name="object 3748"/>
          <p:cNvGrpSpPr/>
          <p:nvPr/>
        </p:nvGrpSpPr>
        <p:grpSpPr>
          <a:xfrm>
            <a:off x="18799312" y="2693907"/>
            <a:ext cx="64135" cy="31115"/>
            <a:chOff x="18799312" y="2693907"/>
            <a:chExt cx="64135" cy="31115"/>
          </a:xfrm>
        </p:grpSpPr>
        <p:sp>
          <p:nvSpPr>
            <p:cNvPr id="3749" name="object 3749"/>
            <p:cNvSpPr/>
            <p:nvPr/>
          </p:nvSpPr>
          <p:spPr>
            <a:xfrm>
              <a:off x="18802265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8859887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8802255" y="269686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8802265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53" name="object 3753"/>
          <p:cNvGrpSpPr/>
          <p:nvPr/>
        </p:nvGrpSpPr>
        <p:grpSpPr>
          <a:xfrm>
            <a:off x="18799312" y="2586130"/>
            <a:ext cx="17145" cy="17145"/>
            <a:chOff x="18799312" y="2586130"/>
            <a:chExt cx="17145" cy="17145"/>
          </a:xfrm>
        </p:grpSpPr>
        <p:sp>
          <p:nvSpPr>
            <p:cNvPr id="3754" name="object 3754"/>
            <p:cNvSpPr/>
            <p:nvPr/>
          </p:nvSpPr>
          <p:spPr>
            <a:xfrm>
              <a:off x="18813437" y="25890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8802254" y="25890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8802265" y="25890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8802265" y="260021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58" name="object 3758"/>
          <p:cNvGrpSpPr/>
          <p:nvPr/>
        </p:nvGrpSpPr>
        <p:grpSpPr>
          <a:xfrm>
            <a:off x="9195133" y="2539673"/>
            <a:ext cx="44450" cy="63500"/>
            <a:chOff x="9195133" y="2539673"/>
            <a:chExt cx="44450" cy="63500"/>
          </a:xfrm>
        </p:grpSpPr>
        <p:sp>
          <p:nvSpPr>
            <p:cNvPr id="3759" name="object 3759"/>
            <p:cNvSpPr/>
            <p:nvPr/>
          </p:nvSpPr>
          <p:spPr>
            <a:xfrm>
              <a:off x="919808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919808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9198086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92361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63" name="object 3763"/>
          <p:cNvGrpSpPr/>
          <p:nvPr/>
        </p:nvGrpSpPr>
        <p:grpSpPr>
          <a:xfrm>
            <a:off x="9053898" y="2693907"/>
            <a:ext cx="64135" cy="31115"/>
            <a:chOff x="9053898" y="2693907"/>
            <a:chExt cx="64135" cy="31115"/>
          </a:xfrm>
        </p:grpSpPr>
        <p:sp>
          <p:nvSpPr>
            <p:cNvPr id="3764" name="object 3764"/>
            <p:cNvSpPr/>
            <p:nvPr/>
          </p:nvSpPr>
          <p:spPr>
            <a:xfrm>
              <a:off x="9056846" y="269686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9056851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9056851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9114456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68" name="object 3768"/>
          <p:cNvGrpSpPr/>
          <p:nvPr/>
        </p:nvGrpSpPr>
        <p:grpSpPr>
          <a:xfrm>
            <a:off x="9100355" y="2586130"/>
            <a:ext cx="17145" cy="17145"/>
            <a:chOff x="9100355" y="2586130"/>
            <a:chExt cx="17145" cy="17145"/>
          </a:xfrm>
        </p:grpSpPr>
        <p:sp>
          <p:nvSpPr>
            <p:cNvPr id="3769" name="object 3769"/>
            <p:cNvSpPr/>
            <p:nvPr/>
          </p:nvSpPr>
          <p:spPr>
            <a:xfrm>
              <a:off x="9103308" y="25890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9103308" y="260021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5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9114456" y="25890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9103315" y="25890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73" name="object 3773"/>
          <p:cNvGrpSpPr/>
          <p:nvPr/>
        </p:nvGrpSpPr>
        <p:grpSpPr>
          <a:xfrm>
            <a:off x="17679654" y="8109289"/>
            <a:ext cx="304800" cy="34290"/>
            <a:chOff x="17679654" y="8109289"/>
            <a:chExt cx="304800" cy="34290"/>
          </a:xfrm>
        </p:grpSpPr>
        <p:sp>
          <p:nvSpPr>
            <p:cNvPr id="3774" name="object 3774"/>
            <p:cNvSpPr/>
            <p:nvPr/>
          </p:nvSpPr>
          <p:spPr>
            <a:xfrm>
              <a:off x="17682606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7682606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7682606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7980891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78" name="object 3778"/>
          <p:cNvGrpSpPr/>
          <p:nvPr/>
        </p:nvGrpSpPr>
        <p:grpSpPr>
          <a:xfrm>
            <a:off x="17366498" y="8109289"/>
            <a:ext cx="291465" cy="34290"/>
            <a:chOff x="17366498" y="8109289"/>
            <a:chExt cx="291465" cy="34290"/>
          </a:xfrm>
        </p:grpSpPr>
        <p:sp>
          <p:nvSpPr>
            <p:cNvPr id="3779" name="object 3779"/>
            <p:cNvSpPr/>
            <p:nvPr/>
          </p:nvSpPr>
          <p:spPr>
            <a:xfrm>
              <a:off x="17369450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7369460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7654708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7369450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83" name="object 3783"/>
          <p:cNvGrpSpPr/>
          <p:nvPr/>
        </p:nvGrpSpPr>
        <p:grpSpPr>
          <a:xfrm>
            <a:off x="16678901" y="8109289"/>
            <a:ext cx="304800" cy="34290"/>
            <a:chOff x="16678901" y="8109289"/>
            <a:chExt cx="304800" cy="34290"/>
          </a:xfrm>
        </p:grpSpPr>
        <p:sp>
          <p:nvSpPr>
            <p:cNvPr id="3784" name="object 3784"/>
            <p:cNvSpPr/>
            <p:nvPr/>
          </p:nvSpPr>
          <p:spPr>
            <a:xfrm>
              <a:off x="1698013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6681855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6681854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6681854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88" name="object 3788"/>
          <p:cNvGrpSpPr/>
          <p:nvPr/>
        </p:nvGrpSpPr>
        <p:grpSpPr>
          <a:xfrm>
            <a:off x="17005038" y="8109289"/>
            <a:ext cx="291465" cy="34290"/>
            <a:chOff x="17005038" y="8109289"/>
            <a:chExt cx="291465" cy="34290"/>
          </a:xfrm>
        </p:grpSpPr>
        <p:sp>
          <p:nvSpPr>
            <p:cNvPr id="3789" name="object 3789"/>
            <p:cNvSpPr/>
            <p:nvPr/>
          </p:nvSpPr>
          <p:spPr>
            <a:xfrm>
              <a:off x="1729326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7007990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7007990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7007994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93" name="object 3793"/>
          <p:cNvGrpSpPr/>
          <p:nvPr/>
        </p:nvGrpSpPr>
        <p:grpSpPr>
          <a:xfrm>
            <a:off x="16330469" y="8109289"/>
            <a:ext cx="304165" cy="34290"/>
            <a:chOff x="16330469" y="8109289"/>
            <a:chExt cx="304165" cy="34290"/>
          </a:xfrm>
        </p:grpSpPr>
        <p:sp>
          <p:nvSpPr>
            <p:cNvPr id="3794" name="object 3794"/>
            <p:cNvSpPr/>
            <p:nvPr/>
          </p:nvSpPr>
          <p:spPr>
            <a:xfrm>
              <a:off x="163334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6333422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6333427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663165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98" name="object 3798"/>
          <p:cNvGrpSpPr/>
          <p:nvPr/>
        </p:nvGrpSpPr>
        <p:grpSpPr>
          <a:xfrm>
            <a:off x="16017315" y="8109289"/>
            <a:ext cx="291465" cy="34290"/>
            <a:chOff x="16017315" y="8109289"/>
            <a:chExt cx="291465" cy="34290"/>
          </a:xfrm>
        </p:grpSpPr>
        <p:sp>
          <p:nvSpPr>
            <p:cNvPr id="3799" name="object 3799"/>
            <p:cNvSpPr/>
            <p:nvPr/>
          </p:nvSpPr>
          <p:spPr>
            <a:xfrm>
              <a:off x="1602026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6020277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630552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6020268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03" name="object 3803"/>
          <p:cNvGrpSpPr/>
          <p:nvPr/>
        </p:nvGrpSpPr>
        <p:grpSpPr>
          <a:xfrm>
            <a:off x="15329717" y="8109289"/>
            <a:ext cx="304165" cy="34290"/>
            <a:chOff x="15329717" y="8109289"/>
            <a:chExt cx="304165" cy="34290"/>
          </a:xfrm>
        </p:grpSpPr>
        <p:sp>
          <p:nvSpPr>
            <p:cNvPr id="3804" name="object 3804"/>
            <p:cNvSpPr/>
            <p:nvPr/>
          </p:nvSpPr>
          <p:spPr>
            <a:xfrm>
              <a:off x="15630906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5332675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5332669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533266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08" name="object 3808"/>
          <p:cNvGrpSpPr/>
          <p:nvPr/>
        </p:nvGrpSpPr>
        <p:grpSpPr>
          <a:xfrm>
            <a:off x="15655852" y="8109289"/>
            <a:ext cx="291465" cy="34290"/>
            <a:chOff x="15655852" y="8109289"/>
            <a:chExt cx="291465" cy="34290"/>
          </a:xfrm>
        </p:grpSpPr>
        <p:sp>
          <p:nvSpPr>
            <p:cNvPr id="3809" name="object 3809"/>
            <p:cNvSpPr/>
            <p:nvPr/>
          </p:nvSpPr>
          <p:spPr>
            <a:xfrm>
              <a:off x="1594406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565880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5658804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5658814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13" name="object 3813"/>
          <p:cNvGrpSpPr/>
          <p:nvPr/>
        </p:nvGrpSpPr>
        <p:grpSpPr>
          <a:xfrm>
            <a:off x="14981237" y="8109289"/>
            <a:ext cx="304800" cy="34290"/>
            <a:chOff x="14981237" y="8109289"/>
            <a:chExt cx="304800" cy="34290"/>
          </a:xfrm>
        </p:grpSpPr>
        <p:sp>
          <p:nvSpPr>
            <p:cNvPr id="3814" name="object 3814"/>
            <p:cNvSpPr/>
            <p:nvPr/>
          </p:nvSpPr>
          <p:spPr>
            <a:xfrm>
              <a:off x="14984190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4984190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4984192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5282476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18" name="object 3818"/>
          <p:cNvGrpSpPr/>
          <p:nvPr/>
        </p:nvGrpSpPr>
        <p:grpSpPr>
          <a:xfrm>
            <a:off x="14668113" y="8109289"/>
            <a:ext cx="291465" cy="34290"/>
            <a:chOff x="14668113" y="8109289"/>
            <a:chExt cx="291465" cy="34290"/>
          </a:xfrm>
        </p:grpSpPr>
        <p:sp>
          <p:nvSpPr>
            <p:cNvPr id="3819" name="object 3819"/>
            <p:cNvSpPr/>
            <p:nvPr/>
          </p:nvSpPr>
          <p:spPr>
            <a:xfrm>
              <a:off x="14671066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4671070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495633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4671066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23" name="object 3823"/>
          <p:cNvGrpSpPr/>
          <p:nvPr/>
        </p:nvGrpSpPr>
        <p:grpSpPr>
          <a:xfrm>
            <a:off x="12631301" y="8109289"/>
            <a:ext cx="304800" cy="34290"/>
            <a:chOff x="12631301" y="8109289"/>
            <a:chExt cx="304800" cy="34290"/>
          </a:xfrm>
        </p:grpSpPr>
        <p:sp>
          <p:nvSpPr>
            <p:cNvPr id="3824" name="object 3824"/>
            <p:cNvSpPr/>
            <p:nvPr/>
          </p:nvSpPr>
          <p:spPr>
            <a:xfrm>
              <a:off x="1293253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2634254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2634253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2634253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28" name="object 3828"/>
          <p:cNvGrpSpPr/>
          <p:nvPr/>
        </p:nvGrpSpPr>
        <p:grpSpPr>
          <a:xfrm>
            <a:off x="12957470" y="8109289"/>
            <a:ext cx="291465" cy="34290"/>
            <a:chOff x="12957470" y="8109289"/>
            <a:chExt cx="291465" cy="34290"/>
          </a:xfrm>
        </p:grpSpPr>
        <p:sp>
          <p:nvSpPr>
            <p:cNvPr id="3829" name="object 3829"/>
            <p:cNvSpPr/>
            <p:nvPr/>
          </p:nvSpPr>
          <p:spPr>
            <a:xfrm>
              <a:off x="13245695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2960423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2960423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2960426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33" name="object 3833"/>
          <p:cNvGrpSpPr/>
          <p:nvPr/>
        </p:nvGrpSpPr>
        <p:grpSpPr>
          <a:xfrm>
            <a:off x="12282860" y="8109289"/>
            <a:ext cx="304800" cy="34290"/>
            <a:chOff x="12282860" y="8109289"/>
            <a:chExt cx="304800" cy="34290"/>
          </a:xfrm>
        </p:grpSpPr>
        <p:sp>
          <p:nvSpPr>
            <p:cNvPr id="3834" name="object 3834"/>
            <p:cNvSpPr/>
            <p:nvPr/>
          </p:nvSpPr>
          <p:spPr>
            <a:xfrm>
              <a:off x="1228581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2285813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2285816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2584100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38" name="object 3838"/>
          <p:cNvGrpSpPr/>
          <p:nvPr/>
        </p:nvGrpSpPr>
        <p:grpSpPr>
          <a:xfrm>
            <a:off x="11969706" y="8109289"/>
            <a:ext cx="291465" cy="34290"/>
            <a:chOff x="11969706" y="8109289"/>
            <a:chExt cx="291465" cy="34290"/>
          </a:xfrm>
        </p:grpSpPr>
        <p:sp>
          <p:nvSpPr>
            <p:cNvPr id="3839" name="object 3839"/>
            <p:cNvSpPr/>
            <p:nvPr/>
          </p:nvSpPr>
          <p:spPr>
            <a:xfrm>
              <a:off x="1197265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1972656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225792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1972659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43" name="object 3843"/>
          <p:cNvGrpSpPr/>
          <p:nvPr/>
        </p:nvGrpSpPr>
        <p:grpSpPr>
          <a:xfrm>
            <a:off x="11282109" y="8109289"/>
            <a:ext cx="304800" cy="34290"/>
            <a:chOff x="11282109" y="8109289"/>
            <a:chExt cx="304800" cy="34290"/>
          </a:xfrm>
        </p:grpSpPr>
        <p:sp>
          <p:nvSpPr>
            <p:cNvPr id="3844" name="object 3844"/>
            <p:cNvSpPr/>
            <p:nvPr/>
          </p:nvSpPr>
          <p:spPr>
            <a:xfrm>
              <a:off x="1158334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1285063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1285061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1285061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48" name="object 3848"/>
          <p:cNvGrpSpPr/>
          <p:nvPr/>
        </p:nvGrpSpPr>
        <p:grpSpPr>
          <a:xfrm>
            <a:off x="11608246" y="8109289"/>
            <a:ext cx="291465" cy="34290"/>
            <a:chOff x="11608246" y="8109289"/>
            <a:chExt cx="291465" cy="34290"/>
          </a:xfrm>
        </p:grpSpPr>
        <p:sp>
          <p:nvSpPr>
            <p:cNvPr id="3849" name="object 3849"/>
            <p:cNvSpPr/>
            <p:nvPr/>
          </p:nvSpPr>
          <p:spPr>
            <a:xfrm>
              <a:off x="1189646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161119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161119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1611195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53" name="object 3853"/>
          <p:cNvGrpSpPr/>
          <p:nvPr/>
        </p:nvGrpSpPr>
        <p:grpSpPr>
          <a:xfrm>
            <a:off x="10933669" y="8109289"/>
            <a:ext cx="304165" cy="34290"/>
            <a:chOff x="10933669" y="8109289"/>
            <a:chExt cx="304165" cy="34290"/>
          </a:xfrm>
        </p:grpSpPr>
        <p:sp>
          <p:nvSpPr>
            <p:cNvPr id="3854" name="object 3854"/>
            <p:cNvSpPr/>
            <p:nvPr/>
          </p:nvSpPr>
          <p:spPr>
            <a:xfrm>
              <a:off x="10936621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0936621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0936622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1234875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58" name="object 3858"/>
          <p:cNvGrpSpPr/>
          <p:nvPr/>
        </p:nvGrpSpPr>
        <p:grpSpPr>
          <a:xfrm>
            <a:off x="10620514" y="8109289"/>
            <a:ext cx="291465" cy="34290"/>
            <a:chOff x="10620514" y="8109289"/>
            <a:chExt cx="291465" cy="34290"/>
          </a:xfrm>
        </p:grpSpPr>
        <p:sp>
          <p:nvSpPr>
            <p:cNvPr id="3859" name="object 3859"/>
            <p:cNvSpPr/>
            <p:nvPr/>
          </p:nvSpPr>
          <p:spPr>
            <a:xfrm>
              <a:off x="1062346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0623471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0908740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0623467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63" name="object 3863"/>
          <p:cNvGrpSpPr/>
          <p:nvPr/>
        </p:nvGrpSpPr>
        <p:grpSpPr>
          <a:xfrm>
            <a:off x="9932926" y="8109289"/>
            <a:ext cx="304165" cy="34290"/>
            <a:chOff x="9932926" y="8109289"/>
            <a:chExt cx="304165" cy="34290"/>
          </a:xfrm>
        </p:grpSpPr>
        <p:sp>
          <p:nvSpPr>
            <p:cNvPr id="3864" name="object 3864"/>
            <p:cNvSpPr/>
            <p:nvPr/>
          </p:nvSpPr>
          <p:spPr>
            <a:xfrm>
              <a:off x="1023412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9935870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9935879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9935879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68" name="object 3868"/>
          <p:cNvGrpSpPr/>
          <p:nvPr/>
        </p:nvGrpSpPr>
        <p:grpSpPr>
          <a:xfrm>
            <a:off x="10259061" y="8109289"/>
            <a:ext cx="291465" cy="34290"/>
            <a:chOff x="10259061" y="8109289"/>
            <a:chExt cx="291465" cy="34290"/>
          </a:xfrm>
        </p:grpSpPr>
        <p:sp>
          <p:nvSpPr>
            <p:cNvPr id="3869" name="object 3869"/>
            <p:cNvSpPr/>
            <p:nvPr/>
          </p:nvSpPr>
          <p:spPr>
            <a:xfrm>
              <a:off x="1054727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026201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0262014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0262009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73" name="object 3873"/>
          <p:cNvGrpSpPr/>
          <p:nvPr/>
        </p:nvGrpSpPr>
        <p:grpSpPr>
          <a:xfrm>
            <a:off x="9584469" y="8109289"/>
            <a:ext cx="304165" cy="34290"/>
            <a:chOff x="9584469" y="8109289"/>
            <a:chExt cx="304165" cy="34290"/>
          </a:xfrm>
        </p:grpSpPr>
        <p:sp>
          <p:nvSpPr>
            <p:cNvPr id="3874" name="object 3874"/>
            <p:cNvSpPr/>
            <p:nvPr/>
          </p:nvSpPr>
          <p:spPr>
            <a:xfrm>
              <a:off x="95874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9587422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9587420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9885684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78" name="object 3878"/>
          <p:cNvGrpSpPr/>
          <p:nvPr/>
        </p:nvGrpSpPr>
        <p:grpSpPr>
          <a:xfrm>
            <a:off x="9271329" y="8109289"/>
            <a:ext cx="291465" cy="34290"/>
            <a:chOff x="9271329" y="8109289"/>
            <a:chExt cx="291465" cy="34290"/>
          </a:xfrm>
        </p:grpSpPr>
        <p:sp>
          <p:nvSpPr>
            <p:cNvPr id="3879" name="object 3879"/>
            <p:cNvSpPr/>
            <p:nvPr/>
          </p:nvSpPr>
          <p:spPr>
            <a:xfrm>
              <a:off x="927428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927427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9559547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9274282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83" name="object 3883"/>
          <p:cNvGrpSpPr/>
          <p:nvPr/>
        </p:nvGrpSpPr>
        <p:grpSpPr>
          <a:xfrm>
            <a:off x="18028085" y="8109289"/>
            <a:ext cx="304800" cy="34290"/>
            <a:chOff x="18028085" y="8109289"/>
            <a:chExt cx="304800" cy="34290"/>
          </a:xfrm>
        </p:grpSpPr>
        <p:sp>
          <p:nvSpPr>
            <p:cNvPr id="3884" name="object 3884"/>
            <p:cNvSpPr/>
            <p:nvPr/>
          </p:nvSpPr>
          <p:spPr>
            <a:xfrm>
              <a:off x="1832932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8031040" y="8112242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8031038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8031038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88" name="object 3888"/>
          <p:cNvGrpSpPr/>
          <p:nvPr/>
        </p:nvGrpSpPr>
        <p:grpSpPr>
          <a:xfrm>
            <a:off x="18354220" y="8109289"/>
            <a:ext cx="291465" cy="34290"/>
            <a:chOff x="18354220" y="8109289"/>
            <a:chExt cx="291465" cy="34290"/>
          </a:xfrm>
        </p:grpSpPr>
        <p:sp>
          <p:nvSpPr>
            <p:cNvPr id="3889" name="object 3889"/>
            <p:cNvSpPr/>
            <p:nvPr/>
          </p:nvSpPr>
          <p:spPr>
            <a:xfrm>
              <a:off x="1864244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8357173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8357173" y="81122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8357178" y="8112242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93" name="object 3893"/>
          <p:cNvSpPr/>
          <p:nvPr/>
        </p:nvSpPr>
        <p:spPr>
          <a:xfrm>
            <a:off x="12287511" y="5514198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31" y="0"/>
                </a:moveTo>
                <a:lnTo>
                  <a:pt x="3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94" name="object 3894"/>
          <p:cNvGrpSpPr/>
          <p:nvPr/>
        </p:nvGrpSpPr>
        <p:grpSpPr>
          <a:xfrm>
            <a:off x="10763942" y="4528663"/>
            <a:ext cx="503555" cy="403225"/>
            <a:chOff x="10763942" y="4528663"/>
            <a:chExt cx="503555" cy="403225"/>
          </a:xfrm>
        </p:grpSpPr>
        <p:sp>
          <p:nvSpPr>
            <p:cNvPr id="3895" name="object 3895"/>
            <p:cNvSpPr/>
            <p:nvPr/>
          </p:nvSpPr>
          <p:spPr>
            <a:xfrm>
              <a:off x="11235272" y="4539478"/>
              <a:ext cx="22225" cy="379095"/>
            </a:xfrm>
            <a:custGeom>
              <a:avLst/>
              <a:gdLst/>
              <a:ahLst/>
              <a:cxnLst/>
              <a:rect l="l" t="t" r="r" b="b"/>
              <a:pathLst>
                <a:path w="22225" h="379095">
                  <a:moveTo>
                    <a:pt x="0" y="379087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379087"/>
                  </a:lnTo>
                  <a:lnTo>
                    <a:pt x="0" y="37908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1215358" y="4539478"/>
              <a:ext cx="14604" cy="379095"/>
            </a:xfrm>
            <a:custGeom>
              <a:avLst/>
              <a:gdLst/>
              <a:ahLst/>
              <a:cxnLst/>
              <a:rect l="l" t="t" r="r" b="b"/>
              <a:pathLst>
                <a:path w="14604" h="379095">
                  <a:moveTo>
                    <a:pt x="0" y="379087"/>
                  </a:moveTo>
                  <a:lnTo>
                    <a:pt x="0" y="0"/>
                  </a:lnTo>
                  <a:lnTo>
                    <a:pt x="14324" y="0"/>
                  </a:lnTo>
                  <a:lnTo>
                    <a:pt x="14324" y="379087"/>
                  </a:lnTo>
                  <a:lnTo>
                    <a:pt x="0" y="37908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1202374" y="4607972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12983" y="242149"/>
                  </a:moveTo>
                  <a:lnTo>
                    <a:pt x="12983" y="0"/>
                  </a:lnTo>
                  <a:lnTo>
                    <a:pt x="0" y="0"/>
                  </a:lnTo>
                  <a:lnTo>
                    <a:pt x="0" y="242149"/>
                  </a:lnTo>
                  <a:lnTo>
                    <a:pt x="12983" y="24214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0764533" y="4594274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0" y="270599"/>
                  </a:moveTo>
                  <a:lnTo>
                    <a:pt x="0" y="0"/>
                  </a:lnTo>
                  <a:lnTo>
                    <a:pt x="437861" y="0"/>
                  </a:lnTo>
                  <a:lnTo>
                    <a:pt x="437861" y="270599"/>
                  </a:lnTo>
                  <a:lnTo>
                    <a:pt x="0" y="2705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1215358" y="460264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1222520" y="466316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1242418" y="4602654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82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82"/>
                  </a:lnTo>
                  <a:lnTo>
                    <a:pt x="7162" y="6588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1257164" y="4585934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329" y="22302"/>
                  </a:moveTo>
                  <a:lnTo>
                    <a:pt x="9329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329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1257168" y="4849810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329" y="22302"/>
                  </a:lnTo>
                  <a:lnTo>
                    <a:pt x="932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1242418" y="478953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1222519" y="472903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1215358" y="478953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0976473" y="4529254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41810" y="0"/>
                  </a:moveTo>
                  <a:lnTo>
                    <a:pt x="41810" y="48124"/>
                  </a:lnTo>
                  <a:lnTo>
                    <a:pt x="0" y="48124"/>
                  </a:lnTo>
                  <a:lnTo>
                    <a:pt x="0" y="0"/>
                  </a:lnTo>
                  <a:lnTo>
                    <a:pt x="4181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0838964" y="4881787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316848" y="0"/>
                  </a:moveTo>
                  <a:lnTo>
                    <a:pt x="316848" y="49255"/>
                  </a:lnTo>
                  <a:lnTo>
                    <a:pt x="0" y="49255"/>
                  </a:lnTo>
                  <a:lnTo>
                    <a:pt x="0" y="0"/>
                  </a:lnTo>
                  <a:lnTo>
                    <a:pt x="31684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1235272" y="466316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1235255" y="472903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11" name="object 3911"/>
          <p:cNvGrpSpPr/>
          <p:nvPr/>
        </p:nvGrpSpPr>
        <p:grpSpPr>
          <a:xfrm>
            <a:off x="10763942" y="4073348"/>
            <a:ext cx="503555" cy="403225"/>
            <a:chOff x="10763942" y="4073348"/>
            <a:chExt cx="503555" cy="403225"/>
          </a:xfrm>
        </p:grpSpPr>
        <p:sp>
          <p:nvSpPr>
            <p:cNvPr id="3912" name="object 3912"/>
            <p:cNvSpPr/>
            <p:nvPr/>
          </p:nvSpPr>
          <p:spPr>
            <a:xfrm>
              <a:off x="11235272" y="4084165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0" y="379119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379119"/>
                  </a:lnTo>
                  <a:lnTo>
                    <a:pt x="0" y="37911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1215358" y="4084165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4" h="379729">
                  <a:moveTo>
                    <a:pt x="0" y="379119"/>
                  </a:moveTo>
                  <a:lnTo>
                    <a:pt x="0" y="0"/>
                  </a:lnTo>
                  <a:lnTo>
                    <a:pt x="14324" y="0"/>
                  </a:lnTo>
                  <a:lnTo>
                    <a:pt x="14324" y="379119"/>
                  </a:lnTo>
                  <a:lnTo>
                    <a:pt x="0" y="37911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1202374" y="4152657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12983" y="242149"/>
                  </a:moveTo>
                  <a:lnTo>
                    <a:pt x="12983" y="0"/>
                  </a:lnTo>
                  <a:lnTo>
                    <a:pt x="0" y="0"/>
                  </a:lnTo>
                  <a:lnTo>
                    <a:pt x="0" y="242149"/>
                  </a:lnTo>
                  <a:lnTo>
                    <a:pt x="12983" y="24214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0764533" y="4139012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0" y="270546"/>
                  </a:moveTo>
                  <a:lnTo>
                    <a:pt x="0" y="0"/>
                  </a:lnTo>
                  <a:lnTo>
                    <a:pt x="437861" y="0"/>
                  </a:lnTo>
                  <a:lnTo>
                    <a:pt x="437861" y="270546"/>
                  </a:lnTo>
                  <a:lnTo>
                    <a:pt x="0" y="27054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1215358" y="4147350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1222520" y="420784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1242418" y="414733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82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82"/>
                  </a:lnTo>
                  <a:lnTo>
                    <a:pt x="7162" y="6588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1257164" y="4130619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329" y="22302"/>
                  </a:moveTo>
                  <a:lnTo>
                    <a:pt x="9329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329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1257168" y="4394528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329" y="22302"/>
                  </a:lnTo>
                  <a:lnTo>
                    <a:pt x="932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1242418" y="433423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1222519" y="42737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1215358" y="433423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0976473" y="4073939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41810" y="0"/>
                  </a:moveTo>
                  <a:lnTo>
                    <a:pt x="41810" y="48155"/>
                  </a:lnTo>
                  <a:lnTo>
                    <a:pt x="0" y="48155"/>
                  </a:lnTo>
                  <a:lnTo>
                    <a:pt x="0" y="0"/>
                  </a:lnTo>
                  <a:lnTo>
                    <a:pt x="4181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0838964" y="4426472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316848" y="0"/>
                  </a:moveTo>
                  <a:lnTo>
                    <a:pt x="316848" y="49255"/>
                  </a:lnTo>
                  <a:lnTo>
                    <a:pt x="0" y="49255"/>
                  </a:lnTo>
                  <a:lnTo>
                    <a:pt x="0" y="0"/>
                  </a:lnTo>
                  <a:lnTo>
                    <a:pt x="31684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1235272" y="420784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1235255" y="42737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28" name="object 3928"/>
          <p:cNvGrpSpPr/>
          <p:nvPr/>
        </p:nvGrpSpPr>
        <p:grpSpPr>
          <a:xfrm>
            <a:off x="16649681" y="4080425"/>
            <a:ext cx="503555" cy="403225"/>
            <a:chOff x="16649681" y="4080425"/>
            <a:chExt cx="503555" cy="403225"/>
          </a:xfrm>
        </p:grpSpPr>
        <p:sp>
          <p:nvSpPr>
            <p:cNvPr id="3929" name="object 3929"/>
            <p:cNvSpPr/>
            <p:nvPr/>
          </p:nvSpPr>
          <p:spPr>
            <a:xfrm>
              <a:off x="16659552" y="4093460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21894" y="0"/>
                  </a:moveTo>
                  <a:lnTo>
                    <a:pt x="2189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2189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6687037" y="4093460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5" h="379729">
                  <a:moveTo>
                    <a:pt x="14324" y="0"/>
                  </a:moveTo>
                  <a:lnTo>
                    <a:pt x="1432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143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6701361" y="4161938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0" y="0"/>
                  </a:moveTo>
                  <a:lnTo>
                    <a:pt x="0" y="242149"/>
                  </a:lnTo>
                  <a:lnTo>
                    <a:pt x="13015" y="242149"/>
                  </a:lnTo>
                  <a:lnTo>
                    <a:pt x="130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6714376" y="4147137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437808" y="0"/>
                  </a:moveTo>
                  <a:lnTo>
                    <a:pt x="437808" y="270599"/>
                  </a:lnTo>
                  <a:lnTo>
                    <a:pt x="0" y="270599"/>
                  </a:lnTo>
                  <a:lnTo>
                    <a:pt x="0" y="0"/>
                  </a:lnTo>
                  <a:lnTo>
                    <a:pt x="43780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6694199" y="4343510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6687054" y="428301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6667171" y="434350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6650275" y="4403821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277" y="22302"/>
                  </a:lnTo>
                  <a:lnTo>
                    <a:pt x="927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6650273" y="4139913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277" y="22302"/>
                  </a:moveTo>
                  <a:lnTo>
                    <a:pt x="9277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277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6667171" y="415665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6687036" y="421715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6694216" y="415665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6898435" y="4434633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0" y="48155"/>
                  </a:moveTo>
                  <a:lnTo>
                    <a:pt x="0" y="0"/>
                  </a:lnTo>
                  <a:lnTo>
                    <a:pt x="41831" y="0"/>
                  </a:lnTo>
                  <a:lnTo>
                    <a:pt x="41831" y="48155"/>
                  </a:lnTo>
                  <a:lnTo>
                    <a:pt x="0" y="481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6760923" y="4081016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0" y="49255"/>
                  </a:moveTo>
                  <a:lnTo>
                    <a:pt x="0" y="0"/>
                  </a:lnTo>
                  <a:lnTo>
                    <a:pt x="316848" y="0"/>
                  </a:lnTo>
                  <a:lnTo>
                    <a:pt x="316848" y="49255"/>
                  </a:lnTo>
                  <a:lnTo>
                    <a:pt x="0" y="492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6674337" y="428301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09" y="65851"/>
                  </a:moveTo>
                  <a:lnTo>
                    <a:pt x="7109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09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6674350" y="421715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09" y="65851"/>
                  </a:lnTo>
                  <a:lnTo>
                    <a:pt x="710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45" name="object 3945"/>
          <p:cNvGrpSpPr/>
          <p:nvPr/>
        </p:nvGrpSpPr>
        <p:grpSpPr>
          <a:xfrm>
            <a:off x="16649681" y="4535692"/>
            <a:ext cx="503555" cy="403225"/>
            <a:chOff x="16649681" y="4535692"/>
            <a:chExt cx="503555" cy="403225"/>
          </a:xfrm>
        </p:grpSpPr>
        <p:sp>
          <p:nvSpPr>
            <p:cNvPr id="3946" name="object 3946"/>
            <p:cNvSpPr/>
            <p:nvPr/>
          </p:nvSpPr>
          <p:spPr>
            <a:xfrm>
              <a:off x="16659552" y="4548758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21894" y="0"/>
                  </a:moveTo>
                  <a:lnTo>
                    <a:pt x="2189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2189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6687037" y="4548758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5" h="379729">
                  <a:moveTo>
                    <a:pt x="14324" y="0"/>
                  </a:moveTo>
                  <a:lnTo>
                    <a:pt x="1432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143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6701361" y="4617253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0" y="0"/>
                  </a:moveTo>
                  <a:lnTo>
                    <a:pt x="0" y="242149"/>
                  </a:lnTo>
                  <a:lnTo>
                    <a:pt x="13015" y="242149"/>
                  </a:lnTo>
                  <a:lnTo>
                    <a:pt x="130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6714376" y="4602452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437808" y="0"/>
                  </a:moveTo>
                  <a:lnTo>
                    <a:pt x="437808" y="270599"/>
                  </a:lnTo>
                  <a:lnTo>
                    <a:pt x="0" y="270599"/>
                  </a:lnTo>
                  <a:lnTo>
                    <a:pt x="0" y="0"/>
                  </a:lnTo>
                  <a:lnTo>
                    <a:pt x="43780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6694199" y="479882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6687054" y="4738328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6667171" y="47988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6650275" y="4859119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277" y="22302"/>
                  </a:lnTo>
                  <a:lnTo>
                    <a:pt x="927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6650273" y="4595228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277" y="22302"/>
                  </a:moveTo>
                  <a:lnTo>
                    <a:pt x="9277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277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6667171" y="4611942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6687036" y="4672437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6694216" y="4611942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6898435" y="4889965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0" y="48155"/>
                  </a:moveTo>
                  <a:lnTo>
                    <a:pt x="0" y="0"/>
                  </a:lnTo>
                  <a:lnTo>
                    <a:pt x="41831" y="0"/>
                  </a:lnTo>
                  <a:lnTo>
                    <a:pt x="41831" y="48155"/>
                  </a:lnTo>
                  <a:lnTo>
                    <a:pt x="0" y="481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6760923" y="4536283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0" y="49255"/>
                  </a:moveTo>
                  <a:lnTo>
                    <a:pt x="0" y="0"/>
                  </a:lnTo>
                  <a:lnTo>
                    <a:pt x="316848" y="0"/>
                  </a:lnTo>
                  <a:lnTo>
                    <a:pt x="316848" y="49255"/>
                  </a:lnTo>
                  <a:lnTo>
                    <a:pt x="0" y="492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6674337" y="4738328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09" y="65851"/>
                  </a:moveTo>
                  <a:lnTo>
                    <a:pt x="7109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09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6674350" y="4672437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09" y="65882"/>
                  </a:lnTo>
                  <a:lnTo>
                    <a:pt x="710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62" name="object 3962"/>
          <p:cNvGrpSpPr/>
          <p:nvPr/>
        </p:nvGrpSpPr>
        <p:grpSpPr>
          <a:xfrm>
            <a:off x="14223542" y="4324233"/>
            <a:ext cx="299085" cy="596265"/>
            <a:chOff x="14223542" y="4324233"/>
            <a:chExt cx="299085" cy="596265"/>
          </a:xfrm>
        </p:grpSpPr>
        <p:sp>
          <p:nvSpPr>
            <p:cNvPr id="3963" name="object 3963"/>
            <p:cNvSpPr/>
            <p:nvPr/>
          </p:nvSpPr>
          <p:spPr>
            <a:xfrm>
              <a:off x="14224122" y="491950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4224134" y="4752245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4521474" y="4659340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1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4224134" y="4324814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297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4224134" y="432482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0" y="0"/>
                  </a:moveTo>
                  <a:lnTo>
                    <a:pt x="167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68" name="object 3968"/>
          <p:cNvGrpSpPr/>
          <p:nvPr/>
        </p:nvGrpSpPr>
        <p:grpSpPr>
          <a:xfrm>
            <a:off x="16041972" y="708754"/>
            <a:ext cx="16510" cy="414020"/>
            <a:chOff x="16041972" y="708754"/>
            <a:chExt cx="16510" cy="414020"/>
          </a:xfrm>
        </p:grpSpPr>
        <p:sp>
          <p:nvSpPr>
            <p:cNvPr id="3969" name="object 3969"/>
            <p:cNvSpPr/>
            <p:nvPr/>
          </p:nvSpPr>
          <p:spPr>
            <a:xfrm>
              <a:off x="16057433" y="708754"/>
              <a:ext cx="0" cy="413384"/>
            </a:xfrm>
            <a:custGeom>
              <a:avLst/>
              <a:gdLst/>
              <a:ahLst/>
              <a:cxnLst/>
              <a:rect l="l" t="t" r="r" b="b"/>
              <a:pathLst>
                <a:path h="413384">
                  <a:moveTo>
                    <a:pt x="0" y="4131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6042564" y="708754"/>
              <a:ext cx="0" cy="413384"/>
            </a:xfrm>
            <a:custGeom>
              <a:avLst/>
              <a:gdLst/>
              <a:ahLst/>
              <a:cxnLst/>
              <a:rect l="l" t="t" r="r" b="b"/>
              <a:pathLst>
                <a:path h="413384">
                  <a:moveTo>
                    <a:pt x="0" y="4131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6042564" y="11218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72" name="object 3972"/>
          <p:cNvGrpSpPr/>
          <p:nvPr/>
        </p:nvGrpSpPr>
        <p:grpSpPr>
          <a:xfrm>
            <a:off x="15988394" y="1303851"/>
            <a:ext cx="48260" cy="8255"/>
            <a:chOff x="15988394" y="1303851"/>
            <a:chExt cx="48260" cy="8255"/>
          </a:xfrm>
        </p:grpSpPr>
        <p:sp>
          <p:nvSpPr>
            <p:cNvPr id="3973" name="object 3973"/>
            <p:cNvSpPr/>
            <p:nvPr/>
          </p:nvSpPr>
          <p:spPr>
            <a:xfrm>
              <a:off x="16033166" y="13086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6006341" y="13068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5991347" y="13086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76" name="object 3976"/>
          <p:cNvSpPr/>
          <p:nvPr/>
        </p:nvSpPr>
        <p:spPr>
          <a:xfrm>
            <a:off x="15822722" y="13085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15"/>
                </a:moveTo>
                <a:lnTo>
                  <a:pt x="31" y="0"/>
                </a:lnTo>
              </a:path>
            </a:pathLst>
          </a:custGeom>
          <a:ln w="5905">
            <a:solidFill>
              <a:srgbClr val="8588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18005939" y="1308652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643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78" name="object 3978"/>
          <p:cNvGrpSpPr/>
          <p:nvPr/>
        </p:nvGrpSpPr>
        <p:grpSpPr>
          <a:xfrm>
            <a:off x="9089472" y="1217003"/>
            <a:ext cx="6899275" cy="16510"/>
            <a:chOff x="9089472" y="1217003"/>
            <a:chExt cx="6899275" cy="16510"/>
          </a:xfrm>
        </p:grpSpPr>
        <p:sp>
          <p:nvSpPr>
            <p:cNvPr id="3979" name="object 3979"/>
            <p:cNvSpPr/>
            <p:nvPr/>
          </p:nvSpPr>
          <p:spPr>
            <a:xfrm>
              <a:off x="9090062" y="1217595"/>
              <a:ext cx="6898005" cy="0"/>
            </a:xfrm>
            <a:custGeom>
              <a:avLst/>
              <a:gdLst/>
              <a:ahLst/>
              <a:cxnLst/>
              <a:rect l="l" t="t" r="r" b="b"/>
              <a:pathLst>
                <a:path w="6898005">
                  <a:moveTo>
                    <a:pt x="6897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9090063" y="121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9090062" y="1232456"/>
              <a:ext cx="6898005" cy="0"/>
            </a:xfrm>
            <a:custGeom>
              <a:avLst/>
              <a:gdLst/>
              <a:ahLst/>
              <a:cxnLst/>
              <a:rect l="l" t="t" r="r" b="b"/>
              <a:pathLst>
                <a:path w="6898005">
                  <a:moveTo>
                    <a:pt x="6897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5987727" y="121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83" name="object 3983"/>
          <p:cNvGrpSpPr/>
          <p:nvPr/>
        </p:nvGrpSpPr>
        <p:grpSpPr>
          <a:xfrm>
            <a:off x="10222398" y="3421038"/>
            <a:ext cx="108585" cy="369570"/>
            <a:chOff x="10222398" y="3421038"/>
            <a:chExt cx="108585" cy="369570"/>
          </a:xfrm>
        </p:grpSpPr>
        <p:sp>
          <p:nvSpPr>
            <p:cNvPr id="3984" name="object 3984"/>
            <p:cNvSpPr/>
            <p:nvPr/>
          </p:nvSpPr>
          <p:spPr>
            <a:xfrm>
              <a:off x="1022299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0222990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0276883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0276883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88" name="object 3988"/>
          <p:cNvGrpSpPr/>
          <p:nvPr/>
        </p:nvGrpSpPr>
        <p:grpSpPr>
          <a:xfrm>
            <a:off x="9952949" y="3421038"/>
            <a:ext cx="162560" cy="369570"/>
            <a:chOff x="9952949" y="3421038"/>
            <a:chExt cx="162560" cy="369570"/>
          </a:xfrm>
        </p:grpSpPr>
        <p:sp>
          <p:nvSpPr>
            <p:cNvPr id="3989" name="object 3989"/>
            <p:cNvSpPr/>
            <p:nvPr/>
          </p:nvSpPr>
          <p:spPr>
            <a:xfrm>
              <a:off x="995354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9953540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0007432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9953540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000743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0061324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0061324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0007432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006132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98" name="object 3998"/>
          <p:cNvGrpSpPr/>
          <p:nvPr/>
        </p:nvGrpSpPr>
        <p:grpSpPr>
          <a:xfrm>
            <a:off x="10168507" y="3421629"/>
            <a:ext cx="54610" cy="368935"/>
            <a:chOff x="10168507" y="3421629"/>
            <a:chExt cx="54610" cy="368935"/>
          </a:xfrm>
        </p:grpSpPr>
        <p:sp>
          <p:nvSpPr>
            <p:cNvPr id="3999" name="object 3999"/>
            <p:cNvSpPr/>
            <p:nvPr/>
          </p:nvSpPr>
          <p:spPr>
            <a:xfrm>
              <a:off x="10169098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0169098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01" name="object 4001"/>
          <p:cNvGrpSpPr/>
          <p:nvPr/>
        </p:nvGrpSpPr>
        <p:grpSpPr>
          <a:xfrm>
            <a:off x="10114617" y="3421038"/>
            <a:ext cx="108585" cy="369570"/>
            <a:chOff x="10114617" y="3421038"/>
            <a:chExt cx="108585" cy="369570"/>
          </a:xfrm>
        </p:grpSpPr>
        <p:sp>
          <p:nvSpPr>
            <p:cNvPr id="4002" name="object 4002"/>
            <p:cNvSpPr/>
            <p:nvPr/>
          </p:nvSpPr>
          <p:spPr>
            <a:xfrm>
              <a:off x="10115209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0115209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0169098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011520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06" name="object 4006"/>
          <p:cNvGrpSpPr/>
          <p:nvPr/>
        </p:nvGrpSpPr>
        <p:grpSpPr>
          <a:xfrm>
            <a:off x="10327814" y="3418676"/>
            <a:ext cx="10160" cy="374015"/>
            <a:chOff x="10327814" y="3418676"/>
            <a:chExt cx="10160" cy="374015"/>
          </a:xfrm>
        </p:grpSpPr>
        <p:pic>
          <p:nvPicPr>
            <p:cNvPr id="4007" name="object 400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330753" y="3421634"/>
              <a:ext cx="3759" cy="367988"/>
            </a:xfrm>
            <a:prstGeom prst="rect">
              <a:avLst/>
            </a:prstGeom>
          </p:spPr>
        </p:pic>
        <p:sp>
          <p:nvSpPr>
            <p:cNvPr id="4008" name="object 4008"/>
            <p:cNvSpPr/>
            <p:nvPr/>
          </p:nvSpPr>
          <p:spPr>
            <a:xfrm>
              <a:off x="10334512" y="3421631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3679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0330767" y="34216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4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0330767" y="3421631"/>
              <a:ext cx="3810" cy="368300"/>
            </a:xfrm>
            <a:custGeom>
              <a:avLst/>
              <a:gdLst/>
              <a:ahLst/>
              <a:cxnLst/>
              <a:rect l="l" t="t" r="r" b="b"/>
              <a:pathLst>
                <a:path w="3809" h="368300">
                  <a:moveTo>
                    <a:pt x="0" y="367988"/>
                  </a:moveTo>
                  <a:lnTo>
                    <a:pt x="3748" y="367988"/>
                  </a:lnTo>
                </a:path>
                <a:path w="3809" h="368300">
                  <a:moveTo>
                    <a:pt x="0" y="3679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11" name="object 4011"/>
          <p:cNvGrpSpPr/>
          <p:nvPr/>
        </p:nvGrpSpPr>
        <p:grpSpPr>
          <a:xfrm>
            <a:off x="10923018" y="3421038"/>
            <a:ext cx="54610" cy="369570"/>
            <a:chOff x="10923018" y="3421038"/>
            <a:chExt cx="54610" cy="369570"/>
          </a:xfrm>
        </p:grpSpPr>
        <p:sp>
          <p:nvSpPr>
            <p:cNvPr id="4012" name="object 4012"/>
            <p:cNvSpPr/>
            <p:nvPr/>
          </p:nvSpPr>
          <p:spPr>
            <a:xfrm>
              <a:off x="10923610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092361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14" name="object 4014"/>
          <p:cNvGrpSpPr/>
          <p:nvPr/>
        </p:nvGrpSpPr>
        <p:grpSpPr>
          <a:xfrm>
            <a:off x="11030793" y="3421629"/>
            <a:ext cx="54610" cy="368935"/>
            <a:chOff x="11030793" y="3421629"/>
            <a:chExt cx="54610" cy="368935"/>
          </a:xfrm>
        </p:grpSpPr>
        <p:sp>
          <p:nvSpPr>
            <p:cNvPr id="4015" name="object 4015"/>
            <p:cNvSpPr/>
            <p:nvPr/>
          </p:nvSpPr>
          <p:spPr>
            <a:xfrm>
              <a:off x="11031384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1031384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17" name="object 4017"/>
          <p:cNvSpPr/>
          <p:nvPr/>
        </p:nvSpPr>
        <p:spPr>
          <a:xfrm>
            <a:off x="10977494" y="342162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798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11031384" y="3421629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10977494" y="378962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10977494" y="3421629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21" name="object 4021"/>
          <p:cNvGrpSpPr/>
          <p:nvPr/>
        </p:nvGrpSpPr>
        <p:grpSpPr>
          <a:xfrm>
            <a:off x="11084684" y="3421038"/>
            <a:ext cx="58419" cy="369570"/>
            <a:chOff x="11084684" y="3421038"/>
            <a:chExt cx="58419" cy="369570"/>
          </a:xfrm>
        </p:grpSpPr>
        <p:sp>
          <p:nvSpPr>
            <p:cNvPr id="4022" name="object 4022"/>
            <p:cNvSpPr/>
            <p:nvPr/>
          </p:nvSpPr>
          <p:spPr>
            <a:xfrm>
              <a:off x="11085276" y="3789620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66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1141962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1085276" y="3421629"/>
              <a:ext cx="57150" cy="368300"/>
            </a:xfrm>
            <a:custGeom>
              <a:avLst/>
              <a:gdLst/>
              <a:ahLst/>
              <a:cxnLst/>
              <a:rect l="l" t="t" r="r" b="b"/>
              <a:pathLst>
                <a:path w="57150" h="368300">
                  <a:moveTo>
                    <a:pt x="0" y="0"/>
                  </a:moveTo>
                  <a:lnTo>
                    <a:pt x="0" y="367988"/>
                  </a:lnTo>
                </a:path>
                <a:path w="57150" h="368300">
                  <a:moveTo>
                    <a:pt x="0" y="0"/>
                  </a:moveTo>
                  <a:lnTo>
                    <a:pt x="566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25" name="object 4025"/>
          <p:cNvSpPr/>
          <p:nvPr/>
        </p:nvSpPr>
        <p:spPr>
          <a:xfrm>
            <a:off x="10654149" y="378962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10654149" y="3421629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10708042" y="378962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89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28" name="object 4028"/>
          <p:cNvGrpSpPr/>
          <p:nvPr/>
        </p:nvGrpSpPr>
        <p:grpSpPr>
          <a:xfrm>
            <a:off x="10707451" y="3421038"/>
            <a:ext cx="108585" cy="369570"/>
            <a:chOff x="10707451" y="3421038"/>
            <a:chExt cx="108585" cy="369570"/>
          </a:xfrm>
        </p:grpSpPr>
        <p:sp>
          <p:nvSpPr>
            <p:cNvPr id="4029" name="object 4029"/>
            <p:cNvSpPr/>
            <p:nvPr/>
          </p:nvSpPr>
          <p:spPr>
            <a:xfrm>
              <a:off x="10708042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0761935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0761935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32" name="object 4032"/>
          <p:cNvGrpSpPr/>
          <p:nvPr/>
        </p:nvGrpSpPr>
        <p:grpSpPr>
          <a:xfrm>
            <a:off x="10869125" y="3421629"/>
            <a:ext cx="54610" cy="368935"/>
            <a:chOff x="10869125" y="3421629"/>
            <a:chExt cx="54610" cy="368935"/>
          </a:xfrm>
        </p:grpSpPr>
        <p:sp>
          <p:nvSpPr>
            <p:cNvPr id="4033" name="object 4033"/>
            <p:cNvSpPr/>
            <p:nvPr/>
          </p:nvSpPr>
          <p:spPr>
            <a:xfrm>
              <a:off x="10869717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0869717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35" name="object 4035"/>
          <p:cNvGrpSpPr/>
          <p:nvPr/>
        </p:nvGrpSpPr>
        <p:grpSpPr>
          <a:xfrm>
            <a:off x="10815232" y="3421038"/>
            <a:ext cx="108585" cy="369570"/>
            <a:chOff x="10815232" y="3421038"/>
            <a:chExt cx="108585" cy="369570"/>
          </a:xfrm>
        </p:grpSpPr>
        <p:sp>
          <p:nvSpPr>
            <p:cNvPr id="4036" name="object 4036"/>
            <p:cNvSpPr/>
            <p:nvPr/>
          </p:nvSpPr>
          <p:spPr>
            <a:xfrm>
              <a:off x="10815823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0815823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086971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0815823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40" name="object 4040"/>
          <p:cNvGrpSpPr/>
          <p:nvPr/>
        </p:nvGrpSpPr>
        <p:grpSpPr>
          <a:xfrm>
            <a:off x="10330175" y="3421038"/>
            <a:ext cx="325120" cy="369570"/>
            <a:chOff x="10330175" y="3421038"/>
            <a:chExt cx="325120" cy="369570"/>
          </a:xfrm>
        </p:grpSpPr>
        <p:sp>
          <p:nvSpPr>
            <p:cNvPr id="4041" name="object 4041"/>
            <p:cNvSpPr/>
            <p:nvPr/>
          </p:nvSpPr>
          <p:spPr>
            <a:xfrm>
              <a:off x="10330767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0330767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0384658" y="3789620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>
                  <a:moveTo>
                    <a:pt x="0" y="0"/>
                  </a:moveTo>
                  <a:lnTo>
                    <a:pt x="2694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0654150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0384658" y="3421629"/>
              <a:ext cx="269875" cy="368300"/>
            </a:xfrm>
            <a:custGeom>
              <a:avLst/>
              <a:gdLst/>
              <a:ahLst/>
              <a:cxnLst/>
              <a:rect l="l" t="t" r="r" b="b"/>
              <a:pathLst>
                <a:path w="269875" h="368300">
                  <a:moveTo>
                    <a:pt x="0" y="0"/>
                  </a:moveTo>
                  <a:lnTo>
                    <a:pt x="0" y="367988"/>
                  </a:lnTo>
                </a:path>
                <a:path w="269875" h="368300">
                  <a:moveTo>
                    <a:pt x="0" y="0"/>
                  </a:moveTo>
                  <a:lnTo>
                    <a:pt x="2694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033076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47" name="object 4047"/>
          <p:cNvGrpSpPr/>
          <p:nvPr/>
        </p:nvGrpSpPr>
        <p:grpSpPr>
          <a:xfrm>
            <a:off x="12860050" y="4937976"/>
            <a:ext cx="2061210" cy="65405"/>
            <a:chOff x="12860050" y="4937976"/>
            <a:chExt cx="2061210" cy="65405"/>
          </a:xfrm>
        </p:grpSpPr>
        <p:pic>
          <p:nvPicPr>
            <p:cNvPr id="4048" name="object 404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2860050" y="4938111"/>
              <a:ext cx="605843" cy="65028"/>
            </a:xfrm>
            <a:prstGeom prst="rect">
              <a:avLst/>
            </a:prstGeom>
          </p:spPr>
        </p:pic>
        <p:pic>
          <p:nvPicPr>
            <p:cNvPr id="4049" name="object 404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3465896" y="4937976"/>
              <a:ext cx="1455117" cy="64769"/>
            </a:xfrm>
            <a:prstGeom prst="rect">
              <a:avLst/>
            </a:prstGeom>
          </p:spPr>
        </p:pic>
      </p:grpSp>
      <p:grpSp>
        <p:nvGrpSpPr>
          <p:cNvPr id="4050" name="object 4050"/>
          <p:cNvGrpSpPr/>
          <p:nvPr/>
        </p:nvGrpSpPr>
        <p:grpSpPr>
          <a:xfrm>
            <a:off x="15032519" y="4932215"/>
            <a:ext cx="1559560" cy="71120"/>
            <a:chOff x="15032519" y="4932215"/>
            <a:chExt cx="1559560" cy="71120"/>
          </a:xfrm>
        </p:grpSpPr>
        <p:pic>
          <p:nvPicPr>
            <p:cNvPr id="4051" name="object 405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5032519" y="4938369"/>
              <a:ext cx="1559219" cy="64770"/>
            </a:xfrm>
            <a:prstGeom prst="rect">
              <a:avLst/>
            </a:prstGeom>
          </p:spPr>
        </p:pic>
        <p:sp>
          <p:nvSpPr>
            <p:cNvPr id="4052" name="object 4052"/>
            <p:cNvSpPr/>
            <p:nvPr/>
          </p:nvSpPr>
          <p:spPr>
            <a:xfrm>
              <a:off x="16062079" y="4938115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52965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5032529" y="4935158"/>
              <a:ext cx="988694" cy="6350"/>
            </a:xfrm>
            <a:custGeom>
              <a:avLst/>
              <a:gdLst/>
              <a:ahLst/>
              <a:cxnLst/>
              <a:rect l="l" t="t" r="r" b="b"/>
              <a:pathLst>
                <a:path w="988694" h="6350">
                  <a:moveTo>
                    <a:pt x="0" y="0"/>
                  </a:moveTo>
                  <a:lnTo>
                    <a:pt x="641506" y="0"/>
                  </a:lnTo>
                </a:path>
                <a:path w="988694" h="6350">
                  <a:moveTo>
                    <a:pt x="644846" y="0"/>
                  </a:moveTo>
                  <a:lnTo>
                    <a:pt x="988681" y="0"/>
                  </a:lnTo>
                </a:path>
                <a:path w="988694" h="6350">
                  <a:moveTo>
                    <a:pt x="0" y="5900"/>
                  </a:moveTo>
                  <a:lnTo>
                    <a:pt x="988681" y="5900"/>
                  </a:lnTo>
                </a:path>
              </a:pathLst>
            </a:custGeom>
            <a:ln w="588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54" name="object 4054"/>
          <p:cNvSpPr/>
          <p:nvPr/>
        </p:nvSpPr>
        <p:spPr>
          <a:xfrm>
            <a:off x="14586511" y="4938115"/>
            <a:ext cx="334645" cy="0"/>
          </a:xfrm>
          <a:custGeom>
            <a:avLst/>
            <a:gdLst/>
            <a:ahLst/>
            <a:cxnLst/>
            <a:rect l="l" t="t" r="r" b="b"/>
            <a:pathLst>
              <a:path w="334644">
                <a:moveTo>
                  <a:pt x="334502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object 4055"/>
          <p:cNvSpPr/>
          <p:nvPr/>
        </p:nvSpPr>
        <p:spPr>
          <a:xfrm>
            <a:off x="13465888" y="4938115"/>
            <a:ext cx="1074420" cy="0"/>
          </a:xfrm>
          <a:custGeom>
            <a:avLst/>
            <a:gdLst/>
            <a:ahLst/>
            <a:cxnLst/>
            <a:rect l="l" t="t" r="r" b="b"/>
            <a:pathLst>
              <a:path w="1074419">
                <a:moveTo>
                  <a:pt x="1074155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object 4056"/>
          <p:cNvSpPr/>
          <p:nvPr/>
        </p:nvSpPr>
        <p:spPr>
          <a:xfrm>
            <a:off x="12860050" y="4938115"/>
            <a:ext cx="541020" cy="0"/>
          </a:xfrm>
          <a:custGeom>
            <a:avLst/>
            <a:gdLst/>
            <a:ahLst/>
            <a:cxnLst/>
            <a:rect l="l" t="t" r="r" b="b"/>
            <a:pathLst>
              <a:path w="541019">
                <a:moveTo>
                  <a:pt x="540789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object 4057"/>
          <p:cNvSpPr/>
          <p:nvPr/>
        </p:nvSpPr>
        <p:spPr>
          <a:xfrm>
            <a:off x="12925096" y="5003139"/>
            <a:ext cx="616585" cy="0"/>
          </a:xfrm>
          <a:custGeom>
            <a:avLst/>
            <a:gdLst/>
            <a:ahLst/>
            <a:cxnLst/>
            <a:rect l="l" t="t" r="r" b="b"/>
            <a:pathLst>
              <a:path w="616584">
                <a:moveTo>
                  <a:pt x="0" y="0"/>
                </a:moveTo>
                <a:lnTo>
                  <a:pt x="616054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object 4058"/>
          <p:cNvSpPr/>
          <p:nvPr/>
        </p:nvSpPr>
        <p:spPr>
          <a:xfrm>
            <a:off x="15975658" y="5003139"/>
            <a:ext cx="616585" cy="0"/>
          </a:xfrm>
          <a:custGeom>
            <a:avLst/>
            <a:gdLst/>
            <a:ahLst/>
            <a:cxnLst/>
            <a:rect l="l" t="t" r="r" b="b"/>
            <a:pathLst>
              <a:path w="616584">
                <a:moveTo>
                  <a:pt x="0" y="0"/>
                </a:moveTo>
                <a:lnTo>
                  <a:pt x="616085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59" name="object 4059"/>
          <p:cNvGrpSpPr/>
          <p:nvPr/>
        </p:nvGrpSpPr>
        <p:grpSpPr>
          <a:xfrm>
            <a:off x="14921011" y="4932215"/>
            <a:ext cx="111760" cy="76835"/>
            <a:chOff x="14921011" y="4932215"/>
            <a:chExt cx="111760" cy="76835"/>
          </a:xfrm>
        </p:grpSpPr>
        <p:pic>
          <p:nvPicPr>
            <p:cNvPr id="4060" name="object 406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4921011" y="4938121"/>
              <a:ext cx="111514" cy="65024"/>
            </a:xfrm>
            <a:prstGeom prst="rect">
              <a:avLst/>
            </a:prstGeom>
          </p:spPr>
        </p:pic>
        <p:sp>
          <p:nvSpPr>
            <p:cNvPr id="4061" name="object 4061"/>
            <p:cNvSpPr/>
            <p:nvPr/>
          </p:nvSpPr>
          <p:spPr>
            <a:xfrm>
              <a:off x="15028611" y="50031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4921013" y="49938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4921002" y="4932216"/>
              <a:ext cx="111760" cy="76835"/>
            </a:xfrm>
            <a:custGeom>
              <a:avLst/>
              <a:gdLst/>
              <a:ahLst/>
              <a:cxnLst/>
              <a:rect l="l" t="t" r="r" b="b"/>
              <a:pathLst>
                <a:path w="111759" h="76835">
                  <a:moveTo>
                    <a:pt x="111518" y="65024"/>
                  </a:moveTo>
                  <a:lnTo>
                    <a:pt x="0" y="65024"/>
                  </a:lnTo>
                  <a:lnTo>
                    <a:pt x="0" y="76835"/>
                  </a:lnTo>
                  <a:lnTo>
                    <a:pt x="111518" y="76835"/>
                  </a:lnTo>
                  <a:lnTo>
                    <a:pt x="111518" y="65024"/>
                  </a:lnTo>
                  <a:close/>
                </a:path>
                <a:path w="111759" h="76835">
                  <a:moveTo>
                    <a:pt x="111518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111518" y="11811"/>
                  </a:lnTo>
                  <a:lnTo>
                    <a:pt x="1115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64" name="object 4064"/>
          <p:cNvGrpSpPr/>
          <p:nvPr/>
        </p:nvGrpSpPr>
        <p:grpSpPr>
          <a:xfrm>
            <a:off x="9560146" y="5724196"/>
            <a:ext cx="77470" cy="1661795"/>
            <a:chOff x="9560146" y="5724196"/>
            <a:chExt cx="77470" cy="1661795"/>
          </a:xfrm>
        </p:grpSpPr>
        <p:pic>
          <p:nvPicPr>
            <p:cNvPr id="4065" name="object 4065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566047" y="5724446"/>
              <a:ext cx="65055" cy="1661160"/>
            </a:xfrm>
            <a:prstGeom prst="rect">
              <a:avLst/>
            </a:prstGeom>
          </p:spPr>
        </p:pic>
        <p:sp>
          <p:nvSpPr>
            <p:cNvPr id="4066" name="object 4066"/>
            <p:cNvSpPr/>
            <p:nvPr/>
          </p:nvSpPr>
          <p:spPr>
            <a:xfrm>
              <a:off x="9631095" y="5724201"/>
              <a:ext cx="0" cy="1661795"/>
            </a:xfrm>
            <a:custGeom>
              <a:avLst/>
              <a:gdLst/>
              <a:ahLst/>
              <a:cxnLst/>
              <a:rect l="l" t="t" r="r" b="b"/>
              <a:pathLst>
                <a:path h="1661795">
                  <a:moveTo>
                    <a:pt x="0" y="166140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9566047" y="5724196"/>
              <a:ext cx="0" cy="1273175"/>
            </a:xfrm>
            <a:custGeom>
              <a:avLst/>
              <a:gdLst/>
              <a:ahLst/>
              <a:cxnLst/>
              <a:rect l="l" t="t" r="r" b="b"/>
              <a:pathLst>
                <a:path h="1273175">
                  <a:moveTo>
                    <a:pt x="0" y="0"/>
                  </a:moveTo>
                  <a:lnTo>
                    <a:pt x="0" y="127299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9566047" y="73001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49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69" name="object 4069"/>
          <p:cNvPicPr/>
          <p:nvPr/>
        </p:nvPicPr>
        <p:blipFill>
          <a:blip r:embed="rId73" cstate="print"/>
          <a:stretch>
            <a:fillRect/>
          </a:stretch>
        </p:blipFill>
        <p:spPr>
          <a:xfrm>
            <a:off x="16021215" y="4891614"/>
            <a:ext cx="40857" cy="46501"/>
          </a:xfrm>
          <a:prstGeom prst="rect">
            <a:avLst/>
          </a:prstGeom>
        </p:spPr>
      </p:pic>
      <p:grpSp>
        <p:nvGrpSpPr>
          <p:cNvPr id="4070" name="object 4070"/>
          <p:cNvGrpSpPr/>
          <p:nvPr/>
        </p:nvGrpSpPr>
        <p:grpSpPr>
          <a:xfrm>
            <a:off x="16015310" y="4031181"/>
            <a:ext cx="46990" cy="693420"/>
            <a:chOff x="16015310" y="4031181"/>
            <a:chExt cx="46990" cy="693420"/>
          </a:xfrm>
        </p:grpSpPr>
        <p:pic>
          <p:nvPicPr>
            <p:cNvPr id="4071" name="object 407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6021215" y="4031181"/>
              <a:ext cx="40857" cy="693420"/>
            </a:xfrm>
            <a:prstGeom prst="rect">
              <a:avLst/>
            </a:prstGeom>
          </p:spPr>
        </p:pic>
        <p:sp>
          <p:nvSpPr>
            <p:cNvPr id="4072" name="object 4072"/>
            <p:cNvSpPr/>
            <p:nvPr/>
          </p:nvSpPr>
          <p:spPr>
            <a:xfrm>
              <a:off x="16021211" y="4031181"/>
              <a:ext cx="0" cy="507365"/>
            </a:xfrm>
            <a:custGeom>
              <a:avLst/>
              <a:gdLst/>
              <a:ahLst/>
              <a:cxnLst/>
              <a:rect l="l" t="t" r="r" b="b"/>
              <a:pathLst>
                <a:path h="507364">
                  <a:moveTo>
                    <a:pt x="0" y="0"/>
                  </a:moveTo>
                  <a:lnTo>
                    <a:pt x="0" y="5073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6021211" y="4603560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8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74" name="object 4074"/>
          <p:cNvGrpSpPr/>
          <p:nvPr/>
        </p:nvGrpSpPr>
        <p:grpSpPr>
          <a:xfrm>
            <a:off x="16015310" y="4891618"/>
            <a:ext cx="52705" cy="46990"/>
            <a:chOff x="16015310" y="4891618"/>
            <a:chExt cx="52705" cy="46990"/>
          </a:xfrm>
        </p:grpSpPr>
        <p:sp>
          <p:nvSpPr>
            <p:cNvPr id="4075" name="object 4075"/>
            <p:cNvSpPr/>
            <p:nvPr/>
          </p:nvSpPr>
          <p:spPr>
            <a:xfrm>
              <a:off x="16021211" y="489161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5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6062072" y="491022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77" name="object 4077"/>
          <p:cNvGrpSpPr/>
          <p:nvPr/>
        </p:nvGrpSpPr>
        <p:grpSpPr>
          <a:xfrm>
            <a:off x="16018259" y="4031190"/>
            <a:ext cx="212090" cy="885190"/>
            <a:chOff x="16018259" y="4031190"/>
            <a:chExt cx="212090" cy="885190"/>
          </a:xfrm>
        </p:grpSpPr>
        <p:sp>
          <p:nvSpPr>
            <p:cNvPr id="4078" name="object 4078"/>
            <p:cNvSpPr/>
            <p:nvPr/>
          </p:nvSpPr>
          <p:spPr>
            <a:xfrm>
              <a:off x="16056173" y="4031190"/>
              <a:ext cx="12065" cy="675005"/>
            </a:xfrm>
            <a:custGeom>
              <a:avLst/>
              <a:gdLst/>
              <a:ahLst/>
              <a:cxnLst/>
              <a:rect l="l" t="t" r="r" b="b"/>
              <a:pathLst>
                <a:path w="12065" h="675004">
                  <a:moveTo>
                    <a:pt x="0" y="674607"/>
                  </a:moveTo>
                  <a:lnTo>
                    <a:pt x="11800" y="674607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6746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79" name="object 407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6018259" y="4699897"/>
              <a:ext cx="211667" cy="216226"/>
            </a:xfrm>
            <a:prstGeom prst="rect">
              <a:avLst/>
            </a:prstGeom>
          </p:spPr>
        </p:pic>
      </p:grpSp>
      <p:pic>
        <p:nvPicPr>
          <p:cNvPr id="4080" name="object 4080"/>
          <p:cNvPicPr/>
          <p:nvPr/>
        </p:nvPicPr>
        <p:blipFill>
          <a:blip r:embed="rId76" cstate="print"/>
          <a:stretch>
            <a:fillRect/>
          </a:stretch>
        </p:blipFill>
        <p:spPr>
          <a:xfrm>
            <a:off x="16591732" y="3984725"/>
            <a:ext cx="65024" cy="166370"/>
          </a:xfrm>
          <a:prstGeom prst="rect">
            <a:avLst/>
          </a:prstGeom>
        </p:spPr>
      </p:pic>
      <p:pic>
        <p:nvPicPr>
          <p:cNvPr id="4081" name="object 4081"/>
          <p:cNvPicPr/>
          <p:nvPr/>
        </p:nvPicPr>
        <p:blipFill>
          <a:blip r:embed="rId77" cstate="print"/>
          <a:stretch>
            <a:fillRect/>
          </a:stretch>
        </p:blipFill>
        <p:spPr>
          <a:xfrm>
            <a:off x="16591739" y="5296766"/>
            <a:ext cx="65024" cy="96635"/>
          </a:xfrm>
          <a:prstGeom prst="rect">
            <a:avLst/>
          </a:prstGeom>
        </p:spPr>
      </p:pic>
      <p:grpSp>
        <p:nvGrpSpPr>
          <p:cNvPr id="4082" name="object 4082"/>
          <p:cNvGrpSpPr/>
          <p:nvPr/>
        </p:nvGrpSpPr>
        <p:grpSpPr>
          <a:xfrm>
            <a:off x="16585840" y="4870467"/>
            <a:ext cx="71120" cy="132715"/>
            <a:chOff x="16585840" y="4870467"/>
            <a:chExt cx="71120" cy="132715"/>
          </a:xfrm>
        </p:grpSpPr>
        <p:pic>
          <p:nvPicPr>
            <p:cNvPr id="4083" name="object 408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6585840" y="4886977"/>
              <a:ext cx="70917" cy="116162"/>
            </a:xfrm>
            <a:prstGeom prst="rect">
              <a:avLst/>
            </a:prstGeom>
          </p:spPr>
        </p:pic>
        <p:pic>
          <p:nvPicPr>
            <p:cNvPr id="4084" name="object 408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6591733" y="4870467"/>
              <a:ext cx="55746" cy="16510"/>
            </a:xfrm>
            <a:prstGeom prst="rect">
              <a:avLst/>
            </a:prstGeom>
          </p:spPr>
        </p:pic>
      </p:grpSp>
      <p:pic>
        <p:nvPicPr>
          <p:cNvPr id="4085" name="object 4085"/>
          <p:cNvPicPr/>
          <p:nvPr/>
        </p:nvPicPr>
        <p:blipFill>
          <a:blip r:embed="rId80" cstate="print"/>
          <a:stretch>
            <a:fillRect/>
          </a:stretch>
        </p:blipFill>
        <p:spPr>
          <a:xfrm>
            <a:off x="16591732" y="4414951"/>
            <a:ext cx="65024" cy="191407"/>
          </a:xfrm>
          <a:prstGeom prst="rect">
            <a:avLst/>
          </a:prstGeom>
        </p:spPr>
      </p:pic>
      <p:sp>
        <p:nvSpPr>
          <p:cNvPr id="4086" name="object 4086"/>
          <p:cNvSpPr/>
          <p:nvPr/>
        </p:nvSpPr>
        <p:spPr>
          <a:xfrm>
            <a:off x="16656756" y="5305138"/>
            <a:ext cx="0" cy="23495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23224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object 4087"/>
          <p:cNvSpPr/>
          <p:nvPr/>
        </p:nvSpPr>
        <p:spPr>
          <a:xfrm>
            <a:off x="16656756" y="488697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1139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object 4088"/>
          <p:cNvSpPr/>
          <p:nvPr/>
        </p:nvSpPr>
        <p:spPr>
          <a:xfrm>
            <a:off x="16656756" y="4529249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385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object 4089"/>
          <p:cNvSpPr/>
          <p:nvPr/>
        </p:nvSpPr>
        <p:spPr>
          <a:xfrm>
            <a:off x="16656756" y="443170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1087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object 4090"/>
          <p:cNvSpPr/>
          <p:nvPr/>
        </p:nvSpPr>
        <p:spPr>
          <a:xfrm>
            <a:off x="16656756" y="4073938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385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91" name="object 4091"/>
          <p:cNvGrpSpPr/>
          <p:nvPr/>
        </p:nvGrpSpPr>
        <p:grpSpPr>
          <a:xfrm>
            <a:off x="16585840" y="3978825"/>
            <a:ext cx="76835" cy="172720"/>
            <a:chOff x="16585840" y="3978825"/>
            <a:chExt cx="76835" cy="172720"/>
          </a:xfrm>
        </p:grpSpPr>
        <p:sp>
          <p:nvSpPr>
            <p:cNvPr id="4092" name="object 4092"/>
            <p:cNvSpPr/>
            <p:nvPr/>
          </p:nvSpPr>
          <p:spPr>
            <a:xfrm>
              <a:off x="16656757" y="39847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18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6591733" y="398472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6591740" y="3984725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0"/>
                  </a:moveTo>
                  <a:lnTo>
                    <a:pt x="0" y="166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95" name="object 4095"/>
          <p:cNvGrpSpPr/>
          <p:nvPr/>
        </p:nvGrpSpPr>
        <p:grpSpPr>
          <a:xfrm>
            <a:off x="16585840" y="4414947"/>
            <a:ext cx="12065" cy="191770"/>
            <a:chOff x="16585840" y="4414947"/>
            <a:chExt cx="12065" cy="191770"/>
          </a:xfrm>
        </p:grpSpPr>
        <p:sp>
          <p:nvSpPr>
            <p:cNvPr id="4096" name="object 4096"/>
            <p:cNvSpPr/>
            <p:nvPr/>
          </p:nvSpPr>
          <p:spPr>
            <a:xfrm>
              <a:off x="16591740" y="441494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6591740" y="452272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98" name="object 4098"/>
          <p:cNvSpPr/>
          <p:nvPr/>
        </p:nvSpPr>
        <p:spPr>
          <a:xfrm>
            <a:off x="16591739" y="4870258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287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object 4099"/>
          <p:cNvSpPr/>
          <p:nvPr/>
        </p:nvSpPr>
        <p:spPr>
          <a:xfrm>
            <a:off x="16591739" y="5296766"/>
            <a:ext cx="0" cy="97155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663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object 4100"/>
          <p:cNvSpPr/>
          <p:nvPr/>
        </p:nvSpPr>
        <p:spPr>
          <a:xfrm>
            <a:off x="16591739" y="4151070"/>
            <a:ext cx="0" cy="264160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26387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01" name="object 4101"/>
          <p:cNvGrpSpPr/>
          <p:nvPr/>
        </p:nvGrpSpPr>
        <p:grpSpPr>
          <a:xfrm>
            <a:off x="16591739" y="4131371"/>
            <a:ext cx="68580" cy="303530"/>
            <a:chOff x="16591739" y="4131371"/>
            <a:chExt cx="68580" cy="303530"/>
          </a:xfrm>
        </p:grpSpPr>
        <p:sp>
          <p:nvSpPr>
            <p:cNvPr id="4102" name="object 4102"/>
            <p:cNvSpPr/>
            <p:nvPr/>
          </p:nvSpPr>
          <p:spPr>
            <a:xfrm>
              <a:off x="16656756" y="4134321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2973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6647472" y="443170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6647472" y="44149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53"/>
                  </a:lnTo>
                </a:path>
                <a:path h="17145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6591739" y="441494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6647472" y="413432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6647472" y="413432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53"/>
                  </a:moveTo>
                  <a:lnTo>
                    <a:pt x="0" y="0"/>
                  </a:lnTo>
                </a:path>
                <a:path h="17145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6591739" y="415107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09" name="object 4109"/>
          <p:cNvSpPr/>
          <p:nvPr/>
        </p:nvSpPr>
        <p:spPr>
          <a:xfrm>
            <a:off x="16591739" y="4606354"/>
            <a:ext cx="0" cy="264160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0"/>
                </a:moveTo>
                <a:lnTo>
                  <a:pt x="0" y="263908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10" name="object 4110"/>
          <p:cNvGrpSpPr/>
          <p:nvPr/>
        </p:nvGrpSpPr>
        <p:grpSpPr>
          <a:xfrm>
            <a:off x="16591739" y="4586682"/>
            <a:ext cx="68580" cy="303530"/>
            <a:chOff x="16591739" y="4586682"/>
            <a:chExt cx="68580" cy="303530"/>
          </a:xfrm>
        </p:grpSpPr>
        <p:sp>
          <p:nvSpPr>
            <p:cNvPr id="4111" name="object 4111"/>
            <p:cNvSpPr/>
            <p:nvPr/>
          </p:nvSpPr>
          <p:spPr>
            <a:xfrm>
              <a:off x="16656756" y="4589635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6647472" y="45896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6647472" y="458963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6591739" y="460635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6647472" y="48869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6647472" y="487025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6591739" y="487025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18" name="object 4118"/>
          <p:cNvSpPr/>
          <p:nvPr/>
        </p:nvSpPr>
        <p:spPr>
          <a:xfrm>
            <a:off x="16591739" y="5003141"/>
            <a:ext cx="0" cy="294005"/>
          </a:xfrm>
          <a:custGeom>
            <a:avLst/>
            <a:gdLst/>
            <a:ahLst/>
            <a:cxnLst/>
            <a:rect l="l" t="t" r="r" b="b"/>
            <a:pathLst>
              <a:path h="294004">
                <a:moveTo>
                  <a:pt x="0" y="293624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object 4119"/>
          <p:cNvSpPr/>
          <p:nvPr/>
        </p:nvSpPr>
        <p:spPr>
          <a:xfrm>
            <a:off x="16668839" y="5003139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368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20" name="object 4120"/>
          <p:cNvGrpSpPr/>
          <p:nvPr/>
        </p:nvGrpSpPr>
        <p:grpSpPr>
          <a:xfrm>
            <a:off x="16654749" y="5284522"/>
            <a:ext cx="17145" cy="24130"/>
            <a:chOff x="16654749" y="5284522"/>
            <a:chExt cx="17145" cy="24130"/>
          </a:xfrm>
        </p:grpSpPr>
        <p:sp>
          <p:nvSpPr>
            <p:cNvPr id="4121" name="object 4121"/>
            <p:cNvSpPr/>
            <p:nvPr/>
          </p:nvSpPr>
          <p:spPr>
            <a:xfrm>
              <a:off x="16657702" y="528747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6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6657702" y="52874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6668839" y="528747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6657698" y="53051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25" name="object 4125"/>
          <p:cNvGrpSpPr/>
          <p:nvPr/>
        </p:nvGrpSpPr>
        <p:grpSpPr>
          <a:xfrm>
            <a:off x="16591739" y="4982522"/>
            <a:ext cx="362585" cy="320675"/>
            <a:chOff x="16591739" y="4982522"/>
            <a:chExt cx="362585" cy="320675"/>
          </a:xfrm>
        </p:grpSpPr>
        <p:sp>
          <p:nvSpPr>
            <p:cNvPr id="4126" name="object 4126"/>
            <p:cNvSpPr/>
            <p:nvPr/>
          </p:nvSpPr>
          <p:spPr>
            <a:xfrm>
              <a:off x="16668839" y="49854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6657698" y="500313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6657701" y="49854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6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6657701" y="49854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6668839" y="5003137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80" h="284479">
                  <a:moveTo>
                    <a:pt x="0" y="284336"/>
                  </a:moveTo>
                  <a:lnTo>
                    <a:pt x="45871" y="280587"/>
                  </a:lnTo>
                  <a:lnTo>
                    <a:pt x="89480" y="269740"/>
                  </a:lnTo>
                  <a:lnTo>
                    <a:pt x="130222" y="252401"/>
                  </a:lnTo>
                  <a:lnTo>
                    <a:pt x="167492" y="229173"/>
                  </a:lnTo>
                  <a:lnTo>
                    <a:pt x="200686" y="200662"/>
                  </a:lnTo>
                  <a:lnTo>
                    <a:pt x="229200" y="167472"/>
                  </a:lnTo>
                  <a:lnTo>
                    <a:pt x="252429" y="130206"/>
                  </a:lnTo>
                  <a:lnTo>
                    <a:pt x="269770" y="89469"/>
                  </a:lnTo>
                  <a:lnTo>
                    <a:pt x="280618" y="45865"/>
                  </a:lnTo>
                  <a:lnTo>
                    <a:pt x="2843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6591739" y="529676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6591739" y="5003139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33" name="object 4133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12250485" y="5439866"/>
            <a:ext cx="237898" cy="65034"/>
          </a:xfrm>
          <a:prstGeom prst="rect">
            <a:avLst/>
          </a:prstGeom>
        </p:spPr>
      </p:pic>
      <p:grpSp>
        <p:nvGrpSpPr>
          <p:cNvPr id="4134" name="object 4134"/>
          <p:cNvGrpSpPr/>
          <p:nvPr/>
        </p:nvGrpSpPr>
        <p:grpSpPr>
          <a:xfrm>
            <a:off x="11259965" y="5439866"/>
            <a:ext cx="656590" cy="71120"/>
            <a:chOff x="11259965" y="5439866"/>
            <a:chExt cx="656590" cy="71120"/>
          </a:xfrm>
        </p:grpSpPr>
        <p:pic>
          <p:nvPicPr>
            <p:cNvPr id="4135" name="object 4135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1259971" y="5439866"/>
              <a:ext cx="656011" cy="65034"/>
            </a:xfrm>
            <a:prstGeom prst="rect">
              <a:avLst/>
            </a:prstGeom>
          </p:spPr>
        </p:pic>
        <p:sp>
          <p:nvSpPr>
            <p:cNvPr id="4136" name="object 4136"/>
            <p:cNvSpPr/>
            <p:nvPr/>
          </p:nvSpPr>
          <p:spPr>
            <a:xfrm>
              <a:off x="11259965" y="5499006"/>
              <a:ext cx="656590" cy="12065"/>
            </a:xfrm>
            <a:custGeom>
              <a:avLst/>
              <a:gdLst/>
              <a:ahLst/>
              <a:cxnLst/>
              <a:rect l="l" t="t" r="r" b="b"/>
              <a:pathLst>
                <a:path w="656590" h="12064">
                  <a:moveTo>
                    <a:pt x="0" y="11800"/>
                  </a:moveTo>
                  <a:lnTo>
                    <a:pt x="656011" y="11800"/>
                  </a:lnTo>
                  <a:lnTo>
                    <a:pt x="65601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37" name="object 4137"/>
          <p:cNvSpPr/>
          <p:nvPr/>
        </p:nvSpPr>
        <p:spPr>
          <a:xfrm>
            <a:off x="12250490" y="5499006"/>
            <a:ext cx="238125" cy="12065"/>
          </a:xfrm>
          <a:custGeom>
            <a:avLst/>
            <a:gdLst/>
            <a:ahLst/>
            <a:cxnLst/>
            <a:rect l="l" t="t" r="r" b="b"/>
            <a:pathLst>
              <a:path w="238125" h="12064">
                <a:moveTo>
                  <a:pt x="0" y="11800"/>
                </a:moveTo>
                <a:lnTo>
                  <a:pt x="237898" y="11800"/>
                </a:lnTo>
                <a:lnTo>
                  <a:pt x="237898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object 4138"/>
          <p:cNvSpPr/>
          <p:nvPr/>
        </p:nvSpPr>
        <p:spPr>
          <a:xfrm>
            <a:off x="12250493" y="5433968"/>
            <a:ext cx="238125" cy="12065"/>
          </a:xfrm>
          <a:custGeom>
            <a:avLst/>
            <a:gdLst/>
            <a:ahLst/>
            <a:cxnLst/>
            <a:rect l="l" t="t" r="r" b="b"/>
            <a:pathLst>
              <a:path w="238125" h="12064">
                <a:moveTo>
                  <a:pt x="0" y="11800"/>
                </a:moveTo>
                <a:lnTo>
                  <a:pt x="237898" y="11800"/>
                </a:lnTo>
                <a:lnTo>
                  <a:pt x="237898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39" name="object 4139"/>
          <p:cNvGrpSpPr/>
          <p:nvPr/>
        </p:nvGrpSpPr>
        <p:grpSpPr>
          <a:xfrm>
            <a:off x="11254065" y="5433968"/>
            <a:ext cx="1002665" cy="74295"/>
            <a:chOff x="11254065" y="5433968"/>
            <a:chExt cx="1002665" cy="74295"/>
          </a:xfrm>
        </p:grpSpPr>
        <p:sp>
          <p:nvSpPr>
            <p:cNvPr id="4140" name="object 4140"/>
            <p:cNvSpPr/>
            <p:nvPr/>
          </p:nvSpPr>
          <p:spPr>
            <a:xfrm>
              <a:off x="11259964" y="5436922"/>
              <a:ext cx="656590" cy="6350"/>
            </a:xfrm>
            <a:custGeom>
              <a:avLst/>
              <a:gdLst/>
              <a:ahLst/>
              <a:cxnLst/>
              <a:rect l="l" t="t" r="r" b="b"/>
              <a:pathLst>
                <a:path w="656590" h="6350">
                  <a:moveTo>
                    <a:pt x="0" y="0"/>
                  </a:moveTo>
                  <a:lnTo>
                    <a:pt x="656011" y="0"/>
                  </a:lnTo>
                </a:path>
                <a:path w="656590" h="6350">
                  <a:moveTo>
                    <a:pt x="0" y="5900"/>
                  </a:moveTo>
                  <a:lnTo>
                    <a:pt x="656011" y="5900"/>
                  </a:lnTo>
                </a:path>
              </a:pathLst>
            </a:custGeom>
            <a:ln w="590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1259965" y="543986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1915975" y="550490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0" y="0"/>
                  </a:moveTo>
                  <a:lnTo>
                    <a:pt x="3345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1915975" y="543986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0" y="0"/>
                  </a:moveTo>
                  <a:lnTo>
                    <a:pt x="3345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1915975" y="549560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1915975" y="54398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2250490" y="549560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2250490" y="54398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48" name="object 4148"/>
          <p:cNvSpPr/>
          <p:nvPr/>
        </p:nvSpPr>
        <p:spPr>
          <a:xfrm>
            <a:off x="13227079" y="5911893"/>
            <a:ext cx="0" cy="186055"/>
          </a:xfrm>
          <a:custGeom>
            <a:avLst/>
            <a:gdLst/>
            <a:ahLst/>
            <a:cxnLst/>
            <a:rect l="l" t="t" r="r" b="b"/>
            <a:pathLst>
              <a:path h="186054">
                <a:moveTo>
                  <a:pt x="0" y="1858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object 4149"/>
          <p:cNvSpPr/>
          <p:nvPr/>
        </p:nvSpPr>
        <p:spPr>
          <a:xfrm>
            <a:off x="16289709" y="6097737"/>
            <a:ext cx="0" cy="186055"/>
          </a:xfrm>
          <a:custGeom>
            <a:avLst/>
            <a:gdLst/>
            <a:ahLst/>
            <a:cxnLst/>
            <a:rect l="l" t="t" r="r" b="b"/>
            <a:pathLst>
              <a:path h="186054">
                <a:moveTo>
                  <a:pt x="0" y="1858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object 4150"/>
          <p:cNvSpPr/>
          <p:nvPr/>
        </p:nvSpPr>
        <p:spPr>
          <a:xfrm>
            <a:off x="13227090" y="5911897"/>
            <a:ext cx="1529715" cy="0"/>
          </a:xfrm>
          <a:custGeom>
            <a:avLst/>
            <a:gdLst/>
            <a:ahLst/>
            <a:cxnLst/>
            <a:rect l="l" t="t" r="r" b="b"/>
            <a:pathLst>
              <a:path w="1529715">
                <a:moveTo>
                  <a:pt x="0" y="0"/>
                </a:moveTo>
                <a:lnTo>
                  <a:pt x="1529151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51" name="object 4151"/>
          <p:cNvGrpSpPr/>
          <p:nvPr/>
        </p:nvGrpSpPr>
        <p:grpSpPr>
          <a:xfrm>
            <a:off x="14941911" y="5911305"/>
            <a:ext cx="1348740" cy="186690"/>
            <a:chOff x="14941911" y="5911305"/>
            <a:chExt cx="1348740" cy="186690"/>
          </a:xfrm>
        </p:grpSpPr>
        <p:sp>
          <p:nvSpPr>
            <p:cNvPr id="4152" name="object 4152"/>
            <p:cNvSpPr/>
            <p:nvPr/>
          </p:nvSpPr>
          <p:spPr>
            <a:xfrm>
              <a:off x="14941911" y="5911897"/>
              <a:ext cx="1348105" cy="0"/>
            </a:xfrm>
            <a:custGeom>
              <a:avLst/>
              <a:gdLst/>
              <a:ahLst/>
              <a:cxnLst/>
              <a:rect l="l" t="t" r="r" b="b"/>
              <a:pathLst>
                <a:path w="1348105">
                  <a:moveTo>
                    <a:pt x="0" y="0"/>
                  </a:moveTo>
                  <a:lnTo>
                    <a:pt x="13477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6289708" y="591189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54" name="object 4154"/>
          <p:cNvGrpSpPr/>
          <p:nvPr/>
        </p:nvGrpSpPr>
        <p:grpSpPr>
          <a:xfrm>
            <a:off x="13224127" y="6097149"/>
            <a:ext cx="3068955" cy="381000"/>
            <a:chOff x="13224127" y="6097149"/>
            <a:chExt cx="3068955" cy="381000"/>
          </a:xfrm>
        </p:grpSpPr>
        <p:sp>
          <p:nvSpPr>
            <p:cNvPr id="4155" name="object 4155"/>
            <p:cNvSpPr/>
            <p:nvPr/>
          </p:nvSpPr>
          <p:spPr>
            <a:xfrm>
              <a:off x="13227080" y="6097738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3227090" y="6097741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>
                  <a:moveTo>
                    <a:pt x="3062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3227090" y="6283585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>
                  <a:moveTo>
                    <a:pt x="3062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3227080" y="628359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6289709" y="628359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60" name="object 4160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3227095" y="6469426"/>
              <a:ext cx="3062618" cy="5570"/>
            </a:xfrm>
            <a:prstGeom prst="rect">
              <a:avLst/>
            </a:prstGeom>
          </p:spPr>
        </p:pic>
        <p:sp>
          <p:nvSpPr>
            <p:cNvPr id="4161" name="object 4161"/>
            <p:cNvSpPr/>
            <p:nvPr/>
          </p:nvSpPr>
          <p:spPr>
            <a:xfrm>
              <a:off x="13227080" y="6469421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>
                  <a:moveTo>
                    <a:pt x="0" y="0"/>
                  </a:moveTo>
                  <a:lnTo>
                    <a:pt x="3062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6289709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3227080" y="6469429"/>
              <a:ext cx="3063240" cy="5715"/>
            </a:xfrm>
            <a:custGeom>
              <a:avLst/>
              <a:gdLst/>
              <a:ahLst/>
              <a:cxnLst/>
              <a:rect l="l" t="t" r="r" b="b"/>
              <a:pathLst>
                <a:path w="3063240" h="5714">
                  <a:moveTo>
                    <a:pt x="0" y="5570"/>
                  </a:moveTo>
                  <a:lnTo>
                    <a:pt x="3062629" y="5570"/>
                  </a:lnTo>
                </a:path>
                <a:path w="306324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64" name="object 4164"/>
          <p:cNvGrpSpPr/>
          <p:nvPr/>
        </p:nvGrpSpPr>
        <p:grpSpPr>
          <a:xfrm>
            <a:off x="17236254" y="4277777"/>
            <a:ext cx="336550" cy="605155"/>
            <a:chOff x="17236254" y="4277777"/>
            <a:chExt cx="336550" cy="605155"/>
          </a:xfrm>
        </p:grpSpPr>
        <p:sp>
          <p:nvSpPr>
            <p:cNvPr id="4165" name="object 4165"/>
            <p:cNvSpPr/>
            <p:nvPr/>
          </p:nvSpPr>
          <p:spPr>
            <a:xfrm>
              <a:off x="17242155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7242155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7242155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7242155" y="459986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7242155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7242155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7242155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7242155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7242155" y="47615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7242155" y="470764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7242155" y="459986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7242155" y="454597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7242155" y="449207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7242155" y="443819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7566451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7566451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7242155" y="465375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7566451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7242155" y="488233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7566451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7566451" y="459986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7566451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7566451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7566451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89" name="object 4189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7242144" y="4304371"/>
              <a:ext cx="324293" cy="79934"/>
            </a:xfrm>
            <a:prstGeom prst="rect">
              <a:avLst/>
            </a:prstGeom>
          </p:spPr>
        </p:pic>
        <p:sp>
          <p:nvSpPr>
            <p:cNvPr id="4190" name="object 4190"/>
            <p:cNvSpPr/>
            <p:nvPr/>
          </p:nvSpPr>
          <p:spPr>
            <a:xfrm>
              <a:off x="17242155" y="4378402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7566451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7242155" y="4298470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7242155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7242155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7242155" y="438430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7242155" y="433041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7242155" y="427836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7242155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7566451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7566451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01" name="object 4201"/>
          <p:cNvGrpSpPr/>
          <p:nvPr/>
        </p:nvGrpSpPr>
        <p:grpSpPr>
          <a:xfrm>
            <a:off x="10347325" y="4337846"/>
            <a:ext cx="330200" cy="539750"/>
            <a:chOff x="10347325" y="4337846"/>
            <a:chExt cx="330200" cy="539750"/>
          </a:xfrm>
        </p:grpSpPr>
        <p:sp>
          <p:nvSpPr>
            <p:cNvPr id="4202" name="object 4202"/>
            <p:cNvSpPr/>
            <p:nvPr/>
          </p:nvSpPr>
          <p:spPr>
            <a:xfrm>
              <a:off x="10350277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0350277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0350277" y="466118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0350277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0350277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0350277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0350277" y="44456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0350277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0350272" y="4715081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0350272" y="466118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0350272" y="460729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0674566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0674566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0674566" y="466118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0674566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0674566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0674566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0674566" y="44456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0350272" y="487674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0350272" y="476896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0350272" y="455340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0350272" y="449951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0674566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0350272" y="444562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26" name="object 422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350281" y="4388002"/>
              <a:ext cx="324293" cy="3738"/>
            </a:xfrm>
            <a:prstGeom prst="rect">
              <a:avLst/>
            </a:prstGeom>
          </p:spPr>
        </p:pic>
        <p:sp>
          <p:nvSpPr>
            <p:cNvPr id="4227" name="object 4227"/>
            <p:cNvSpPr/>
            <p:nvPr/>
          </p:nvSpPr>
          <p:spPr>
            <a:xfrm>
              <a:off x="10350277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0674566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0350277" y="438800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0350277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0350277" y="43378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32" name="object 4232"/>
          <p:cNvGrpSpPr/>
          <p:nvPr/>
        </p:nvGrpSpPr>
        <p:grpSpPr>
          <a:xfrm>
            <a:off x="10349686" y="4283362"/>
            <a:ext cx="325120" cy="54610"/>
            <a:chOff x="10349686" y="4283362"/>
            <a:chExt cx="325120" cy="54610"/>
          </a:xfrm>
        </p:grpSpPr>
        <p:sp>
          <p:nvSpPr>
            <p:cNvPr id="4233" name="object 4233"/>
            <p:cNvSpPr/>
            <p:nvPr/>
          </p:nvSpPr>
          <p:spPr>
            <a:xfrm>
              <a:off x="10350272" y="428395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0350277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35" name="object 4235"/>
          <p:cNvGrpSpPr/>
          <p:nvPr/>
        </p:nvGrpSpPr>
        <p:grpSpPr>
          <a:xfrm>
            <a:off x="10350272" y="4283954"/>
            <a:ext cx="325120" cy="108585"/>
            <a:chOff x="10350272" y="4283954"/>
            <a:chExt cx="325120" cy="108585"/>
          </a:xfrm>
        </p:grpSpPr>
        <p:sp>
          <p:nvSpPr>
            <p:cNvPr id="4236" name="object 4236"/>
            <p:cNvSpPr/>
            <p:nvPr/>
          </p:nvSpPr>
          <p:spPr>
            <a:xfrm>
              <a:off x="10350272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0350272" y="4337847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0674565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39" name="object 4239"/>
          <p:cNvSpPr/>
          <p:nvPr/>
        </p:nvSpPr>
        <p:spPr>
          <a:xfrm>
            <a:off x="16284171" y="5917472"/>
            <a:ext cx="0" cy="186055"/>
          </a:xfrm>
          <a:custGeom>
            <a:avLst/>
            <a:gdLst/>
            <a:ahLst/>
            <a:cxnLst/>
            <a:rect l="l" t="t" r="r" b="b"/>
            <a:pathLst>
              <a:path h="186054">
                <a:moveTo>
                  <a:pt x="0" y="1858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object 4240"/>
          <p:cNvSpPr/>
          <p:nvPr/>
        </p:nvSpPr>
        <p:spPr>
          <a:xfrm>
            <a:off x="14941911" y="5917475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90">
                <a:moveTo>
                  <a:pt x="0" y="0"/>
                </a:moveTo>
                <a:lnTo>
                  <a:pt x="1342264" y="0"/>
                </a:lnTo>
              </a:path>
            </a:pathLst>
          </a:custGeom>
          <a:ln w="3175">
            <a:solidFill>
              <a:srgbClr val="00000F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object 4241"/>
          <p:cNvSpPr/>
          <p:nvPr/>
        </p:nvSpPr>
        <p:spPr>
          <a:xfrm>
            <a:off x="13232666" y="5917475"/>
            <a:ext cx="1524000" cy="0"/>
          </a:xfrm>
          <a:custGeom>
            <a:avLst/>
            <a:gdLst/>
            <a:ahLst/>
            <a:cxnLst/>
            <a:rect l="l" t="t" r="r" b="b"/>
            <a:pathLst>
              <a:path w="1524000">
                <a:moveTo>
                  <a:pt x="0" y="0"/>
                </a:moveTo>
                <a:lnTo>
                  <a:pt x="1523574" y="0"/>
                </a:lnTo>
              </a:path>
            </a:pathLst>
          </a:custGeom>
          <a:ln w="3175">
            <a:solidFill>
              <a:srgbClr val="00000F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42" name="object 4242"/>
          <p:cNvGrpSpPr/>
          <p:nvPr/>
        </p:nvGrpSpPr>
        <p:grpSpPr>
          <a:xfrm>
            <a:off x="13232076" y="5917475"/>
            <a:ext cx="3053080" cy="708660"/>
            <a:chOff x="13232076" y="5917475"/>
            <a:chExt cx="3053080" cy="708660"/>
          </a:xfrm>
        </p:grpSpPr>
        <p:sp>
          <p:nvSpPr>
            <p:cNvPr id="4243" name="object 4243"/>
            <p:cNvSpPr/>
            <p:nvPr/>
          </p:nvSpPr>
          <p:spPr>
            <a:xfrm>
              <a:off x="13232667" y="591747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3268901" y="5971366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>
                  <a:moveTo>
                    <a:pt x="29771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3268904" y="596579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3268904" y="5965788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6246046" y="596578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3232667" y="6103319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6284172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6284172" y="6289151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3232667" y="628915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3232667" y="610331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3232667" y="6289157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3232667" y="6474999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6284172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3232667" y="6474995"/>
              <a:ext cx="3051810" cy="151130"/>
            </a:xfrm>
            <a:custGeom>
              <a:avLst/>
              <a:gdLst/>
              <a:ahLst/>
              <a:cxnLst/>
              <a:rect l="l" t="t" r="r" b="b"/>
              <a:pathLst>
                <a:path w="3051809" h="151129">
                  <a:moveTo>
                    <a:pt x="0" y="150539"/>
                  </a:moveTo>
                  <a:lnTo>
                    <a:pt x="3051509" y="150539"/>
                  </a:lnTo>
                </a:path>
                <a:path w="3051809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57" name="object 4257"/>
          <p:cNvGrpSpPr/>
          <p:nvPr/>
        </p:nvGrpSpPr>
        <p:grpSpPr>
          <a:xfrm>
            <a:off x="12854148" y="5480423"/>
            <a:ext cx="77470" cy="1555115"/>
            <a:chOff x="12854148" y="5480423"/>
            <a:chExt cx="77470" cy="1555115"/>
          </a:xfrm>
        </p:grpSpPr>
        <p:pic>
          <p:nvPicPr>
            <p:cNvPr id="4258" name="object 4258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860046" y="5709333"/>
              <a:ext cx="65056" cy="1205187"/>
            </a:xfrm>
            <a:prstGeom prst="rect">
              <a:avLst/>
            </a:prstGeom>
          </p:spPr>
        </p:pic>
        <p:sp>
          <p:nvSpPr>
            <p:cNvPr id="4259" name="object 4259"/>
            <p:cNvSpPr/>
            <p:nvPr/>
          </p:nvSpPr>
          <p:spPr>
            <a:xfrm>
              <a:off x="12860046" y="69145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9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2925096" y="5709334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09">
                  <a:moveTo>
                    <a:pt x="0" y="109550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2860049" y="691451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120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2860049" y="5709334"/>
              <a:ext cx="0" cy="1151255"/>
            </a:xfrm>
            <a:custGeom>
              <a:avLst/>
              <a:gdLst/>
              <a:ahLst/>
              <a:cxnLst/>
              <a:rect l="l" t="t" r="r" b="b"/>
              <a:pathLst>
                <a:path h="1151254">
                  <a:moveTo>
                    <a:pt x="0" y="0"/>
                  </a:moveTo>
                  <a:lnTo>
                    <a:pt x="0" y="115125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2925096" y="5486336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29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2860045" y="5480424"/>
              <a:ext cx="65405" cy="234950"/>
            </a:xfrm>
            <a:custGeom>
              <a:avLst/>
              <a:gdLst/>
              <a:ahLst/>
              <a:cxnLst/>
              <a:rect l="l" t="t" r="r" b="b"/>
              <a:pathLst>
                <a:path w="65404" h="234950">
                  <a:moveTo>
                    <a:pt x="9309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9309" y="11811"/>
                  </a:lnTo>
                  <a:lnTo>
                    <a:pt x="9309" y="0"/>
                  </a:lnTo>
                  <a:close/>
                </a:path>
                <a:path w="65404" h="234950">
                  <a:moveTo>
                    <a:pt x="65036" y="223012"/>
                  </a:moveTo>
                  <a:lnTo>
                    <a:pt x="9309" y="223012"/>
                  </a:lnTo>
                  <a:lnTo>
                    <a:pt x="0" y="223012"/>
                  </a:lnTo>
                  <a:lnTo>
                    <a:pt x="0" y="234823"/>
                  </a:lnTo>
                  <a:lnTo>
                    <a:pt x="9309" y="234823"/>
                  </a:lnTo>
                  <a:lnTo>
                    <a:pt x="65036" y="234823"/>
                  </a:lnTo>
                  <a:lnTo>
                    <a:pt x="65036" y="2230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2869365" y="548632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66" name="object 4266"/>
          <p:cNvPicPr/>
          <p:nvPr/>
        </p:nvPicPr>
        <p:blipFill>
          <a:blip r:embed="rId87" cstate="print"/>
          <a:stretch>
            <a:fillRect/>
          </a:stretch>
        </p:blipFill>
        <p:spPr>
          <a:xfrm>
            <a:off x="12488384" y="6155341"/>
            <a:ext cx="65024" cy="1230234"/>
          </a:xfrm>
          <a:prstGeom prst="rect">
            <a:avLst/>
          </a:prstGeom>
        </p:spPr>
      </p:pic>
      <p:grpSp>
        <p:nvGrpSpPr>
          <p:cNvPr id="4267" name="object 4267"/>
          <p:cNvGrpSpPr/>
          <p:nvPr/>
        </p:nvGrpSpPr>
        <p:grpSpPr>
          <a:xfrm>
            <a:off x="12482491" y="5439875"/>
            <a:ext cx="71120" cy="492759"/>
            <a:chOff x="12482491" y="5439875"/>
            <a:chExt cx="71120" cy="492759"/>
          </a:xfrm>
        </p:grpSpPr>
        <p:pic>
          <p:nvPicPr>
            <p:cNvPr id="4268" name="object 426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2488403" y="5439875"/>
              <a:ext cx="65013" cy="492456"/>
            </a:xfrm>
            <a:prstGeom prst="rect">
              <a:avLst/>
            </a:prstGeom>
          </p:spPr>
        </p:pic>
        <p:sp>
          <p:nvSpPr>
            <p:cNvPr id="4269" name="object 4269"/>
            <p:cNvSpPr/>
            <p:nvPr/>
          </p:nvSpPr>
          <p:spPr>
            <a:xfrm>
              <a:off x="12488391" y="5504906"/>
              <a:ext cx="0" cy="427990"/>
            </a:xfrm>
            <a:custGeom>
              <a:avLst/>
              <a:gdLst/>
              <a:ahLst/>
              <a:cxnLst/>
              <a:rect l="l" t="t" r="r" b="b"/>
              <a:pathLst>
                <a:path h="427989">
                  <a:moveTo>
                    <a:pt x="0" y="0"/>
                  </a:moveTo>
                  <a:lnTo>
                    <a:pt x="0" y="42743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70" name="object 4270"/>
          <p:cNvSpPr/>
          <p:nvPr/>
        </p:nvSpPr>
        <p:spPr>
          <a:xfrm>
            <a:off x="12488391" y="6155346"/>
            <a:ext cx="0" cy="1230630"/>
          </a:xfrm>
          <a:custGeom>
            <a:avLst/>
            <a:gdLst/>
            <a:ahLst/>
            <a:cxnLst/>
            <a:rect l="l" t="t" r="r" b="b"/>
            <a:pathLst>
              <a:path h="1230629">
                <a:moveTo>
                  <a:pt x="0" y="0"/>
                </a:moveTo>
                <a:lnTo>
                  <a:pt x="0" y="1230234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object 4271"/>
          <p:cNvSpPr/>
          <p:nvPr/>
        </p:nvSpPr>
        <p:spPr>
          <a:xfrm>
            <a:off x="12553416" y="6155348"/>
            <a:ext cx="0" cy="1230630"/>
          </a:xfrm>
          <a:custGeom>
            <a:avLst/>
            <a:gdLst/>
            <a:ahLst/>
            <a:cxnLst/>
            <a:rect l="l" t="t" r="r" b="b"/>
            <a:pathLst>
              <a:path h="1230629">
                <a:moveTo>
                  <a:pt x="0" y="1230234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72" name="object 4272"/>
          <p:cNvGrpSpPr/>
          <p:nvPr/>
        </p:nvGrpSpPr>
        <p:grpSpPr>
          <a:xfrm>
            <a:off x="12485438" y="5486330"/>
            <a:ext cx="200660" cy="675005"/>
            <a:chOff x="12485438" y="5486330"/>
            <a:chExt cx="200660" cy="675005"/>
          </a:xfrm>
        </p:grpSpPr>
        <p:sp>
          <p:nvSpPr>
            <p:cNvPr id="4273" name="object 4273"/>
            <p:cNvSpPr/>
            <p:nvPr/>
          </p:nvSpPr>
          <p:spPr>
            <a:xfrm>
              <a:off x="12553416" y="5486330"/>
              <a:ext cx="0" cy="446405"/>
            </a:xfrm>
            <a:custGeom>
              <a:avLst/>
              <a:gdLst/>
              <a:ahLst/>
              <a:cxnLst/>
              <a:rect l="l" t="t" r="r" b="b"/>
              <a:pathLst>
                <a:path h="446404">
                  <a:moveTo>
                    <a:pt x="0" y="44600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74" name="object 427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485438" y="5926437"/>
              <a:ext cx="200497" cy="234809"/>
            </a:xfrm>
            <a:prstGeom prst="rect">
              <a:avLst/>
            </a:prstGeom>
          </p:spPr>
        </p:pic>
      </p:grpSp>
      <p:pic>
        <p:nvPicPr>
          <p:cNvPr id="4275" name="object 4275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12121346" y="7604895"/>
            <a:ext cx="147629" cy="65055"/>
          </a:xfrm>
          <a:prstGeom prst="rect">
            <a:avLst/>
          </a:prstGeom>
        </p:spPr>
      </p:pic>
      <p:pic>
        <p:nvPicPr>
          <p:cNvPr id="4276" name="object 4276"/>
          <p:cNvPicPr/>
          <p:nvPr/>
        </p:nvPicPr>
        <p:blipFill>
          <a:blip r:embed="rId91" cstate="print"/>
          <a:stretch>
            <a:fillRect/>
          </a:stretch>
        </p:blipFill>
        <p:spPr>
          <a:xfrm>
            <a:off x="9850443" y="7604888"/>
            <a:ext cx="2029299" cy="65055"/>
          </a:xfrm>
          <a:prstGeom prst="rect">
            <a:avLst/>
          </a:prstGeom>
        </p:spPr>
      </p:pic>
      <p:sp>
        <p:nvSpPr>
          <p:cNvPr id="4277" name="object 4277"/>
          <p:cNvSpPr/>
          <p:nvPr/>
        </p:nvSpPr>
        <p:spPr>
          <a:xfrm>
            <a:off x="12121346" y="7598995"/>
            <a:ext cx="147955" cy="12065"/>
          </a:xfrm>
          <a:custGeom>
            <a:avLst/>
            <a:gdLst/>
            <a:ahLst/>
            <a:cxnLst/>
            <a:rect l="l" t="t" r="r" b="b"/>
            <a:pathLst>
              <a:path w="147954" h="12065">
                <a:moveTo>
                  <a:pt x="0" y="11800"/>
                </a:moveTo>
                <a:lnTo>
                  <a:pt x="147629" y="11800"/>
                </a:lnTo>
                <a:lnTo>
                  <a:pt x="147629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object 4278"/>
          <p:cNvSpPr/>
          <p:nvPr/>
        </p:nvSpPr>
        <p:spPr>
          <a:xfrm>
            <a:off x="9850443" y="7598995"/>
            <a:ext cx="2029460" cy="12065"/>
          </a:xfrm>
          <a:custGeom>
            <a:avLst/>
            <a:gdLst/>
            <a:ahLst/>
            <a:cxnLst/>
            <a:rect l="l" t="t" r="r" b="b"/>
            <a:pathLst>
              <a:path w="2029459" h="12065">
                <a:moveTo>
                  <a:pt x="0" y="11800"/>
                </a:moveTo>
                <a:lnTo>
                  <a:pt x="2029299" y="11800"/>
                </a:lnTo>
                <a:lnTo>
                  <a:pt x="2029299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/>
          <p:nvPr/>
        </p:nvSpPr>
        <p:spPr>
          <a:xfrm>
            <a:off x="9850461" y="7669944"/>
            <a:ext cx="2011680" cy="0"/>
          </a:xfrm>
          <a:custGeom>
            <a:avLst/>
            <a:gdLst/>
            <a:ahLst/>
            <a:cxnLst/>
            <a:rect l="l" t="t" r="r" b="b"/>
            <a:pathLst>
              <a:path w="2011679">
                <a:moveTo>
                  <a:pt x="0" y="0"/>
                </a:moveTo>
                <a:lnTo>
                  <a:pt x="2011614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object 4280"/>
          <p:cNvSpPr/>
          <p:nvPr/>
        </p:nvSpPr>
        <p:spPr>
          <a:xfrm>
            <a:off x="12139007" y="7669944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0" y="0"/>
                </a:moveTo>
                <a:lnTo>
                  <a:pt x="129975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object 4281"/>
          <p:cNvSpPr/>
          <p:nvPr/>
        </p:nvSpPr>
        <p:spPr>
          <a:xfrm>
            <a:off x="11879740" y="760489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>
                <a:moveTo>
                  <a:pt x="2416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82" name="object 4282"/>
          <p:cNvGrpSpPr/>
          <p:nvPr/>
        </p:nvGrpSpPr>
        <p:grpSpPr>
          <a:xfrm>
            <a:off x="12118393" y="7667919"/>
            <a:ext cx="24130" cy="17145"/>
            <a:chOff x="12118393" y="7667919"/>
            <a:chExt cx="24130" cy="17145"/>
          </a:xfrm>
        </p:grpSpPr>
        <p:sp>
          <p:nvSpPr>
            <p:cNvPr id="4283" name="object 4283"/>
            <p:cNvSpPr/>
            <p:nvPr/>
          </p:nvSpPr>
          <p:spPr>
            <a:xfrm>
              <a:off x="12121343" y="76708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2121346" y="767087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2121346" y="76820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2139007" y="76708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87" name="object 4287"/>
          <p:cNvGrpSpPr/>
          <p:nvPr/>
        </p:nvGrpSpPr>
        <p:grpSpPr>
          <a:xfrm>
            <a:off x="11859128" y="7667919"/>
            <a:ext cx="24130" cy="17145"/>
            <a:chOff x="11859128" y="7667919"/>
            <a:chExt cx="24130" cy="17145"/>
          </a:xfrm>
        </p:grpSpPr>
        <p:sp>
          <p:nvSpPr>
            <p:cNvPr id="4288" name="object 4288"/>
            <p:cNvSpPr/>
            <p:nvPr/>
          </p:nvSpPr>
          <p:spPr>
            <a:xfrm>
              <a:off x="11862081" y="76820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1879742" y="76708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1862078" y="76708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1862081" y="767087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92" name="object 4292"/>
          <p:cNvSpPr/>
          <p:nvPr/>
        </p:nvSpPr>
        <p:spPr>
          <a:xfrm>
            <a:off x="12121346" y="7604895"/>
            <a:ext cx="0" cy="65405"/>
          </a:xfrm>
          <a:custGeom>
            <a:avLst/>
            <a:gdLst/>
            <a:ahLst/>
            <a:cxnLst/>
            <a:rect l="l" t="t" r="r" b="b"/>
            <a:pathLst>
              <a:path h="65404">
                <a:moveTo>
                  <a:pt x="0" y="0"/>
                </a:moveTo>
                <a:lnTo>
                  <a:pt x="0" y="6505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/>
          <p:nvPr/>
        </p:nvSpPr>
        <p:spPr>
          <a:xfrm>
            <a:off x="11879743" y="7604895"/>
            <a:ext cx="0" cy="65405"/>
          </a:xfrm>
          <a:custGeom>
            <a:avLst/>
            <a:gdLst/>
            <a:ahLst/>
            <a:cxnLst/>
            <a:rect l="l" t="t" r="r" b="b"/>
            <a:pathLst>
              <a:path h="65404">
                <a:moveTo>
                  <a:pt x="0" y="0"/>
                </a:moveTo>
                <a:lnTo>
                  <a:pt x="0" y="6505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94" name="object 4294"/>
          <p:cNvGrpSpPr/>
          <p:nvPr/>
        </p:nvGrpSpPr>
        <p:grpSpPr>
          <a:xfrm>
            <a:off x="9560146" y="7379706"/>
            <a:ext cx="296545" cy="296545"/>
            <a:chOff x="9560146" y="7379706"/>
            <a:chExt cx="296545" cy="296545"/>
          </a:xfrm>
        </p:grpSpPr>
        <p:pic>
          <p:nvPicPr>
            <p:cNvPr id="4295" name="object 4295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9566047" y="7385606"/>
              <a:ext cx="284420" cy="284336"/>
            </a:xfrm>
            <a:prstGeom prst="rect">
              <a:avLst/>
            </a:prstGeom>
          </p:spPr>
        </p:pic>
        <p:sp>
          <p:nvSpPr>
            <p:cNvPr id="4296" name="object 4296"/>
            <p:cNvSpPr/>
            <p:nvPr/>
          </p:nvSpPr>
          <p:spPr>
            <a:xfrm>
              <a:off x="9566047" y="7385606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0" y="0"/>
                  </a:moveTo>
                  <a:lnTo>
                    <a:pt x="3546" y="44745"/>
                  </a:lnTo>
                  <a:lnTo>
                    <a:pt x="13971" y="87997"/>
                  </a:lnTo>
                  <a:lnTo>
                    <a:pt x="30953" y="128987"/>
                  </a:lnTo>
                  <a:lnTo>
                    <a:pt x="54172" y="166943"/>
                  </a:lnTo>
                  <a:lnTo>
                    <a:pt x="83306" y="201093"/>
                  </a:lnTo>
                  <a:lnTo>
                    <a:pt x="117457" y="230217"/>
                  </a:lnTo>
                  <a:lnTo>
                    <a:pt x="155416" y="253422"/>
                  </a:lnTo>
                  <a:lnTo>
                    <a:pt x="196410" y="270389"/>
                  </a:lnTo>
                  <a:lnTo>
                    <a:pt x="239669" y="280800"/>
                  </a:lnTo>
                  <a:lnTo>
                    <a:pt x="284420" y="2843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97" name="object 4297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625194" y="7379706"/>
              <a:ext cx="231165" cy="231081"/>
            </a:xfrm>
            <a:prstGeom prst="rect">
              <a:avLst/>
            </a:prstGeom>
          </p:spPr>
        </p:pic>
      </p:grpSp>
      <p:grpSp>
        <p:nvGrpSpPr>
          <p:cNvPr id="4298" name="object 4298"/>
          <p:cNvGrpSpPr/>
          <p:nvPr/>
        </p:nvGrpSpPr>
        <p:grpSpPr>
          <a:xfrm>
            <a:off x="12263075" y="7379675"/>
            <a:ext cx="296545" cy="296545"/>
            <a:chOff x="12263075" y="7379675"/>
            <a:chExt cx="296545" cy="296545"/>
          </a:xfrm>
        </p:grpSpPr>
        <p:pic>
          <p:nvPicPr>
            <p:cNvPr id="4299" name="object 429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2268975" y="7385576"/>
              <a:ext cx="284431" cy="284368"/>
            </a:xfrm>
            <a:prstGeom prst="rect">
              <a:avLst/>
            </a:prstGeom>
          </p:spPr>
        </p:pic>
        <p:sp>
          <p:nvSpPr>
            <p:cNvPr id="4300" name="object 4300"/>
            <p:cNvSpPr/>
            <p:nvPr/>
          </p:nvSpPr>
          <p:spPr>
            <a:xfrm>
              <a:off x="12268975" y="7385576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0" y="284368"/>
                  </a:moveTo>
                  <a:lnTo>
                    <a:pt x="44754" y="280841"/>
                  </a:lnTo>
                  <a:lnTo>
                    <a:pt x="88012" y="270435"/>
                  </a:lnTo>
                  <a:lnTo>
                    <a:pt x="129004" y="253468"/>
                  </a:lnTo>
                  <a:lnTo>
                    <a:pt x="166965" y="230259"/>
                  </a:lnTo>
                  <a:lnTo>
                    <a:pt x="201124" y="201124"/>
                  </a:lnTo>
                  <a:lnTo>
                    <a:pt x="230274" y="166973"/>
                  </a:lnTo>
                  <a:lnTo>
                    <a:pt x="253495" y="129014"/>
                  </a:lnTo>
                  <a:lnTo>
                    <a:pt x="270471" y="88018"/>
                  </a:lnTo>
                  <a:lnTo>
                    <a:pt x="280888" y="44756"/>
                  </a:lnTo>
                  <a:lnTo>
                    <a:pt x="28443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01" name="object 430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2263075" y="7379682"/>
              <a:ext cx="231218" cy="231113"/>
            </a:xfrm>
            <a:prstGeom prst="rect">
              <a:avLst/>
            </a:prstGeom>
          </p:spPr>
        </p:pic>
      </p:grpSp>
      <p:pic>
        <p:nvPicPr>
          <p:cNvPr id="4302" name="object 4302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13400837" y="4031175"/>
            <a:ext cx="65055" cy="367056"/>
          </a:xfrm>
          <a:prstGeom prst="rect">
            <a:avLst/>
          </a:prstGeom>
        </p:spPr>
      </p:pic>
      <p:grpSp>
        <p:nvGrpSpPr>
          <p:cNvPr id="4303" name="object 4303"/>
          <p:cNvGrpSpPr/>
          <p:nvPr/>
        </p:nvGrpSpPr>
        <p:grpSpPr>
          <a:xfrm>
            <a:off x="13400826" y="4491130"/>
            <a:ext cx="71120" cy="215265"/>
            <a:chOff x="13400826" y="4491130"/>
            <a:chExt cx="71120" cy="215265"/>
          </a:xfrm>
        </p:grpSpPr>
        <p:pic>
          <p:nvPicPr>
            <p:cNvPr id="4304" name="object 4304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3400826" y="4491130"/>
              <a:ext cx="65055" cy="214663"/>
            </a:xfrm>
            <a:prstGeom prst="rect">
              <a:avLst/>
            </a:prstGeom>
          </p:spPr>
        </p:pic>
        <p:sp>
          <p:nvSpPr>
            <p:cNvPr id="4305" name="object 4305"/>
            <p:cNvSpPr/>
            <p:nvPr/>
          </p:nvSpPr>
          <p:spPr>
            <a:xfrm>
              <a:off x="13465887" y="4491134"/>
              <a:ext cx="0" cy="215265"/>
            </a:xfrm>
            <a:custGeom>
              <a:avLst/>
              <a:gdLst/>
              <a:ahLst/>
              <a:cxnLst/>
              <a:rect l="l" t="t" r="r" b="b"/>
              <a:pathLst>
                <a:path h="215264">
                  <a:moveTo>
                    <a:pt x="0" y="21466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06" name="object 4306"/>
          <p:cNvSpPr/>
          <p:nvPr/>
        </p:nvSpPr>
        <p:spPr>
          <a:xfrm>
            <a:off x="13465888" y="4031172"/>
            <a:ext cx="0" cy="367665"/>
          </a:xfrm>
          <a:custGeom>
            <a:avLst/>
            <a:gdLst/>
            <a:ahLst/>
            <a:cxnLst/>
            <a:rect l="l" t="t" r="r" b="b"/>
            <a:pathLst>
              <a:path h="367664">
                <a:moveTo>
                  <a:pt x="0" y="367056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object 4307"/>
          <p:cNvSpPr/>
          <p:nvPr/>
        </p:nvSpPr>
        <p:spPr>
          <a:xfrm>
            <a:off x="13400840" y="4031181"/>
            <a:ext cx="0" cy="367665"/>
          </a:xfrm>
          <a:custGeom>
            <a:avLst/>
            <a:gdLst/>
            <a:ahLst/>
            <a:cxnLst/>
            <a:rect l="l" t="t" r="r" b="b"/>
            <a:pathLst>
              <a:path h="367664">
                <a:moveTo>
                  <a:pt x="0" y="0"/>
                </a:moveTo>
                <a:lnTo>
                  <a:pt x="0" y="367056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object 4308"/>
          <p:cNvSpPr/>
          <p:nvPr/>
        </p:nvSpPr>
        <p:spPr>
          <a:xfrm>
            <a:off x="13400840" y="4491134"/>
            <a:ext cx="0" cy="215265"/>
          </a:xfrm>
          <a:custGeom>
            <a:avLst/>
            <a:gdLst/>
            <a:ahLst/>
            <a:cxnLst/>
            <a:rect l="l" t="t" r="r" b="b"/>
            <a:pathLst>
              <a:path h="215264">
                <a:moveTo>
                  <a:pt x="0" y="0"/>
                </a:moveTo>
                <a:lnTo>
                  <a:pt x="0" y="214663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09" name="object 4309"/>
          <p:cNvGrpSpPr/>
          <p:nvPr/>
        </p:nvGrpSpPr>
        <p:grpSpPr>
          <a:xfrm>
            <a:off x="13400248" y="4934178"/>
            <a:ext cx="41910" cy="5080"/>
            <a:chOff x="13400248" y="4934178"/>
            <a:chExt cx="41910" cy="5080"/>
          </a:xfrm>
        </p:grpSpPr>
        <p:sp>
          <p:nvSpPr>
            <p:cNvPr id="4310" name="object 4310"/>
            <p:cNvSpPr/>
            <p:nvPr/>
          </p:nvSpPr>
          <p:spPr>
            <a:xfrm>
              <a:off x="13400840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3434069" y="493811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3937" y="0"/>
                  </a:moveTo>
                  <a:lnTo>
                    <a:pt x="7874" y="0"/>
                  </a:lnTo>
                </a:path>
                <a:path w="825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12" name="object 4312"/>
          <p:cNvSpPr/>
          <p:nvPr/>
        </p:nvSpPr>
        <p:spPr>
          <a:xfrm>
            <a:off x="13400840" y="4845161"/>
            <a:ext cx="4445" cy="0"/>
          </a:xfrm>
          <a:custGeom>
            <a:avLst/>
            <a:gdLst/>
            <a:ahLst/>
            <a:cxnLst/>
            <a:rect l="l" t="t" r="r" b="b"/>
            <a:pathLst>
              <a:path w="4444">
                <a:moveTo>
                  <a:pt x="0" y="0"/>
                </a:moveTo>
                <a:lnTo>
                  <a:pt x="3916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object 4313"/>
          <p:cNvSpPr/>
          <p:nvPr/>
        </p:nvSpPr>
        <p:spPr>
          <a:xfrm>
            <a:off x="13461972" y="4845161"/>
            <a:ext cx="4445" cy="0"/>
          </a:xfrm>
          <a:custGeom>
            <a:avLst/>
            <a:gdLst/>
            <a:ahLst/>
            <a:cxnLst/>
            <a:rect l="l" t="t" r="r" b="b"/>
            <a:pathLst>
              <a:path w="4444">
                <a:moveTo>
                  <a:pt x="39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14" name="object 4314"/>
          <p:cNvGrpSpPr/>
          <p:nvPr/>
        </p:nvGrpSpPr>
        <p:grpSpPr>
          <a:xfrm>
            <a:off x="13400833" y="4932215"/>
            <a:ext cx="66040" cy="12065"/>
            <a:chOff x="13400833" y="4932215"/>
            <a:chExt cx="66040" cy="12065"/>
          </a:xfrm>
        </p:grpSpPr>
        <p:sp>
          <p:nvSpPr>
            <p:cNvPr id="4315" name="object 4315"/>
            <p:cNvSpPr/>
            <p:nvPr/>
          </p:nvSpPr>
          <p:spPr>
            <a:xfrm>
              <a:off x="13465888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3400833" y="4932215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17" name="object 4317"/>
          <p:cNvGrpSpPr/>
          <p:nvPr/>
        </p:nvGrpSpPr>
        <p:grpSpPr>
          <a:xfrm>
            <a:off x="13394940" y="4397637"/>
            <a:ext cx="77470" cy="94615"/>
            <a:chOff x="13394940" y="4397637"/>
            <a:chExt cx="77470" cy="94615"/>
          </a:xfrm>
        </p:grpSpPr>
        <p:pic>
          <p:nvPicPr>
            <p:cNvPr id="4318" name="object 4318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3400838" y="4398232"/>
              <a:ext cx="65055" cy="92897"/>
            </a:xfrm>
            <a:prstGeom prst="rect">
              <a:avLst/>
            </a:prstGeom>
          </p:spPr>
        </p:pic>
        <p:sp>
          <p:nvSpPr>
            <p:cNvPr id="4319" name="object 4319"/>
            <p:cNvSpPr/>
            <p:nvPr/>
          </p:nvSpPr>
          <p:spPr>
            <a:xfrm>
              <a:off x="13400840" y="44871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13434070" y="449113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3937" y="0"/>
                  </a:moveTo>
                  <a:lnTo>
                    <a:pt x="7874" y="0"/>
                  </a:lnTo>
                </a:path>
                <a:path w="825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3400840" y="43982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3461973" y="43982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3465889" y="44871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3400840" y="4398229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9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3465889" y="439823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289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26" name="object 4326"/>
          <p:cNvSpPr/>
          <p:nvPr/>
        </p:nvSpPr>
        <p:spPr>
          <a:xfrm>
            <a:off x="13465888" y="4705798"/>
            <a:ext cx="0" cy="232410"/>
          </a:xfrm>
          <a:custGeom>
            <a:avLst/>
            <a:gdLst/>
            <a:ahLst/>
            <a:cxnLst/>
            <a:rect l="l" t="t" r="r" b="b"/>
            <a:pathLst>
              <a:path h="232410">
                <a:moveTo>
                  <a:pt x="0" y="0"/>
                </a:moveTo>
                <a:lnTo>
                  <a:pt x="0" y="232317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/>
          <p:nvPr/>
        </p:nvSpPr>
        <p:spPr>
          <a:xfrm>
            <a:off x="13400840" y="4705798"/>
            <a:ext cx="0" cy="232410"/>
          </a:xfrm>
          <a:custGeom>
            <a:avLst/>
            <a:gdLst/>
            <a:ahLst/>
            <a:cxnLst/>
            <a:rect l="l" t="t" r="r" b="b"/>
            <a:pathLst>
              <a:path h="232410">
                <a:moveTo>
                  <a:pt x="0" y="0"/>
                </a:moveTo>
                <a:lnTo>
                  <a:pt x="0" y="232317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object 4328"/>
          <p:cNvSpPr/>
          <p:nvPr/>
        </p:nvSpPr>
        <p:spPr>
          <a:xfrm>
            <a:off x="13400837" y="4699907"/>
            <a:ext cx="65405" cy="12065"/>
          </a:xfrm>
          <a:custGeom>
            <a:avLst/>
            <a:gdLst/>
            <a:ahLst/>
            <a:cxnLst/>
            <a:rect l="l" t="t" r="r" b="b"/>
            <a:pathLst>
              <a:path w="65405" h="12064">
                <a:moveTo>
                  <a:pt x="65049" y="0"/>
                </a:moveTo>
                <a:lnTo>
                  <a:pt x="55765" y="0"/>
                </a:lnTo>
                <a:lnTo>
                  <a:pt x="0" y="0"/>
                </a:lnTo>
                <a:lnTo>
                  <a:pt x="0" y="11798"/>
                </a:lnTo>
                <a:lnTo>
                  <a:pt x="55765" y="11798"/>
                </a:lnTo>
                <a:lnTo>
                  <a:pt x="65049" y="11798"/>
                </a:lnTo>
                <a:lnTo>
                  <a:pt x="65049" y="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/>
          <p:nvPr/>
        </p:nvSpPr>
        <p:spPr>
          <a:xfrm>
            <a:off x="13400837" y="4932215"/>
            <a:ext cx="65405" cy="12065"/>
          </a:xfrm>
          <a:custGeom>
            <a:avLst/>
            <a:gdLst/>
            <a:ahLst/>
            <a:cxnLst/>
            <a:rect l="l" t="t" r="r" b="b"/>
            <a:pathLst>
              <a:path w="65405" h="12064">
                <a:moveTo>
                  <a:pt x="65049" y="0"/>
                </a:moveTo>
                <a:lnTo>
                  <a:pt x="55765" y="0"/>
                </a:lnTo>
                <a:lnTo>
                  <a:pt x="0" y="0"/>
                </a:lnTo>
                <a:lnTo>
                  <a:pt x="0" y="11811"/>
                </a:lnTo>
                <a:lnTo>
                  <a:pt x="55765" y="11811"/>
                </a:lnTo>
                <a:lnTo>
                  <a:pt x="65049" y="11811"/>
                </a:lnTo>
                <a:lnTo>
                  <a:pt x="65049" y="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30" name="object 4330"/>
          <p:cNvGrpSpPr/>
          <p:nvPr/>
        </p:nvGrpSpPr>
        <p:grpSpPr>
          <a:xfrm>
            <a:off x="15162620" y="4532635"/>
            <a:ext cx="859155" cy="76835"/>
            <a:chOff x="15162620" y="4532635"/>
            <a:chExt cx="859155" cy="76835"/>
          </a:xfrm>
        </p:grpSpPr>
        <p:pic>
          <p:nvPicPr>
            <p:cNvPr id="4331" name="object 4331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5162620" y="4538536"/>
              <a:ext cx="858591" cy="65024"/>
            </a:xfrm>
            <a:prstGeom prst="rect">
              <a:avLst/>
            </a:prstGeom>
          </p:spPr>
        </p:pic>
        <p:sp>
          <p:nvSpPr>
            <p:cNvPr id="4332" name="object 4332"/>
            <p:cNvSpPr/>
            <p:nvPr/>
          </p:nvSpPr>
          <p:spPr>
            <a:xfrm>
              <a:off x="15209069" y="4538536"/>
              <a:ext cx="812165" cy="0"/>
            </a:xfrm>
            <a:custGeom>
              <a:avLst/>
              <a:gdLst/>
              <a:ahLst/>
              <a:cxnLst/>
              <a:rect l="l" t="t" r="r" b="b"/>
              <a:pathLst>
                <a:path w="812165">
                  <a:moveTo>
                    <a:pt x="81214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5162624" y="4603560"/>
              <a:ext cx="859155" cy="0"/>
            </a:xfrm>
            <a:custGeom>
              <a:avLst/>
              <a:gdLst/>
              <a:ahLst/>
              <a:cxnLst/>
              <a:rect l="l" t="t" r="r" b="b"/>
              <a:pathLst>
                <a:path w="859155">
                  <a:moveTo>
                    <a:pt x="0" y="0"/>
                  </a:moveTo>
                  <a:lnTo>
                    <a:pt x="85859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34" name="object 4334"/>
          <p:cNvGrpSpPr/>
          <p:nvPr/>
        </p:nvGrpSpPr>
        <p:grpSpPr>
          <a:xfrm>
            <a:off x="9850420" y="5433968"/>
            <a:ext cx="129539" cy="76835"/>
            <a:chOff x="9850420" y="5433968"/>
            <a:chExt cx="129539" cy="76835"/>
          </a:xfrm>
        </p:grpSpPr>
        <p:pic>
          <p:nvPicPr>
            <p:cNvPr id="4335" name="object 4335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9850422" y="5439865"/>
              <a:ext cx="123535" cy="65034"/>
            </a:xfrm>
            <a:prstGeom prst="rect">
              <a:avLst/>
            </a:prstGeom>
          </p:spPr>
        </p:pic>
        <p:sp>
          <p:nvSpPr>
            <p:cNvPr id="4336" name="object 4336"/>
            <p:cNvSpPr/>
            <p:nvPr/>
          </p:nvSpPr>
          <p:spPr>
            <a:xfrm>
              <a:off x="9850422" y="5499006"/>
              <a:ext cx="123825" cy="12065"/>
            </a:xfrm>
            <a:custGeom>
              <a:avLst/>
              <a:gdLst/>
              <a:ahLst/>
              <a:cxnLst/>
              <a:rect l="l" t="t" r="r" b="b"/>
              <a:pathLst>
                <a:path w="123825" h="12064">
                  <a:moveTo>
                    <a:pt x="0" y="11800"/>
                  </a:moveTo>
                  <a:lnTo>
                    <a:pt x="123535" y="11800"/>
                  </a:lnTo>
                  <a:lnTo>
                    <a:pt x="12353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9973955" y="543987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9850420" y="5436917"/>
              <a:ext cx="123825" cy="6350"/>
            </a:xfrm>
            <a:custGeom>
              <a:avLst/>
              <a:gdLst/>
              <a:ahLst/>
              <a:cxnLst/>
              <a:rect l="l" t="t" r="r" b="b"/>
              <a:pathLst>
                <a:path w="123825" h="6350">
                  <a:moveTo>
                    <a:pt x="0" y="0"/>
                  </a:moveTo>
                  <a:lnTo>
                    <a:pt x="123535" y="0"/>
                  </a:lnTo>
                </a:path>
                <a:path w="123825" h="6350">
                  <a:moveTo>
                    <a:pt x="0" y="5900"/>
                  </a:moveTo>
                  <a:lnTo>
                    <a:pt x="123535" y="5900"/>
                  </a:lnTo>
                </a:path>
              </a:pathLst>
            </a:custGeom>
            <a:ln w="589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339" name="object 4339"/>
          <p:cNvPicPr/>
          <p:nvPr/>
        </p:nvPicPr>
        <p:blipFill>
          <a:blip r:embed="rId101" cstate="print"/>
          <a:stretch>
            <a:fillRect/>
          </a:stretch>
        </p:blipFill>
        <p:spPr>
          <a:xfrm>
            <a:off x="9908942" y="4008927"/>
            <a:ext cx="65013" cy="975645"/>
          </a:xfrm>
          <a:prstGeom prst="rect">
            <a:avLst/>
          </a:prstGeom>
        </p:spPr>
      </p:pic>
      <p:pic>
        <p:nvPicPr>
          <p:cNvPr id="4340" name="object 4340"/>
          <p:cNvPicPr/>
          <p:nvPr/>
        </p:nvPicPr>
        <p:blipFill>
          <a:blip r:embed="rId102" cstate="print"/>
          <a:stretch>
            <a:fillRect/>
          </a:stretch>
        </p:blipFill>
        <p:spPr>
          <a:xfrm>
            <a:off x="9908923" y="5393395"/>
            <a:ext cx="65013" cy="46469"/>
          </a:xfrm>
          <a:prstGeom prst="rect">
            <a:avLst/>
          </a:prstGeom>
        </p:spPr>
      </p:pic>
      <p:sp>
        <p:nvSpPr>
          <p:cNvPr id="4341" name="object 4341"/>
          <p:cNvSpPr/>
          <p:nvPr/>
        </p:nvSpPr>
        <p:spPr>
          <a:xfrm>
            <a:off x="9908931" y="4008917"/>
            <a:ext cx="0" cy="935355"/>
          </a:xfrm>
          <a:custGeom>
            <a:avLst/>
            <a:gdLst/>
            <a:ahLst/>
            <a:cxnLst/>
            <a:rect l="l" t="t" r="r" b="b"/>
            <a:pathLst>
              <a:path h="935354">
                <a:moveTo>
                  <a:pt x="0" y="0"/>
                </a:moveTo>
                <a:lnTo>
                  <a:pt x="0" y="934735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42" name="object 4342"/>
          <p:cNvGrpSpPr/>
          <p:nvPr/>
        </p:nvGrpSpPr>
        <p:grpSpPr>
          <a:xfrm>
            <a:off x="9903031" y="5393402"/>
            <a:ext cx="71120" cy="52705"/>
            <a:chOff x="9903031" y="5393402"/>
            <a:chExt cx="71120" cy="52705"/>
          </a:xfrm>
        </p:grpSpPr>
        <p:sp>
          <p:nvSpPr>
            <p:cNvPr id="4343" name="object 4343"/>
            <p:cNvSpPr/>
            <p:nvPr/>
          </p:nvSpPr>
          <p:spPr>
            <a:xfrm>
              <a:off x="9908931" y="539340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6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9908931" y="5433968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45" name="object 4345"/>
          <p:cNvSpPr/>
          <p:nvPr/>
        </p:nvSpPr>
        <p:spPr>
          <a:xfrm>
            <a:off x="9973956" y="4073940"/>
            <a:ext cx="0" cy="911225"/>
          </a:xfrm>
          <a:custGeom>
            <a:avLst/>
            <a:gdLst/>
            <a:ahLst/>
            <a:cxnLst/>
            <a:rect l="l" t="t" r="r" b="b"/>
            <a:pathLst>
              <a:path h="911225">
                <a:moveTo>
                  <a:pt x="0" y="910631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9908931" y="4982082"/>
            <a:ext cx="65405" cy="0"/>
          </a:xfrm>
          <a:custGeom>
            <a:avLst/>
            <a:gdLst/>
            <a:ahLst/>
            <a:cxnLst/>
            <a:rect l="l" t="t" r="r" b="b"/>
            <a:pathLst>
              <a:path w="65404">
                <a:moveTo>
                  <a:pt x="0" y="0"/>
                </a:moveTo>
                <a:lnTo>
                  <a:pt x="9277" y="0"/>
                </a:lnTo>
              </a:path>
              <a:path w="65404">
                <a:moveTo>
                  <a:pt x="0" y="0"/>
                </a:moveTo>
                <a:lnTo>
                  <a:pt x="9277" y="0"/>
                </a:lnTo>
              </a:path>
              <a:path w="65404">
                <a:moveTo>
                  <a:pt x="9283" y="0"/>
                </a:moveTo>
                <a:lnTo>
                  <a:pt x="65030" y="0"/>
                </a:lnTo>
              </a:path>
            </a:pathLst>
          </a:custGeom>
          <a:ln w="6819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347" name="object 4347"/>
          <p:cNvPicPr/>
          <p:nvPr/>
        </p:nvPicPr>
        <p:blipFill>
          <a:blip r:embed="rId103" cstate="print"/>
          <a:stretch>
            <a:fillRect/>
          </a:stretch>
        </p:blipFill>
        <p:spPr>
          <a:xfrm>
            <a:off x="10678303" y="3804087"/>
            <a:ext cx="65024" cy="204831"/>
          </a:xfrm>
          <a:prstGeom prst="rect">
            <a:avLst/>
          </a:prstGeom>
        </p:spPr>
      </p:pic>
      <p:pic>
        <p:nvPicPr>
          <p:cNvPr id="4348" name="object 4348"/>
          <p:cNvPicPr/>
          <p:nvPr/>
        </p:nvPicPr>
        <p:blipFill>
          <a:blip r:embed="rId104" cstate="print"/>
          <a:stretch>
            <a:fillRect/>
          </a:stretch>
        </p:blipFill>
        <p:spPr>
          <a:xfrm>
            <a:off x="10678303" y="4073940"/>
            <a:ext cx="65024" cy="910631"/>
          </a:xfrm>
          <a:prstGeom prst="rect">
            <a:avLst/>
          </a:prstGeom>
        </p:spPr>
      </p:pic>
      <p:sp>
        <p:nvSpPr>
          <p:cNvPr id="4349" name="object 4349"/>
          <p:cNvSpPr/>
          <p:nvPr/>
        </p:nvSpPr>
        <p:spPr>
          <a:xfrm>
            <a:off x="10678303" y="3804097"/>
            <a:ext cx="0" cy="205104"/>
          </a:xfrm>
          <a:custGeom>
            <a:avLst/>
            <a:gdLst/>
            <a:ahLst/>
            <a:cxnLst/>
            <a:rect l="l" t="t" r="r" b="b"/>
            <a:pathLst>
              <a:path h="205104">
                <a:moveTo>
                  <a:pt x="0" y="0"/>
                </a:moveTo>
                <a:lnTo>
                  <a:pt x="0" y="20482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10678303" y="4073940"/>
            <a:ext cx="0" cy="911225"/>
          </a:xfrm>
          <a:custGeom>
            <a:avLst/>
            <a:gdLst/>
            <a:ahLst/>
            <a:cxnLst/>
            <a:rect l="l" t="t" r="r" b="b"/>
            <a:pathLst>
              <a:path h="911225">
                <a:moveTo>
                  <a:pt x="0" y="0"/>
                </a:moveTo>
                <a:lnTo>
                  <a:pt x="0" y="910631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10743327" y="4529248"/>
            <a:ext cx="0" cy="408940"/>
          </a:xfrm>
          <a:custGeom>
            <a:avLst/>
            <a:gdLst/>
            <a:ahLst/>
            <a:cxnLst/>
            <a:rect l="l" t="t" r="r" b="b"/>
            <a:pathLst>
              <a:path h="408939">
                <a:moveTo>
                  <a:pt x="0" y="408867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10743327" y="4073949"/>
            <a:ext cx="0" cy="408940"/>
          </a:xfrm>
          <a:custGeom>
            <a:avLst/>
            <a:gdLst/>
            <a:ahLst/>
            <a:cxnLst/>
            <a:rect l="l" t="t" r="r" b="b"/>
            <a:pathLst>
              <a:path h="408939">
                <a:moveTo>
                  <a:pt x="0" y="408846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10743327" y="3818054"/>
            <a:ext cx="0" cy="191135"/>
          </a:xfrm>
          <a:custGeom>
            <a:avLst/>
            <a:gdLst/>
            <a:ahLst/>
            <a:cxnLst/>
            <a:rect l="l" t="t" r="r" b="b"/>
            <a:pathLst>
              <a:path h="191135">
                <a:moveTo>
                  <a:pt x="0" y="190863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354" name="object 4354"/>
          <p:cNvPicPr/>
          <p:nvPr/>
        </p:nvPicPr>
        <p:blipFill>
          <a:blip r:embed="rId105" cstate="print"/>
          <a:stretch>
            <a:fillRect/>
          </a:stretch>
        </p:blipFill>
        <p:spPr>
          <a:xfrm>
            <a:off x="11259974" y="4877696"/>
            <a:ext cx="46448" cy="106876"/>
          </a:xfrm>
          <a:prstGeom prst="rect">
            <a:avLst/>
          </a:prstGeom>
        </p:spPr>
      </p:pic>
      <p:pic>
        <p:nvPicPr>
          <p:cNvPr id="4355" name="object 4355"/>
          <p:cNvPicPr/>
          <p:nvPr/>
        </p:nvPicPr>
        <p:blipFill>
          <a:blip r:embed="rId106" cstate="print"/>
          <a:stretch>
            <a:fillRect/>
          </a:stretch>
        </p:blipFill>
        <p:spPr>
          <a:xfrm>
            <a:off x="11259971" y="5328371"/>
            <a:ext cx="46448" cy="65034"/>
          </a:xfrm>
          <a:prstGeom prst="rect">
            <a:avLst/>
          </a:prstGeom>
        </p:spPr>
      </p:pic>
      <p:pic>
        <p:nvPicPr>
          <p:cNvPr id="4356" name="object 4356"/>
          <p:cNvPicPr/>
          <p:nvPr/>
        </p:nvPicPr>
        <p:blipFill>
          <a:blip r:embed="rId107" cstate="print"/>
          <a:stretch>
            <a:fillRect/>
          </a:stretch>
        </p:blipFill>
        <p:spPr>
          <a:xfrm>
            <a:off x="11259974" y="3804087"/>
            <a:ext cx="46448" cy="320953"/>
          </a:xfrm>
          <a:prstGeom prst="rect">
            <a:avLst/>
          </a:prstGeom>
        </p:spPr>
      </p:pic>
      <p:pic>
        <p:nvPicPr>
          <p:cNvPr id="4357" name="object 4357"/>
          <p:cNvPicPr/>
          <p:nvPr/>
        </p:nvPicPr>
        <p:blipFill>
          <a:blip r:embed="rId108" cstate="print"/>
          <a:stretch>
            <a:fillRect/>
          </a:stretch>
        </p:blipFill>
        <p:spPr>
          <a:xfrm>
            <a:off x="11259975" y="4422388"/>
            <a:ext cx="46438" cy="157963"/>
          </a:xfrm>
          <a:prstGeom prst="rect">
            <a:avLst/>
          </a:prstGeom>
        </p:spPr>
      </p:pic>
      <p:sp>
        <p:nvSpPr>
          <p:cNvPr id="4358" name="object 4358"/>
          <p:cNvSpPr/>
          <p:nvPr/>
        </p:nvSpPr>
        <p:spPr>
          <a:xfrm>
            <a:off x="11300522" y="5328367"/>
            <a:ext cx="12065" cy="65405"/>
          </a:xfrm>
          <a:custGeom>
            <a:avLst/>
            <a:gdLst/>
            <a:ahLst/>
            <a:cxnLst/>
            <a:rect l="l" t="t" r="r" b="b"/>
            <a:pathLst>
              <a:path w="12065" h="65404">
                <a:moveTo>
                  <a:pt x="0" y="65034"/>
                </a:moveTo>
                <a:lnTo>
                  <a:pt x="11800" y="65034"/>
                </a:lnTo>
                <a:lnTo>
                  <a:pt x="11800" y="0"/>
                </a:lnTo>
                <a:lnTo>
                  <a:pt x="0" y="0"/>
                </a:lnTo>
                <a:lnTo>
                  <a:pt x="0" y="65034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11300522" y="4877696"/>
            <a:ext cx="12065" cy="107314"/>
          </a:xfrm>
          <a:custGeom>
            <a:avLst/>
            <a:gdLst/>
            <a:ahLst/>
            <a:cxnLst/>
            <a:rect l="l" t="t" r="r" b="b"/>
            <a:pathLst>
              <a:path w="12065" h="107314">
                <a:moveTo>
                  <a:pt x="0" y="106876"/>
                </a:moveTo>
                <a:lnTo>
                  <a:pt x="11800" y="106876"/>
                </a:lnTo>
                <a:lnTo>
                  <a:pt x="11800" y="0"/>
                </a:lnTo>
                <a:lnTo>
                  <a:pt x="0" y="0"/>
                </a:lnTo>
                <a:lnTo>
                  <a:pt x="0" y="106876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11306423" y="4422388"/>
            <a:ext cx="0" cy="158115"/>
          </a:xfrm>
          <a:custGeom>
            <a:avLst/>
            <a:gdLst/>
            <a:ahLst/>
            <a:cxnLst/>
            <a:rect l="l" t="t" r="r" b="b"/>
            <a:pathLst>
              <a:path h="158114">
                <a:moveTo>
                  <a:pt x="0" y="157963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61" name="object 4361"/>
          <p:cNvGrpSpPr/>
          <p:nvPr/>
        </p:nvGrpSpPr>
        <p:grpSpPr>
          <a:xfrm>
            <a:off x="11254065" y="3804087"/>
            <a:ext cx="58419" cy="321310"/>
            <a:chOff x="11254065" y="3804087"/>
            <a:chExt cx="58419" cy="321310"/>
          </a:xfrm>
        </p:grpSpPr>
        <p:sp>
          <p:nvSpPr>
            <p:cNvPr id="4362" name="object 4362"/>
            <p:cNvSpPr/>
            <p:nvPr/>
          </p:nvSpPr>
          <p:spPr>
            <a:xfrm>
              <a:off x="11306423" y="3804087"/>
              <a:ext cx="0" cy="321310"/>
            </a:xfrm>
            <a:custGeom>
              <a:avLst/>
              <a:gdLst/>
              <a:ahLst/>
              <a:cxnLst/>
              <a:rect l="l" t="t" r="r" b="b"/>
              <a:pathLst>
                <a:path h="321310">
                  <a:moveTo>
                    <a:pt x="0" y="32095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1259974" y="380704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590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1259965" y="3804097"/>
              <a:ext cx="0" cy="205104"/>
            </a:xfrm>
            <a:custGeom>
              <a:avLst/>
              <a:gdLst/>
              <a:ahLst/>
              <a:cxnLst/>
              <a:rect l="l" t="t" r="r" b="b"/>
              <a:pathLst>
                <a:path h="205104">
                  <a:moveTo>
                    <a:pt x="0" y="0"/>
                  </a:moveTo>
                  <a:lnTo>
                    <a:pt x="0" y="2048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1259965" y="40739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66" name="object 4366"/>
          <p:cNvSpPr/>
          <p:nvPr/>
        </p:nvSpPr>
        <p:spPr>
          <a:xfrm>
            <a:off x="11259965" y="4422381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417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11259965" y="452925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1108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11259965" y="4877693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427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69" name="object 4369"/>
          <p:cNvGrpSpPr/>
          <p:nvPr/>
        </p:nvGrpSpPr>
        <p:grpSpPr>
          <a:xfrm>
            <a:off x="11254065" y="5392810"/>
            <a:ext cx="58419" cy="53340"/>
            <a:chOff x="11254065" y="5392810"/>
            <a:chExt cx="58419" cy="53340"/>
          </a:xfrm>
        </p:grpSpPr>
        <p:pic>
          <p:nvPicPr>
            <p:cNvPr id="4370" name="object 437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1259971" y="5393406"/>
              <a:ext cx="46448" cy="46469"/>
            </a:xfrm>
            <a:prstGeom prst="rect">
              <a:avLst/>
            </a:prstGeom>
          </p:spPr>
        </p:pic>
        <p:sp>
          <p:nvSpPr>
            <p:cNvPr id="4371" name="object 4371"/>
            <p:cNvSpPr/>
            <p:nvPr/>
          </p:nvSpPr>
          <p:spPr>
            <a:xfrm>
              <a:off x="11259965" y="53934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1302486" y="54398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1306423" y="53934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1259965" y="5393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1306423" y="539339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6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1259965" y="539340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6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1259965" y="5433968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0" y="11800"/>
                  </a:moveTo>
                  <a:lnTo>
                    <a:pt x="46448" y="11800"/>
                  </a:lnTo>
                  <a:lnTo>
                    <a:pt x="4644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78" name="object 4378"/>
          <p:cNvGrpSpPr/>
          <p:nvPr/>
        </p:nvGrpSpPr>
        <p:grpSpPr>
          <a:xfrm>
            <a:off x="11257012" y="4574452"/>
            <a:ext cx="52705" cy="309245"/>
            <a:chOff x="11257012" y="4574452"/>
            <a:chExt cx="52705" cy="309245"/>
          </a:xfrm>
        </p:grpSpPr>
        <p:sp>
          <p:nvSpPr>
            <p:cNvPr id="4379" name="object 4379"/>
            <p:cNvSpPr/>
            <p:nvPr/>
          </p:nvSpPr>
          <p:spPr>
            <a:xfrm>
              <a:off x="11259964" y="4580352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1306423" y="4580352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1259960" y="4574456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12064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1278571" y="458035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1259960" y="4871802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12064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1278571" y="487769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85" name="object 4385"/>
          <p:cNvGrpSpPr/>
          <p:nvPr/>
        </p:nvGrpSpPr>
        <p:grpSpPr>
          <a:xfrm>
            <a:off x="11257012" y="4119140"/>
            <a:ext cx="52705" cy="309245"/>
            <a:chOff x="11257012" y="4119140"/>
            <a:chExt cx="52705" cy="309245"/>
          </a:xfrm>
        </p:grpSpPr>
        <p:sp>
          <p:nvSpPr>
            <p:cNvPr id="4386" name="object 4386"/>
            <p:cNvSpPr/>
            <p:nvPr/>
          </p:nvSpPr>
          <p:spPr>
            <a:xfrm>
              <a:off x="11259964" y="4125040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1306423" y="4125040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1259960" y="4119149"/>
              <a:ext cx="19050" cy="309245"/>
            </a:xfrm>
            <a:custGeom>
              <a:avLst/>
              <a:gdLst/>
              <a:ahLst/>
              <a:cxnLst/>
              <a:rect l="l" t="t" r="r" b="b"/>
              <a:pathLst>
                <a:path w="19050" h="309245">
                  <a:moveTo>
                    <a:pt x="9271" y="297332"/>
                  </a:moveTo>
                  <a:lnTo>
                    <a:pt x="0" y="297332"/>
                  </a:lnTo>
                  <a:lnTo>
                    <a:pt x="0" y="309143"/>
                  </a:lnTo>
                  <a:lnTo>
                    <a:pt x="9271" y="309143"/>
                  </a:lnTo>
                  <a:lnTo>
                    <a:pt x="9271" y="297332"/>
                  </a:lnTo>
                  <a:close/>
                </a:path>
                <a:path w="19050" h="309245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309245">
                  <a:moveTo>
                    <a:pt x="18618" y="297332"/>
                  </a:moveTo>
                  <a:lnTo>
                    <a:pt x="9283" y="297332"/>
                  </a:lnTo>
                  <a:lnTo>
                    <a:pt x="9283" y="309143"/>
                  </a:lnTo>
                  <a:lnTo>
                    <a:pt x="18618" y="309143"/>
                  </a:lnTo>
                  <a:lnTo>
                    <a:pt x="18618" y="297332"/>
                  </a:lnTo>
                  <a:close/>
                </a:path>
                <a:path w="19050" h="309245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1278571" y="44223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90" name="object 4390"/>
          <p:cNvGrpSpPr/>
          <p:nvPr/>
        </p:nvGrpSpPr>
        <p:grpSpPr>
          <a:xfrm>
            <a:off x="11062384" y="4978672"/>
            <a:ext cx="247015" cy="355600"/>
            <a:chOff x="11062384" y="4978672"/>
            <a:chExt cx="247015" cy="355600"/>
          </a:xfrm>
        </p:grpSpPr>
        <p:sp>
          <p:nvSpPr>
            <p:cNvPr id="4391" name="object 4391"/>
            <p:cNvSpPr/>
            <p:nvPr/>
          </p:nvSpPr>
          <p:spPr>
            <a:xfrm>
              <a:off x="11306423" y="4984572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h="344170">
                  <a:moveTo>
                    <a:pt x="0" y="0"/>
                  </a:moveTo>
                  <a:lnTo>
                    <a:pt x="0" y="34380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92" name="object 4392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1062384" y="4978672"/>
              <a:ext cx="244038" cy="355591"/>
            </a:xfrm>
            <a:prstGeom prst="rect">
              <a:avLst/>
            </a:prstGeom>
          </p:spPr>
        </p:pic>
      </p:grpSp>
      <p:grpSp>
        <p:nvGrpSpPr>
          <p:cNvPr id="4393" name="object 4393"/>
          <p:cNvGrpSpPr/>
          <p:nvPr/>
        </p:nvGrpSpPr>
        <p:grpSpPr>
          <a:xfrm>
            <a:off x="9908933" y="4003017"/>
            <a:ext cx="1397635" cy="128270"/>
            <a:chOff x="9908933" y="4003017"/>
            <a:chExt cx="1397635" cy="128270"/>
          </a:xfrm>
        </p:grpSpPr>
        <p:pic>
          <p:nvPicPr>
            <p:cNvPr id="4394" name="object 4394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9908938" y="4008917"/>
              <a:ext cx="1397475" cy="122023"/>
            </a:xfrm>
            <a:prstGeom prst="rect">
              <a:avLst/>
            </a:prstGeom>
          </p:spPr>
        </p:pic>
        <p:sp>
          <p:nvSpPr>
            <p:cNvPr id="4395" name="object 4395"/>
            <p:cNvSpPr/>
            <p:nvPr/>
          </p:nvSpPr>
          <p:spPr>
            <a:xfrm>
              <a:off x="10743331" y="4008917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9908933" y="4008917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>
                  <a:moveTo>
                    <a:pt x="76936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9973956" y="4073940"/>
              <a:ext cx="704850" cy="0"/>
            </a:xfrm>
            <a:custGeom>
              <a:avLst/>
              <a:gdLst/>
              <a:ahLst/>
              <a:cxnLst/>
              <a:rect l="l" t="t" r="r" b="b"/>
              <a:pathLst>
                <a:path w="704850">
                  <a:moveTo>
                    <a:pt x="0" y="0"/>
                  </a:moveTo>
                  <a:lnTo>
                    <a:pt x="70434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0743327" y="407394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99" name="object 4399"/>
          <p:cNvGrpSpPr/>
          <p:nvPr/>
        </p:nvGrpSpPr>
        <p:grpSpPr>
          <a:xfrm>
            <a:off x="9947640" y="3374858"/>
            <a:ext cx="1358900" cy="52705"/>
            <a:chOff x="9947640" y="3374858"/>
            <a:chExt cx="1358900" cy="52705"/>
          </a:xfrm>
        </p:grpSpPr>
        <p:pic>
          <p:nvPicPr>
            <p:cNvPr id="4400" name="object 4400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953541" y="3380751"/>
              <a:ext cx="1352880" cy="40878"/>
            </a:xfrm>
            <a:prstGeom prst="rect">
              <a:avLst/>
            </a:prstGeom>
          </p:spPr>
        </p:pic>
        <p:sp>
          <p:nvSpPr>
            <p:cNvPr id="4401" name="object 4401"/>
            <p:cNvSpPr/>
            <p:nvPr/>
          </p:nvSpPr>
          <p:spPr>
            <a:xfrm>
              <a:off x="9953541" y="3421629"/>
              <a:ext cx="1306830" cy="0"/>
            </a:xfrm>
            <a:custGeom>
              <a:avLst/>
              <a:gdLst/>
              <a:ahLst/>
              <a:cxnLst/>
              <a:rect l="l" t="t" r="r" b="b"/>
              <a:pathLst>
                <a:path w="1306829">
                  <a:moveTo>
                    <a:pt x="0" y="0"/>
                  </a:moveTo>
                  <a:lnTo>
                    <a:pt x="130642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9953543" y="3380758"/>
              <a:ext cx="1353185" cy="0"/>
            </a:xfrm>
            <a:custGeom>
              <a:avLst/>
              <a:gdLst/>
              <a:ahLst/>
              <a:cxnLst/>
              <a:rect l="l" t="t" r="r" b="b"/>
              <a:pathLst>
                <a:path w="1353184">
                  <a:moveTo>
                    <a:pt x="1352880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9953541" y="338075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87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404" name="object 4404"/>
          <p:cNvPicPr/>
          <p:nvPr/>
        </p:nvPicPr>
        <p:blipFill>
          <a:blip r:embed="rId113" cstate="print"/>
          <a:stretch>
            <a:fillRect/>
          </a:stretch>
        </p:blipFill>
        <p:spPr>
          <a:xfrm>
            <a:off x="9840150" y="5328371"/>
            <a:ext cx="284336" cy="111497"/>
          </a:xfrm>
          <a:prstGeom prst="rect">
            <a:avLst/>
          </a:prstGeom>
        </p:spPr>
      </p:pic>
      <p:grpSp>
        <p:nvGrpSpPr>
          <p:cNvPr id="4405" name="object 4405"/>
          <p:cNvGrpSpPr/>
          <p:nvPr/>
        </p:nvGrpSpPr>
        <p:grpSpPr>
          <a:xfrm>
            <a:off x="10496177" y="5322463"/>
            <a:ext cx="763905" cy="71120"/>
            <a:chOff x="10496177" y="5322463"/>
            <a:chExt cx="763905" cy="71120"/>
          </a:xfrm>
        </p:grpSpPr>
        <p:pic>
          <p:nvPicPr>
            <p:cNvPr id="4406" name="object 4406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496183" y="5328371"/>
              <a:ext cx="763788" cy="65034"/>
            </a:xfrm>
            <a:prstGeom prst="rect">
              <a:avLst/>
            </a:prstGeom>
          </p:spPr>
        </p:pic>
        <p:sp>
          <p:nvSpPr>
            <p:cNvPr id="4407" name="object 4407"/>
            <p:cNvSpPr/>
            <p:nvPr/>
          </p:nvSpPr>
          <p:spPr>
            <a:xfrm>
              <a:off x="10496177" y="5322463"/>
              <a:ext cx="763905" cy="12065"/>
            </a:xfrm>
            <a:custGeom>
              <a:avLst/>
              <a:gdLst/>
              <a:ahLst/>
              <a:cxnLst/>
              <a:rect l="l" t="t" r="r" b="b"/>
              <a:pathLst>
                <a:path w="763904" h="12064">
                  <a:moveTo>
                    <a:pt x="0" y="11800"/>
                  </a:moveTo>
                  <a:lnTo>
                    <a:pt x="763788" y="11800"/>
                  </a:lnTo>
                  <a:lnTo>
                    <a:pt x="76378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08" name="object 4408"/>
          <p:cNvSpPr/>
          <p:nvPr/>
        </p:nvSpPr>
        <p:spPr>
          <a:xfrm>
            <a:off x="9973951" y="5328363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539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09" name="object 4409"/>
          <p:cNvGrpSpPr/>
          <p:nvPr/>
        </p:nvGrpSpPr>
        <p:grpSpPr>
          <a:xfrm>
            <a:off x="9834254" y="5328363"/>
            <a:ext cx="74930" cy="71120"/>
            <a:chOff x="9834254" y="5328363"/>
            <a:chExt cx="74930" cy="71120"/>
          </a:xfrm>
        </p:grpSpPr>
        <p:sp>
          <p:nvSpPr>
            <p:cNvPr id="4410" name="object 4410"/>
            <p:cNvSpPr/>
            <p:nvPr/>
          </p:nvSpPr>
          <p:spPr>
            <a:xfrm>
              <a:off x="9840159" y="5331317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0" y="0"/>
                  </a:moveTo>
                  <a:lnTo>
                    <a:pt x="68772" y="0"/>
                  </a:lnTo>
                </a:path>
              </a:pathLst>
            </a:custGeom>
            <a:ln w="58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9840155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9840155" y="5393402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0" y="0"/>
                  </a:moveTo>
                  <a:lnTo>
                    <a:pt x="6877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13" name="object 4413"/>
          <p:cNvSpPr/>
          <p:nvPr/>
        </p:nvSpPr>
        <p:spPr>
          <a:xfrm>
            <a:off x="9973956" y="5390454"/>
            <a:ext cx="151130" cy="8890"/>
          </a:xfrm>
          <a:custGeom>
            <a:avLst/>
            <a:gdLst/>
            <a:ahLst/>
            <a:cxnLst/>
            <a:rect l="l" t="t" r="r" b="b"/>
            <a:pathLst>
              <a:path w="151129" h="8889">
                <a:moveTo>
                  <a:pt x="0" y="5900"/>
                </a:moveTo>
                <a:lnTo>
                  <a:pt x="145892" y="5900"/>
                </a:lnTo>
              </a:path>
              <a:path w="151129" h="8889">
                <a:moveTo>
                  <a:pt x="149378" y="2952"/>
                </a:moveTo>
                <a:lnTo>
                  <a:pt x="149378" y="8848"/>
                </a:lnTo>
              </a:path>
              <a:path w="151129" h="8889">
                <a:moveTo>
                  <a:pt x="0" y="0"/>
                </a:moveTo>
                <a:lnTo>
                  <a:pt x="150539" y="0"/>
                </a:lnTo>
              </a:path>
            </a:pathLst>
          </a:custGeom>
          <a:ln w="5896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object 4414"/>
          <p:cNvSpPr/>
          <p:nvPr/>
        </p:nvSpPr>
        <p:spPr>
          <a:xfrm>
            <a:off x="10496180" y="5390454"/>
            <a:ext cx="182245" cy="6350"/>
          </a:xfrm>
          <a:custGeom>
            <a:avLst/>
            <a:gdLst/>
            <a:ahLst/>
            <a:cxnLst/>
            <a:rect l="l" t="t" r="r" b="b"/>
            <a:pathLst>
              <a:path w="182245" h="6350">
                <a:moveTo>
                  <a:pt x="13929" y="5900"/>
                </a:moveTo>
                <a:lnTo>
                  <a:pt x="182130" y="5900"/>
                </a:lnTo>
              </a:path>
              <a:path w="182245" h="6350">
                <a:moveTo>
                  <a:pt x="0" y="0"/>
                </a:moveTo>
                <a:lnTo>
                  <a:pt x="182130" y="0"/>
                </a:lnTo>
              </a:path>
            </a:pathLst>
          </a:custGeom>
          <a:ln w="5896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object 4415"/>
          <p:cNvSpPr/>
          <p:nvPr/>
        </p:nvSpPr>
        <p:spPr>
          <a:xfrm>
            <a:off x="10743327" y="5393402"/>
            <a:ext cx="516890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633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16" name="object 4416"/>
          <p:cNvGrpSpPr/>
          <p:nvPr/>
        </p:nvGrpSpPr>
        <p:grpSpPr>
          <a:xfrm>
            <a:off x="10118591" y="5325377"/>
            <a:ext cx="383540" cy="69850"/>
            <a:chOff x="10118591" y="5325377"/>
            <a:chExt cx="383540" cy="69850"/>
          </a:xfrm>
        </p:grpSpPr>
        <p:sp>
          <p:nvSpPr>
            <p:cNvPr id="4417" name="object 4417"/>
            <p:cNvSpPr/>
            <p:nvPr/>
          </p:nvSpPr>
          <p:spPr>
            <a:xfrm>
              <a:off x="10124478" y="5328341"/>
              <a:ext cx="372110" cy="66675"/>
            </a:xfrm>
            <a:custGeom>
              <a:avLst/>
              <a:gdLst/>
              <a:ahLst/>
              <a:cxnLst/>
              <a:rect l="l" t="t" r="r" b="b"/>
              <a:pathLst>
                <a:path w="372109" h="66675">
                  <a:moveTo>
                    <a:pt x="371690" y="0"/>
                  </a:moveTo>
                  <a:lnTo>
                    <a:pt x="0" y="0"/>
                  </a:lnTo>
                  <a:lnTo>
                    <a:pt x="0" y="1485"/>
                  </a:lnTo>
                  <a:lnTo>
                    <a:pt x="0" y="65062"/>
                  </a:lnTo>
                  <a:lnTo>
                    <a:pt x="0" y="66548"/>
                  </a:lnTo>
                  <a:lnTo>
                    <a:pt x="371690" y="66548"/>
                  </a:lnTo>
                  <a:lnTo>
                    <a:pt x="371690" y="65062"/>
                  </a:lnTo>
                  <a:lnTo>
                    <a:pt x="371690" y="1485"/>
                  </a:lnTo>
                  <a:lnTo>
                    <a:pt x="3716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0124484" y="5326870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>
                  <a:moveTo>
                    <a:pt x="0" y="0"/>
                  </a:moveTo>
                  <a:lnTo>
                    <a:pt x="371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0490812" y="532836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76" y="0"/>
                  </a:moveTo>
                  <a:lnTo>
                    <a:pt x="7376" y="9298"/>
                  </a:lnTo>
                </a:path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76" y="0"/>
                  </a:moveTo>
                  <a:lnTo>
                    <a:pt x="7376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0496180" y="533765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0122466" y="532836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97" y="0"/>
                  </a:moveTo>
                  <a:lnTo>
                    <a:pt x="7397" y="9298"/>
                  </a:lnTo>
                </a:path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97" y="0"/>
                  </a:moveTo>
                  <a:lnTo>
                    <a:pt x="7397" y="9298"/>
                  </a:lnTo>
                </a:path>
              </a:pathLst>
            </a:custGeom>
            <a:ln w="77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0124492" y="533765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23" name="object 4423"/>
          <p:cNvGrpSpPr/>
          <p:nvPr/>
        </p:nvGrpSpPr>
        <p:grpSpPr>
          <a:xfrm>
            <a:off x="17936864" y="4008926"/>
            <a:ext cx="118745" cy="975994"/>
            <a:chOff x="17936864" y="4008926"/>
            <a:chExt cx="118745" cy="975994"/>
          </a:xfrm>
        </p:grpSpPr>
        <p:pic>
          <p:nvPicPr>
            <p:cNvPr id="4424" name="object 4424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7942764" y="4008927"/>
              <a:ext cx="112425" cy="975645"/>
            </a:xfrm>
            <a:prstGeom prst="rect">
              <a:avLst/>
            </a:prstGeom>
          </p:spPr>
        </p:pic>
        <p:sp>
          <p:nvSpPr>
            <p:cNvPr id="4425" name="object 4425"/>
            <p:cNvSpPr/>
            <p:nvPr/>
          </p:nvSpPr>
          <p:spPr>
            <a:xfrm>
              <a:off x="17942765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h="911225">
                  <a:moveTo>
                    <a:pt x="0" y="0"/>
                  </a:moveTo>
                  <a:lnTo>
                    <a:pt x="0" y="91063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8007830" y="4008926"/>
              <a:ext cx="0" cy="935355"/>
            </a:xfrm>
            <a:custGeom>
              <a:avLst/>
              <a:gdLst/>
              <a:ahLst/>
              <a:cxnLst/>
              <a:rect l="l" t="t" r="r" b="b"/>
              <a:pathLst>
                <a:path h="935354">
                  <a:moveTo>
                    <a:pt x="0" y="93473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7942767" y="498161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55785" y="0"/>
                  </a:moveTo>
                  <a:lnTo>
                    <a:pt x="65062" y="0"/>
                  </a:lnTo>
                </a:path>
                <a:path w="65405">
                  <a:moveTo>
                    <a:pt x="55785" y="0"/>
                  </a:moveTo>
                  <a:lnTo>
                    <a:pt x="65062" y="0"/>
                  </a:lnTo>
                </a:path>
                <a:path w="65405">
                  <a:moveTo>
                    <a:pt x="0" y="0"/>
                  </a:moveTo>
                  <a:lnTo>
                    <a:pt x="55778" y="0"/>
                  </a:lnTo>
                </a:path>
              </a:pathLst>
            </a:custGeom>
            <a:ln w="58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28" name="object 4428"/>
          <p:cNvSpPr/>
          <p:nvPr/>
        </p:nvSpPr>
        <p:spPr>
          <a:xfrm>
            <a:off x="17942768" y="5331312"/>
            <a:ext cx="65405" cy="0"/>
          </a:xfrm>
          <a:custGeom>
            <a:avLst/>
            <a:gdLst/>
            <a:ahLst/>
            <a:cxnLst/>
            <a:rect l="l" t="t" r="r" b="b"/>
            <a:pathLst>
              <a:path w="65405">
                <a:moveTo>
                  <a:pt x="55785" y="0"/>
                </a:moveTo>
                <a:lnTo>
                  <a:pt x="65062" y="0"/>
                </a:lnTo>
              </a:path>
              <a:path w="65405">
                <a:moveTo>
                  <a:pt x="55785" y="0"/>
                </a:moveTo>
                <a:lnTo>
                  <a:pt x="65062" y="0"/>
                </a:lnTo>
              </a:path>
              <a:path w="65405">
                <a:moveTo>
                  <a:pt x="0" y="0"/>
                </a:moveTo>
                <a:lnTo>
                  <a:pt x="55778" y="0"/>
                </a:lnTo>
              </a:path>
            </a:pathLst>
          </a:custGeom>
          <a:ln w="5902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29" name="object 4429"/>
          <p:cNvGrpSpPr/>
          <p:nvPr/>
        </p:nvGrpSpPr>
        <p:grpSpPr>
          <a:xfrm>
            <a:off x="16656752" y="4003017"/>
            <a:ext cx="1351280" cy="981710"/>
            <a:chOff x="16656752" y="4003017"/>
            <a:chExt cx="1351280" cy="981710"/>
          </a:xfrm>
        </p:grpSpPr>
        <p:pic>
          <p:nvPicPr>
            <p:cNvPr id="4430" name="object 4430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7173395" y="4073940"/>
              <a:ext cx="65034" cy="910631"/>
            </a:xfrm>
            <a:prstGeom prst="rect">
              <a:avLst/>
            </a:prstGeom>
          </p:spPr>
        </p:pic>
        <p:sp>
          <p:nvSpPr>
            <p:cNvPr id="4431" name="object 4431"/>
            <p:cNvSpPr/>
            <p:nvPr/>
          </p:nvSpPr>
          <p:spPr>
            <a:xfrm>
              <a:off x="17173395" y="4073940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8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7173395" y="452925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86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7238427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h="911225">
                  <a:moveTo>
                    <a:pt x="0" y="91063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34" name="object 4434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6656757" y="4008927"/>
              <a:ext cx="1351079" cy="65013"/>
            </a:xfrm>
            <a:prstGeom prst="rect">
              <a:avLst/>
            </a:prstGeom>
          </p:spPr>
        </p:pic>
        <p:sp>
          <p:nvSpPr>
            <p:cNvPr id="4435" name="object 4435"/>
            <p:cNvSpPr/>
            <p:nvPr/>
          </p:nvSpPr>
          <p:spPr>
            <a:xfrm>
              <a:off x="16656757" y="407394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7238427" y="4068040"/>
              <a:ext cx="704850" cy="12065"/>
            </a:xfrm>
            <a:custGeom>
              <a:avLst/>
              <a:gdLst/>
              <a:ahLst/>
              <a:cxnLst/>
              <a:rect l="l" t="t" r="r" b="b"/>
              <a:pathLst>
                <a:path w="704850" h="12064">
                  <a:moveTo>
                    <a:pt x="0" y="11800"/>
                  </a:moveTo>
                  <a:lnTo>
                    <a:pt x="704345" y="11800"/>
                  </a:lnTo>
                  <a:lnTo>
                    <a:pt x="70434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6656752" y="4008917"/>
              <a:ext cx="1351280" cy="0"/>
            </a:xfrm>
            <a:custGeom>
              <a:avLst/>
              <a:gdLst/>
              <a:ahLst/>
              <a:cxnLst/>
              <a:rect l="l" t="t" r="r" b="b"/>
              <a:pathLst>
                <a:path w="1351280">
                  <a:moveTo>
                    <a:pt x="135107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438" name="object 4438"/>
          <p:cNvPicPr/>
          <p:nvPr/>
        </p:nvPicPr>
        <p:blipFill>
          <a:blip r:embed="rId118" cstate="print"/>
          <a:stretch>
            <a:fillRect/>
          </a:stretch>
        </p:blipFill>
        <p:spPr>
          <a:xfrm>
            <a:off x="17000545" y="5328363"/>
            <a:ext cx="414458" cy="65034"/>
          </a:xfrm>
          <a:prstGeom prst="rect">
            <a:avLst/>
          </a:prstGeom>
        </p:spPr>
      </p:pic>
      <p:pic>
        <p:nvPicPr>
          <p:cNvPr id="4439" name="object 4439"/>
          <p:cNvPicPr/>
          <p:nvPr/>
        </p:nvPicPr>
        <p:blipFill>
          <a:blip r:embed="rId119" cstate="print"/>
          <a:stretch>
            <a:fillRect/>
          </a:stretch>
        </p:blipFill>
        <p:spPr>
          <a:xfrm>
            <a:off x="16591732" y="5328363"/>
            <a:ext cx="65024" cy="65034"/>
          </a:xfrm>
          <a:prstGeom prst="rect">
            <a:avLst/>
          </a:prstGeom>
        </p:spPr>
      </p:pic>
      <p:pic>
        <p:nvPicPr>
          <p:cNvPr id="4440" name="object 4440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17433574" y="5328371"/>
            <a:ext cx="643017" cy="65034"/>
          </a:xfrm>
          <a:prstGeom prst="rect">
            <a:avLst/>
          </a:prstGeom>
        </p:spPr>
      </p:pic>
      <p:sp>
        <p:nvSpPr>
          <p:cNvPr id="4441" name="object 4441"/>
          <p:cNvSpPr/>
          <p:nvPr/>
        </p:nvSpPr>
        <p:spPr>
          <a:xfrm>
            <a:off x="16591739" y="5387501"/>
            <a:ext cx="65405" cy="12065"/>
          </a:xfrm>
          <a:custGeom>
            <a:avLst/>
            <a:gdLst/>
            <a:ahLst/>
            <a:cxnLst/>
            <a:rect l="l" t="t" r="r" b="b"/>
            <a:pathLst>
              <a:path w="65405" h="12064">
                <a:moveTo>
                  <a:pt x="0" y="11800"/>
                </a:moveTo>
                <a:lnTo>
                  <a:pt x="65024" y="11800"/>
                </a:lnTo>
                <a:lnTo>
                  <a:pt x="65024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object 4442"/>
          <p:cNvSpPr/>
          <p:nvPr/>
        </p:nvSpPr>
        <p:spPr>
          <a:xfrm>
            <a:off x="17000546" y="5393402"/>
            <a:ext cx="173355" cy="0"/>
          </a:xfrm>
          <a:custGeom>
            <a:avLst/>
            <a:gdLst/>
            <a:ahLst/>
            <a:cxnLst/>
            <a:rect l="l" t="t" r="r" b="b"/>
            <a:pathLst>
              <a:path w="173355">
                <a:moveTo>
                  <a:pt x="0" y="0"/>
                </a:moveTo>
                <a:lnTo>
                  <a:pt x="172853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43" name="object 4443"/>
          <p:cNvGrpSpPr/>
          <p:nvPr/>
        </p:nvGrpSpPr>
        <p:grpSpPr>
          <a:xfrm>
            <a:off x="17065621" y="5322463"/>
            <a:ext cx="1017269" cy="76835"/>
            <a:chOff x="17065621" y="5322463"/>
            <a:chExt cx="1017269" cy="76835"/>
          </a:xfrm>
        </p:grpSpPr>
        <p:sp>
          <p:nvSpPr>
            <p:cNvPr id="4444" name="object 4444"/>
            <p:cNvSpPr/>
            <p:nvPr/>
          </p:nvSpPr>
          <p:spPr>
            <a:xfrm>
              <a:off x="17238427" y="5393402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0" y="0"/>
                  </a:moveTo>
                  <a:lnTo>
                    <a:pt x="17657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7433570" y="5387501"/>
              <a:ext cx="643255" cy="12065"/>
            </a:xfrm>
            <a:custGeom>
              <a:avLst/>
              <a:gdLst/>
              <a:ahLst/>
              <a:cxnLst/>
              <a:rect l="l" t="t" r="r" b="b"/>
              <a:pathLst>
                <a:path w="643255" h="12064">
                  <a:moveTo>
                    <a:pt x="0" y="11800"/>
                  </a:moveTo>
                  <a:lnTo>
                    <a:pt x="643017" y="11800"/>
                  </a:lnTo>
                  <a:lnTo>
                    <a:pt x="643017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8076592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8007840" y="5331312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0" y="0"/>
                  </a:moveTo>
                  <a:lnTo>
                    <a:pt x="68751" y="0"/>
                  </a:lnTo>
                </a:path>
              </a:pathLst>
            </a:custGeom>
            <a:ln w="590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7433577" y="5328363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69">
                  <a:moveTo>
                    <a:pt x="50918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7065621" y="5328363"/>
              <a:ext cx="349885" cy="0"/>
            </a:xfrm>
            <a:custGeom>
              <a:avLst/>
              <a:gdLst/>
              <a:ahLst/>
              <a:cxnLst/>
              <a:rect l="l" t="t" r="r" b="b"/>
              <a:pathLst>
                <a:path w="349884">
                  <a:moveTo>
                    <a:pt x="34938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50" name="object 4450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7414998" y="5328371"/>
              <a:ext cx="18575" cy="65034"/>
            </a:xfrm>
            <a:prstGeom prst="rect">
              <a:avLst/>
            </a:prstGeom>
          </p:spPr>
        </p:pic>
        <p:sp>
          <p:nvSpPr>
            <p:cNvPr id="4451" name="object 4451"/>
            <p:cNvSpPr/>
            <p:nvPr/>
          </p:nvSpPr>
          <p:spPr>
            <a:xfrm>
              <a:off x="17415003" y="536159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3937"/>
                  </a:moveTo>
                  <a:lnTo>
                    <a:pt x="0" y="7874"/>
                  </a:lnTo>
                </a:path>
                <a:path h="8254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7415003" y="5393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7415003" y="53283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7433570" y="53283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7433570" y="53894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7414995" y="53283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7415003" y="53934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7301637" y="53934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7301637" y="532836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7323930" y="53841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7323930" y="53283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7301633" y="53841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7301633" y="53283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464" name="object 4464"/>
          <p:cNvPicPr/>
          <p:nvPr/>
        </p:nvPicPr>
        <p:blipFill>
          <a:blip r:embed="rId122" cstate="print"/>
          <a:stretch>
            <a:fillRect/>
          </a:stretch>
        </p:blipFill>
        <p:spPr>
          <a:xfrm>
            <a:off x="16650856" y="5328360"/>
            <a:ext cx="355591" cy="246821"/>
          </a:xfrm>
          <a:prstGeom prst="rect">
            <a:avLst/>
          </a:prstGeom>
        </p:spPr>
      </p:pic>
      <p:grpSp>
        <p:nvGrpSpPr>
          <p:cNvPr id="4465" name="object 4465"/>
          <p:cNvGrpSpPr/>
          <p:nvPr/>
        </p:nvGrpSpPr>
        <p:grpSpPr>
          <a:xfrm>
            <a:off x="10678303" y="4932215"/>
            <a:ext cx="582295" cy="58419"/>
            <a:chOff x="10678303" y="4932215"/>
            <a:chExt cx="582295" cy="58419"/>
          </a:xfrm>
        </p:grpSpPr>
        <p:pic>
          <p:nvPicPr>
            <p:cNvPr id="4466" name="object 4466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678303" y="4938123"/>
              <a:ext cx="581668" cy="46448"/>
            </a:xfrm>
            <a:prstGeom prst="rect">
              <a:avLst/>
            </a:prstGeom>
          </p:spPr>
        </p:pic>
        <p:sp>
          <p:nvSpPr>
            <p:cNvPr id="4467" name="object 4467"/>
            <p:cNvSpPr/>
            <p:nvPr/>
          </p:nvSpPr>
          <p:spPr>
            <a:xfrm>
              <a:off x="10678303" y="4984572"/>
              <a:ext cx="582295" cy="0"/>
            </a:xfrm>
            <a:custGeom>
              <a:avLst/>
              <a:gdLst/>
              <a:ahLst/>
              <a:cxnLst/>
              <a:rect l="l" t="t" r="r" b="b"/>
              <a:pathLst>
                <a:path w="582295">
                  <a:moveTo>
                    <a:pt x="0" y="0"/>
                  </a:moveTo>
                  <a:lnTo>
                    <a:pt x="581668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0743331" y="4938115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69" name="object 4469"/>
          <p:cNvGrpSpPr/>
          <p:nvPr/>
        </p:nvGrpSpPr>
        <p:grpSpPr>
          <a:xfrm>
            <a:off x="16585840" y="5387493"/>
            <a:ext cx="76835" cy="1647825"/>
            <a:chOff x="16585840" y="5387493"/>
            <a:chExt cx="76835" cy="1647825"/>
          </a:xfrm>
        </p:grpSpPr>
        <p:pic>
          <p:nvPicPr>
            <p:cNvPr id="4470" name="object 4470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6591733" y="5393385"/>
              <a:ext cx="65027" cy="1521135"/>
            </a:xfrm>
            <a:prstGeom prst="rect">
              <a:avLst/>
            </a:prstGeom>
          </p:spPr>
        </p:pic>
        <p:sp>
          <p:nvSpPr>
            <p:cNvPr id="4471" name="object 4471"/>
            <p:cNvSpPr/>
            <p:nvPr/>
          </p:nvSpPr>
          <p:spPr>
            <a:xfrm>
              <a:off x="16611826" y="69145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6591740" y="5393393"/>
              <a:ext cx="0" cy="1411605"/>
            </a:xfrm>
            <a:custGeom>
              <a:avLst/>
              <a:gdLst/>
              <a:ahLst/>
              <a:cxnLst/>
              <a:rect l="l" t="t" r="r" b="b"/>
              <a:pathLst>
                <a:path h="1411604">
                  <a:moveTo>
                    <a:pt x="0" y="0"/>
                  </a:moveTo>
                  <a:lnTo>
                    <a:pt x="0" y="141144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6656757" y="691451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120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6656757" y="5393388"/>
              <a:ext cx="0" cy="1467485"/>
            </a:xfrm>
            <a:custGeom>
              <a:avLst/>
              <a:gdLst/>
              <a:ahLst/>
              <a:cxnLst/>
              <a:rect l="l" t="t" r="r" b="b"/>
              <a:pathLst>
                <a:path h="1467484">
                  <a:moveTo>
                    <a:pt x="0" y="146720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6591740" y="538749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476" name="object 4476"/>
          <p:cNvPicPr/>
          <p:nvPr/>
        </p:nvPicPr>
        <p:blipFill>
          <a:blip r:embed="rId125" cstate="print"/>
          <a:stretch>
            <a:fillRect/>
          </a:stretch>
        </p:blipFill>
        <p:spPr>
          <a:xfrm>
            <a:off x="11259971" y="3756137"/>
            <a:ext cx="46448" cy="47956"/>
          </a:xfrm>
          <a:prstGeom prst="rect">
            <a:avLst/>
          </a:prstGeom>
        </p:spPr>
      </p:pic>
      <p:pic>
        <p:nvPicPr>
          <p:cNvPr id="4477" name="object 4477"/>
          <p:cNvPicPr/>
          <p:nvPr/>
        </p:nvPicPr>
        <p:blipFill>
          <a:blip r:embed="rId126" cstate="print"/>
          <a:stretch>
            <a:fillRect/>
          </a:stretch>
        </p:blipFill>
        <p:spPr>
          <a:xfrm>
            <a:off x="11259965" y="3380764"/>
            <a:ext cx="46448" cy="208119"/>
          </a:xfrm>
          <a:prstGeom prst="rect">
            <a:avLst/>
          </a:prstGeom>
        </p:spPr>
      </p:pic>
      <p:sp>
        <p:nvSpPr>
          <p:cNvPr id="4478" name="object 4478"/>
          <p:cNvSpPr/>
          <p:nvPr/>
        </p:nvSpPr>
        <p:spPr>
          <a:xfrm>
            <a:off x="11306423" y="3789627"/>
            <a:ext cx="0" cy="14604"/>
          </a:xfrm>
          <a:custGeom>
            <a:avLst/>
            <a:gdLst/>
            <a:ahLst/>
            <a:cxnLst/>
            <a:rect l="l" t="t" r="r" b="b"/>
            <a:pathLst>
              <a:path h="14604">
                <a:moveTo>
                  <a:pt x="0" y="1447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79" name="object 4479"/>
          <p:cNvGrpSpPr/>
          <p:nvPr/>
        </p:nvGrpSpPr>
        <p:grpSpPr>
          <a:xfrm>
            <a:off x="11254065" y="3380763"/>
            <a:ext cx="58419" cy="208279"/>
            <a:chOff x="11254065" y="3380763"/>
            <a:chExt cx="58419" cy="208279"/>
          </a:xfrm>
        </p:grpSpPr>
        <p:sp>
          <p:nvSpPr>
            <p:cNvPr id="4480" name="object 4480"/>
            <p:cNvSpPr/>
            <p:nvPr/>
          </p:nvSpPr>
          <p:spPr>
            <a:xfrm>
              <a:off x="11306423" y="338076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67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1259965" y="3421629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82" name="object 4482"/>
          <p:cNvGrpSpPr/>
          <p:nvPr/>
        </p:nvGrpSpPr>
        <p:grpSpPr>
          <a:xfrm>
            <a:off x="11254065" y="3582983"/>
            <a:ext cx="55880" cy="227329"/>
            <a:chOff x="11254065" y="3582983"/>
            <a:chExt cx="55880" cy="227329"/>
          </a:xfrm>
        </p:grpSpPr>
        <p:sp>
          <p:nvSpPr>
            <p:cNvPr id="4483" name="object 4483"/>
            <p:cNvSpPr/>
            <p:nvPr/>
          </p:nvSpPr>
          <p:spPr>
            <a:xfrm>
              <a:off x="11259965" y="3756145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79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1259965" y="3798197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0" y="11800"/>
                  </a:moveTo>
                  <a:lnTo>
                    <a:pt x="46448" y="11800"/>
                  </a:lnTo>
                  <a:lnTo>
                    <a:pt x="4644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1259965" y="37096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1302486" y="37468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1259965" y="37468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1283919" y="370968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3937" y="0"/>
                  </a:moveTo>
                  <a:lnTo>
                    <a:pt x="0" y="0"/>
                  </a:lnTo>
                </a:path>
                <a:path w="8254">
                  <a:moveTo>
                    <a:pt x="3937" y="0"/>
                  </a:moveTo>
                  <a:lnTo>
                    <a:pt x="78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1306423" y="37096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1306423" y="358888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1259965" y="358888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1297146" y="3582993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1259968" y="3588883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1259960" y="3750252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37172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37172" y="11798"/>
                  </a:lnTo>
                  <a:lnTo>
                    <a:pt x="37172" y="0"/>
                  </a:lnTo>
                  <a:close/>
                </a:path>
                <a:path w="46990" h="12064">
                  <a:moveTo>
                    <a:pt x="46456" y="0"/>
                  </a:moveTo>
                  <a:lnTo>
                    <a:pt x="37185" y="0"/>
                  </a:lnTo>
                  <a:lnTo>
                    <a:pt x="37185" y="11798"/>
                  </a:lnTo>
                  <a:lnTo>
                    <a:pt x="46456" y="11798"/>
                  </a:lnTo>
                  <a:lnTo>
                    <a:pt x="464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95" name="object 4495"/>
          <p:cNvGrpSpPr/>
          <p:nvPr/>
        </p:nvGrpSpPr>
        <p:grpSpPr>
          <a:xfrm>
            <a:off x="16656756" y="4476894"/>
            <a:ext cx="516890" cy="58419"/>
            <a:chOff x="16656756" y="4476894"/>
            <a:chExt cx="516890" cy="58419"/>
          </a:xfrm>
        </p:grpSpPr>
        <p:pic>
          <p:nvPicPr>
            <p:cNvPr id="4496" name="object 4496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6656759" y="4482784"/>
              <a:ext cx="516633" cy="46448"/>
            </a:xfrm>
            <a:prstGeom prst="rect">
              <a:avLst/>
            </a:prstGeom>
          </p:spPr>
        </p:pic>
        <p:sp>
          <p:nvSpPr>
            <p:cNvPr id="4497" name="object 4497"/>
            <p:cNvSpPr/>
            <p:nvPr/>
          </p:nvSpPr>
          <p:spPr>
            <a:xfrm>
              <a:off x="16656749" y="4476895"/>
              <a:ext cx="516890" cy="58419"/>
            </a:xfrm>
            <a:custGeom>
              <a:avLst/>
              <a:gdLst/>
              <a:ahLst/>
              <a:cxnLst/>
              <a:rect l="l" t="t" r="r" b="b"/>
              <a:pathLst>
                <a:path w="516890" h="58420">
                  <a:moveTo>
                    <a:pt x="516636" y="46456"/>
                  </a:moveTo>
                  <a:lnTo>
                    <a:pt x="0" y="46456"/>
                  </a:lnTo>
                  <a:lnTo>
                    <a:pt x="0" y="58267"/>
                  </a:lnTo>
                  <a:lnTo>
                    <a:pt x="516636" y="58267"/>
                  </a:lnTo>
                  <a:lnTo>
                    <a:pt x="516636" y="46456"/>
                  </a:lnTo>
                  <a:close/>
                </a:path>
                <a:path w="516890" h="58420">
                  <a:moveTo>
                    <a:pt x="516636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516636" y="11811"/>
                  </a:lnTo>
                  <a:lnTo>
                    <a:pt x="516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98" name="object 4498"/>
          <p:cNvGrpSpPr/>
          <p:nvPr/>
        </p:nvGrpSpPr>
        <p:grpSpPr>
          <a:xfrm>
            <a:off x="12857096" y="4589270"/>
            <a:ext cx="34290" cy="352425"/>
            <a:chOff x="12857096" y="4589270"/>
            <a:chExt cx="34290" cy="352425"/>
          </a:xfrm>
        </p:grpSpPr>
        <p:pic>
          <p:nvPicPr>
            <p:cNvPr id="4499" name="object 449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2880964" y="4610166"/>
              <a:ext cx="6967" cy="158365"/>
            </a:xfrm>
            <a:prstGeom prst="rect">
              <a:avLst/>
            </a:prstGeom>
          </p:spPr>
        </p:pic>
        <p:pic>
          <p:nvPicPr>
            <p:cNvPr id="4500" name="object 450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2860039" y="4589270"/>
              <a:ext cx="27892" cy="181589"/>
            </a:xfrm>
            <a:prstGeom prst="rect">
              <a:avLst/>
            </a:prstGeom>
          </p:spPr>
        </p:pic>
        <p:sp>
          <p:nvSpPr>
            <p:cNvPr id="4501" name="object 4501"/>
            <p:cNvSpPr/>
            <p:nvPr/>
          </p:nvSpPr>
          <p:spPr>
            <a:xfrm>
              <a:off x="12885610" y="4614823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151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2883289" y="4612488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153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2862354" y="459160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2864722" y="4593924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h="172720">
                  <a:moveTo>
                    <a:pt x="0" y="0"/>
                  </a:moveTo>
                  <a:lnTo>
                    <a:pt x="0" y="172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2867043" y="4596245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93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2880968" y="4610164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10">
                  <a:moveTo>
                    <a:pt x="0" y="15601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2869796" y="4599038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14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2887932" y="4617133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15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2860049" y="4589283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0"/>
                  </a:moveTo>
                  <a:lnTo>
                    <a:pt x="0" y="179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2860049" y="477085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12887932" y="477085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2869796" y="4938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308" y="0"/>
                  </a:lnTo>
                </a:path>
                <a:path w="9525">
                  <a:moveTo>
                    <a:pt x="0" y="0"/>
                  </a:moveTo>
                  <a:lnTo>
                    <a:pt x="93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2860049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2862354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2864722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12867043" y="49381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2879112" y="49381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2880968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2883289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2885610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2860049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2869796" y="477085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308" y="0"/>
                  </a:lnTo>
                </a:path>
                <a:path w="9525">
                  <a:moveTo>
                    <a:pt x="0" y="0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2879112" y="47708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2862354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2864722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2867043" y="477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2880968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2883289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2885610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30" name="object 4530"/>
          <p:cNvGrpSpPr/>
          <p:nvPr/>
        </p:nvGrpSpPr>
        <p:grpSpPr>
          <a:xfrm>
            <a:off x="15624568" y="4603953"/>
            <a:ext cx="53975" cy="337185"/>
            <a:chOff x="15624568" y="4603953"/>
            <a:chExt cx="53975" cy="337185"/>
          </a:xfrm>
        </p:grpSpPr>
        <p:pic>
          <p:nvPicPr>
            <p:cNvPr id="4531" name="object 45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5625160" y="4603953"/>
              <a:ext cx="3340" cy="153890"/>
            </a:xfrm>
            <a:prstGeom prst="rect">
              <a:avLst/>
            </a:prstGeom>
          </p:spPr>
        </p:pic>
        <p:sp>
          <p:nvSpPr>
            <p:cNvPr id="4532" name="object 4532"/>
            <p:cNvSpPr/>
            <p:nvPr/>
          </p:nvSpPr>
          <p:spPr>
            <a:xfrm>
              <a:off x="15628505" y="4605737"/>
              <a:ext cx="40005" cy="152400"/>
            </a:xfrm>
            <a:custGeom>
              <a:avLst/>
              <a:gdLst/>
              <a:ahLst/>
              <a:cxnLst/>
              <a:rect l="l" t="t" r="r" b="b"/>
              <a:pathLst>
                <a:path w="40005" h="152400">
                  <a:moveTo>
                    <a:pt x="39585" y="20243"/>
                  </a:moveTo>
                  <a:lnTo>
                    <a:pt x="34848" y="20243"/>
                  </a:lnTo>
                  <a:lnTo>
                    <a:pt x="34848" y="16433"/>
                  </a:lnTo>
                  <a:lnTo>
                    <a:pt x="31242" y="16433"/>
                  </a:lnTo>
                  <a:lnTo>
                    <a:pt x="5930" y="3111"/>
                  </a:lnTo>
                  <a:lnTo>
                    <a:pt x="0" y="0"/>
                  </a:lnTo>
                  <a:lnTo>
                    <a:pt x="0" y="16433"/>
                  </a:lnTo>
                  <a:lnTo>
                    <a:pt x="5930" y="16433"/>
                  </a:lnTo>
                  <a:lnTo>
                    <a:pt x="0" y="16446"/>
                  </a:lnTo>
                  <a:lnTo>
                    <a:pt x="0" y="152107"/>
                  </a:lnTo>
                  <a:lnTo>
                    <a:pt x="5930" y="152107"/>
                  </a:lnTo>
                  <a:lnTo>
                    <a:pt x="5930" y="152323"/>
                  </a:lnTo>
                  <a:lnTo>
                    <a:pt x="39585" y="152323"/>
                  </a:lnTo>
                  <a:lnTo>
                    <a:pt x="39585" y="20243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3" name="object 4533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5674028" y="4629680"/>
              <a:ext cx="3347" cy="128154"/>
            </a:xfrm>
            <a:prstGeom prst="rect">
              <a:avLst/>
            </a:prstGeom>
          </p:spPr>
        </p:pic>
        <p:sp>
          <p:nvSpPr>
            <p:cNvPr id="4534" name="object 4534"/>
            <p:cNvSpPr/>
            <p:nvPr/>
          </p:nvSpPr>
          <p:spPr>
            <a:xfrm>
              <a:off x="15668079" y="4626565"/>
              <a:ext cx="6350" cy="131445"/>
            </a:xfrm>
            <a:custGeom>
              <a:avLst/>
              <a:gdLst/>
              <a:ahLst/>
              <a:cxnLst/>
              <a:rect l="l" t="t" r="r" b="b"/>
              <a:pathLst>
                <a:path w="6350" h="131445">
                  <a:moveTo>
                    <a:pt x="5943" y="2819"/>
                  </a:moveTo>
                  <a:lnTo>
                    <a:pt x="4165" y="2819"/>
                  </a:lnTo>
                  <a:lnTo>
                    <a:pt x="4165" y="1549"/>
                  </a:lnTo>
                  <a:lnTo>
                    <a:pt x="2946" y="1549"/>
                  </a:lnTo>
                  <a:lnTo>
                    <a:pt x="0" y="0"/>
                  </a:lnTo>
                  <a:lnTo>
                    <a:pt x="0" y="1549"/>
                  </a:lnTo>
                  <a:lnTo>
                    <a:pt x="0" y="2819"/>
                  </a:lnTo>
                  <a:lnTo>
                    <a:pt x="0" y="131089"/>
                  </a:lnTo>
                  <a:lnTo>
                    <a:pt x="5943" y="131089"/>
                  </a:lnTo>
                  <a:lnTo>
                    <a:pt x="5943" y="2819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5" name="object 4535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5625157" y="4778283"/>
              <a:ext cx="3340" cy="66867"/>
            </a:xfrm>
            <a:prstGeom prst="rect">
              <a:avLst/>
            </a:prstGeom>
          </p:spPr>
        </p:pic>
        <p:sp>
          <p:nvSpPr>
            <p:cNvPr id="4536" name="object 4536"/>
            <p:cNvSpPr/>
            <p:nvPr/>
          </p:nvSpPr>
          <p:spPr>
            <a:xfrm>
              <a:off x="15628505" y="4778292"/>
              <a:ext cx="40005" cy="67310"/>
            </a:xfrm>
            <a:custGeom>
              <a:avLst/>
              <a:gdLst/>
              <a:ahLst/>
              <a:cxnLst/>
              <a:rect l="l" t="t" r="r" b="b"/>
              <a:pathLst>
                <a:path w="40005" h="67310">
                  <a:moveTo>
                    <a:pt x="5930" y="0"/>
                  </a:moveTo>
                  <a:lnTo>
                    <a:pt x="0" y="0"/>
                  </a:lnTo>
                  <a:lnTo>
                    <a:pt x="0" y="66865"/>
                  </a:lnTo>
                  <a:lnTo>
                    <a:pt x="5930" y="66865"/>
                  </a:lnTo>
                  <a:lnTo>
                    <a:pt x="5930" y="0"/>
                  </a:lnTo>
                  <a:close/>
                </a:path>
                <a:path w="40005" h="67310">
                  <a:moveTo>
                    <a:pt x="39598" y="0"/>
                  </a:moveTo>
                  <a:lnTo>
                    <a:pt x="5943" y="0"/>
                  </a:lnTo>
                  <a:lnTo>
                    <a:pt x="5943" y="66865"/>
                  </a:lnTo>
                  <a:lnTo>
                    <a:pt x="39598" y="66865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7" name="object 4537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5674035" y="4778283"/>
              <a:ext cx="3340" cy="66867"/>
            </a:xfrm>
            <a:prstGeom prst="rect">
              <a:avLst/>
            </a:prstGeom>
          </p:spPr>
        </p:pic>
        <p:sp>
          <p:nvSpPr>
            <p:cNvPr id="4538" name="object 4538"/>
            <p:cNvSpPr/>
            <p:nvPr/>
          </p:nvSpPr>
          <p:spPr>
            <a:xfrm>
              <a:off x="15668087" y="4778283"/>
              <a:ext cx="6350" cy="67310"/>
            </a:xfrm>
            <a:custGeom>
              <a:avLst/>
              <a:gdLst/>
              <a:ahLst/>
              <a:cxnLst/>
              <a:rect l="l" t="t" r="r" b="b"/>
              <a:pathLst>
                <a:path w="6350" h="67310">
                  <a:moveTo>
                    <a:pt x="5936" y="0"/>
                  </a:moveTo>
                  <a:lnTo>
                    <a:pt x="0" y="0"/>
                  </a:lnTo>
                  <a:lnTo>
                    <a:pt x="0" y="66867"/>
                  </a:lnTo>
                  <a:lnTo>
                    <a:pt x="5936" y="66867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9" name="object 4539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5625157" y="4865611"/>
              <a:ext cx="3340" cy="23245"/>
            </a:xfrm>
            <a:prstGeom prst="rect">
              <a:avLst/>
            </a:prstGeom>
          </p:spPr>
        </p:pic>
        <p:sp>
          <p:nvSpPr>
            <p:cNvPr id="4540" name="object 4540"/>
            <p:cNvSpPr/>
            <p:nvPr/>
          </p:nvSpPr>
          <p:spPr>
            <a:xfrm>
              <a:off x="15628505" y="4865617"/>
              <a:ext cx="40005" cy="23495"/>
            </a:xfrm>
            <a:custGeom>
              <a:avLst/>
              <a:gdLst/>
              <a:ahLst/>
              <a:cxnLst/>
              <a:rect l="l" t="t" r="r" b="b"/>
              <a:pathLst>
                <a:path w="40005" h="23495">
                  <a:moveTo>
                    <a:pt x="5930" y="0"/>
                  </a:moveTo>
                  <a:lnTo>
                    <a:pt x="0" y="0"/>
                  </a:lnTo>
                  <a:lnTo>
                    <a:pt x="0" y="23241"/>
                  </a:lnTo>
                  <a:lnTo>
                    <a:pt x="5930" y="23241"/>
                  </a:lnTo>
                  <a:lnTo>
                    <a:pt x="5930" y="0"/>
                  </a:lnTo>
                  <a:close/>
                </a:path>
                <a:path w="40005" h="23495">
                  <a:moveTo>
                    <a:pt x="39598" y="0"/>
                  </a:moveTo>
                  <a:lnTo>
                    <a:pt x="5943" y="0"/>
                  </a:lnTo>
                  <a:lnTo>
                    <a:pt x="5943" y="23241"/>
                  </a:lnTo>
                  <a:lnTo>
                    <a:pt x="39598" y="23241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41" name="object 4541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674035" y="4865632"/>
              <a:ext cx="3340" cy="23245"/>
            </a:xfrm>
            <a:prstGeom prst="rect">
              <a:avLst/>
            </a:prstGeom>
          </p:spPr>
        </p:pic>
        <p:sp>
          <p:nvSpPr>
            <p:cNvPr id="4542" name="object 4542"/>
            <p:cNvSpPr/>
            <p:nvPr/>
          </p:nvSpPr>
          <p:spPr>
            <a:xfrm>
              <a:off x="15668087" y="4865611"/>
              <a:ext cx="6350" cy="23495"/>
            </a:xfrm>
            <a:custGeom>
              <a:avLst/>
              <a:gdLst/>
              <a:ahLst/>
              <a:cxnLst/>
              <a:rect l="l" t="t" r="r" b="b"/>
              <a:pathLst>
                <a:path w="6350" h="23495">
                  <a:moveTo>
                    <a:pt x="5936" y="0"/>
                  </a:moveTo>
                  <a:lnTo>
                    <a:pt x="0" y="0"/>
                  </a:lnTo>
                  <a:lnTo>
                    <a:pt x="0" y="23245"/>
                  </a:lnTo>
                  <a:lnTo>
                    <a:pt x="5936" y="23245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43" name="object 4543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5625157" y="4898144"/>
              <a:ext cx="3340" cy="39956"/>
            </a:xfrm>
            <a:prstGeom prst="rect">
              <a:avLst/>
            </a:prstGeom>
          </p:spPr>
        </p:pic>
        <p:sp>
          <p:nvSpPr>
            <p:cNvPr id="4544" name="object 4544"/>
            <p:cNvSpPr/>
            <p:nvPr/>
          </p:nvSpPr>
          <p:spPr>
            <a:xfrm>
              <a:off x="15628505" y="48981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5930" y="0"/>
                  </a:moveTo>
                  <a:lnTo>
                    <a:pt x="0" y="0"/>
                  </a:lnTo>
                  <a:lnTo>
                    <a:pt x="0" y="39954"/>
                  </a:lnTo>
                  <a:lnTo>
                    <a:pt x="5930" y="39954"/>
                  </a:lnTo>
                  <a:lnTo>
                    <a:pt x="5930" y="0"/>
                  </a:lnTo>
                  <a:close/>
                </a:path>
                <a:path w="40005" h="40004">
                  <a:moveTo>
                    <a:pt x="39598" y="0"/>
                  </a:moveTo>
                  <a:lnTo>
                    <a:pt x="5943" y="0"/>
                  </a:lnTo>
                  <a:lnTo>
                    <a:pt x="5943" y="39954"/>
                  </a:lnTo>
                  <a:lnTo>
                    <a:pt x="39598" y="39954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45" name="object 4545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5674035" y="4898165"/>
              <a:ext cx="3340" cy="39956"/>
            </a:xfrm>
            <a:prstGeom prst="rect">
              <a:avLst/>
            </a:prstGeom>
          </p:spPr>
        </p:pic>
        <p:sp>
          <p:nvSpPr>
            <p:cNvPr id="4546" name="object 4546"/>
            <p:cNvSpPr/>
            <p:nvPr/>
          </p:nvSpPr>
          <p:spPr>
            <a:xfrm>
              <a:off x="15668087" y="4898144"/>
              <a:ext cx="6350" cy="40005"/>
            </a:xfrm>
            <a:custGeom>
              <a:avLst/>
              <a:gdLst/>
              <a:ahLst/>
              <a:cxnLst/>
              <a:rect l="l" t="t" r="r" b="b"/>
              <a:pathLst>
                <a:path w="6350" h="40004">
                  <a:moveTo>
                    <a:pt x="5936" y="0"/>
                  </a:moveTo>
                  <a:lnTo>
                    <a:pt x="0" y="0"/>
                  </a:lnTo>
                  <a:lnTo>
                    <a:pt x="0" y="39956"/>
                  </a:lnTo>
                  <a:lnTo>
                    <a:pt x="5936" y="39956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5628506" y="460572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5628506" y="4622167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5634444" y="460883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32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5634444" y="4622167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5668088" y="46265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5674028" y="4629688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1281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5668088" y="4628104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74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5628506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5634444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5668088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5674028" y="477829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686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5628506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5634444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5668088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5674028" y="48656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5628506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5634444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5668088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5674028" y="489815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9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5677372" y="489815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5677372" y="48656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5677372" y="477829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68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5677372" y="4631458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12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5625160" y="4603953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0"/>
                  </a:moveTo>
                  <a:lnTo>
                    <a:pt x="0" y="1538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5625160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5625160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5625160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5625160" y="4938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5628506" y="49381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5634444" y="493811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6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5668088" y="49381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5674028" y="4938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79" name="object 457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5674035" y="4757855"/>
              <a:ext cx="3340" cy="20449"/>
            </a:xfrm>
            <a:prstGeom prst="rect">
              <a:avLst/>
            </a:prstGeom>
          </p:spPr>
        </p:pic>
        <p:pic>
          <p:nvPicPr>
            <p:cNvPr id="4580" name="object 458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5625167" y="4757834"/>
              <a:ext cx="3340" cy="20449"/>
            </a:xfrm>
            <a:prstGeom prst="rect">
              <a:avLst/>
            </a:prstGeom>
          </p:spPr>
        </p:pic>
        <p:sp>
          <p:nvSpPr>
            <p:cNvPr id="4581" name="object 4581"/>
            <p:cNvSpPr/>
            <p:nvPr/>
          </p:nvSpPr>
          <p:spPr>
            <a:xfrm>
              <a:off x="15628505" y="4757857"/>
              <a:ext cx="45720" cy="20955"/>
            </a:xfrm>
            <a:custGeom>
              <a:avLst/>
              <a:gdLst/>
              <a:ahLst/>
              <a:cxnLst/>
              <a:rect l="l" t="t" r="r" b="b"/>
              <a:pathLst>
                <a:path w="45719" h="20954">
                  <a:moveTo>
                    <a:pt x="5930" y="0"/>
                  </a:moveTo>
                  <a:lnTo>
                    <a:pt x="0" y="0"/>
                  </a:lnTo>
                  <a:lnTo>
                    <a:pt x="0" y="20447"/>
                  </a:lnTo>
                  <a:lnTo>
                    <a:pt x="5930" y="20447"/>
                  </a:lnTo>
                  <a:lnTo>
                    <a:pt x="5930" y="0"/>
                  </a:lnTo>
                  <a:close/>
                </a:path>
                <a:path w="45719" h="20954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20447"/>
                  </a:lnTo>
                  <a:lnTo>
                    <a:pt x="39573" y="20447"/>
                  </a:lnTo>
                  <a:lnTo>
                    <a:pt x="45516" y="20447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5677372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5628506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5625160" y="475784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5634444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5668088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5674028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88" name="object 4588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5674035" y="4845161"/>
              <a:ext cx="3340" cy="20449"/>
            </a:xfrm>
            <a:prstGeom prst="rect">
              <a:avLst/>
            </a:prstGeom>
          </p:spPr>
        </p:pic>
        <p:pic>
          <p:nvPicPr>
            <p:cNvPr id="4589" name="object 4589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5625167" y="4845161"/>
              <a:ext cx="3340" cy="20449"/>
            </a:xfrm>
            <a:prstGeom prst="rect">
              <a:avLst/>
            </a:prstGeom>
          </p:spPr>
        </p:pic>
        <p:sp>
          <p:nvSpPr>
            <p:cNvPr id="4590" name="object 4590"/>
            <p:cNvSpPr/>
            <p:nvPr/>
          </p:nvSpPr>
          <p:spPr>
            <a:xfrm>
              <a:off x="15628505" y="4845170"/>
              <a:ext cx="45720" cy="20955"/>
            </a:xfrm>
            <a:custGeom>
              <a:avLst/>
              <a:gdLst/>
              <a:ahLst/>
              <a:cxnLst/>
              <a:rect l="l" t="t" r="r" b="b"/>
              <a:pathLst>
                <a:path w="45719" h="20954">
                  <a:moveTo>
                    <a:pt x="5930" y="0"/>
                  </a:moveTo>
                  <a:lnTo>
                    <a:pt x="0" y="0"/>
                  </a:lnTo>
                  <a:lnTo>
                    <a:pt x="0" y="20447"/>
                  </a:lnTo>
                  <a:lnTo>
                    <a:pt x="5930" y="20447"/>
                  </a:lnTo>
                  <a:lnTo>
                    <a:pt x="5930" y="0"/>
                  </a:lnTo>
                  <a:close/>
                </a:path>
                <a:path w="45719" h="20954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20447"/>
                  </a:lnTo>
                  <a:lnTo>
                    <a:pt x="39573" y="20447"/>
                  </a:lnTo>
                  <a:lnTo>
                    <a:pt x="45516" y="20447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5677372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5628506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5625160" y="484516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5634444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5668088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5674028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97" name="object 4597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5674035" y="4888866"/>
              <a:ext cx="3340" cy="9277"/>
            </a:xfrm>
            <a:prstGeom prst="rect">
              <a:avLst/>
            </a:prstGeom>
          </p:spPr>
        </p:pic>
        <p:pic>
          <p:nvPicPr>
            <p:cNvPr id="4598" name="object 4598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5625167" y="4888866"/>
              <a:ext cx="3340" cy="9277"/>
            </a:xfrm>
            <a:prstGeom prst="rect">
              <a:avLst/>
            </a:prstGeom>
          </p:spPr>
        </p:pic>
        <p:sp>
          <p:nvSpPr>
            <p:cNvPr id="4599" name="object 4599"/>
            <p:cNvSpPr/>
            <p:nvPr/>
          </p:nvSpPr>
          <p:spPr>
            <a:xfrm>
              <a:off x="15628505" y="4888871"/>
              <a:ext cx="45720" cy="9525"/>
            </a:xfrm>
            <a:custGeom>
              <a:avLst/>
              <a:gdLst/>
              <a:ahLst/>
              <a:cxnLst/>
              <a:rect l="l" t="t" r="r" b="b"/>
              <a:pathLst>
                <a:path w="45719" h="9525">
                  <a:moveTo>
                    <a:pt x="5930" y="0"/>
                  </a:moveTo>
                  <a:lnTo>
                    <a:pt x="0" y="0"/>
                  </a:lnTo>
                  <a:lnTo>
                    <a:pt x="0" y="9283"/>
                  </a:lnTo>
                  <a:lnTo>
                    <a:pt x="5930" y="9283"/>
                  </a:lnTo>
                  <a:lnTo>
                    <a:pt x="5930" y="0"/>
                  </a:lnTo>
                  <a:close/>
                </a:path>
                <a:path w="45719" h="9525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9283"/>
                  </a:lnTo>
                  <a:lnTo>
                    <a:pt x="39573" y="9283"/>
                  </a:lnTo>
                  <a:lnTo>
                    <a:pt x="45516" y="9283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5677372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5628506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5625160" y="488886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5634444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5668088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5674028" y="488887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06" name="object 4606"/>
          <p:cNvGrpSpPr/>
          <p:nvPr/>
        </p:nvGrpSpPr>
        <p:grpSpPr>
          <a:xfrm>
            <a:off x="17167494" y="5393395"/>
            <a:ext cx="76835" cy="201930"/>
            <a:chOff x="17167494" y="5393395"/>
            <a:chExt cx="76835" cy="201930"/>
          </a:xfrm>
        </p:grpSpPr>
        <p:pic>
          <p:nvPicPr>
            <p:cNvPr id="4607" name="object 4607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7173393" y="5393395"/>
              <a:ext cx="65034" cy="195501"/>
            </a:xfrm>
            <a:prstGeom prst="rect">
              <a:avLst/>
            </a:prstGeom>
          </p:spPr>
        </p:pic>
        <p:sp>
          <p:nvSpPr>
            <p:cNvPr id="4608" name="object 4608"/>
            <p:cNvSpPr/>
            <p:nvPr/>
          </p:nvSpPr>
          <p:spPr>
            <a:xfrm>
              <a:off x="17173395" y="539340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0"/>
                  </a:moveTo>
                  <a:lnTo>
                    <a:pt x="0" y="1955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7173395" y="5583004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7238427" y="5393403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50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11" name="object 4611"/>
          <p:cNvGrpSpPr/>
          <p:nvPr/>
        </p:nvGrpSpPr>
        <p:grpSpPr>
          <a:xfrm>
            <a:off x="10496183" y="5393395"/>
            <a:ext cx="253365" cy="111760"/>
            <a:chOff x="10496183" y="5393395"/>
            <a:chExt cx="253365" cy="111760"/>
          </a:xfrm>
        </p:grpSpPr>
        <p:pic>
          <p:nvPicPr>
            <p:cNvPr id="4612" name="object 4612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678303" y="5393395"/>
              <a:ext cx="65024" cy="101295"/>
            </a:xfrm>
            <a:prstGeom prst="rect">
              <a:avLst/>
            </a:prstGeom>
          </p:spPr>
        </p:pic>
        <p:sp>
          <p:nvSpPr>
            <p:cNvPr id="4613" name="object 4613"/>
            <p:cNvSpPr/>
            <p:nvPr/>
          </p:nvSpPr>
          <p:spPr>
            <a:xfrm>
              <a:off x="10678303" y="5393402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29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0678303" y="5488787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0743327" y="539340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28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16" name="object 4616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496183" y="5491152"/>
              <a:ext cx="182120" cy="13758"/>
            </a:xfrm>
            <a:prstGeom prst="rect">
              <a:avLst/>
            </a:prstGeom>
          </p:spPr>
        </p:pic>
      </p:grpSp>
      <p:pic>
        <p:nvPicPr>
          <p:cNvPr id="4617" name="object 4617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9973957" y="5491152"/>
            <a:ext cx="42763" cy="13758"/>
          </a:xfrm>
          <a:prstGeom prst="rect">
            <a:avLst/>
          </a:prstGeom>
        </p:spPr>
      </p:pic>
      <p:pic>
        <p:nvPicPr>
          <p:cNvPr id="4618" name="object 4618"/>
          <p:cNvPicPr/>
          <p:nvPr/>
        </p:nvPicPr>
        <p:blipFill>
          <a:blip r:embed="rId148" cstate="print"/>
          <a:stretch>
            <a:fillRect/>
          </a:stretch>
        </p:blipFill>
        <p:spPr>
          <a:xfrm>
            <a:off x="10081745" y="5491152"/>
            <a:ext cx="42742" cy="13758"/>
          </a:xfrm>
          <a:prstGeom prst="rect">
            <a:avLst/>
          </a:prstGeom>
        </p:spPr>
      </p:pic>
      <p:grpSp>
        <p:nvGrpSpPr>
          <p:cNvPr id="4619" name="object 4619"/>
          <p:cNvGrpSpPr/>
          <p:nvPr/>
        </p:nvGrpSpPr>
        <p:grpSpPr>
          <a:xfrm>
            <a:off x="10497868" y="5500446"/>
            <a:ext cx="15240" cy="5080"/>
            <a:chOff x="10497868" y="5500446"/>
            <a:chExt cx="15240" cy="5080"/>
          </a:xfrm>
        </p:grpSpPr>
        <p:sp>
          <p:nvSpPr>
            <p:cNvPr id="4620" name="object 4620"/>
            <p:cNvSpPr/>
            <p:nvPr/>
          </p:nvSpPr>
          <p:spPr>
            <a:xfrm>
              <a:off x="10500821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0510104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22" name="object 4622"/>
          <p:cNvGrpSpPr/>
          <p:nvPr/>
        </p:nvGrpSpPr>
        <p:grpSpPr>
          <a:xfrm>
            <a:off x="10107614" y="5500446"/>
            <a:ext cx="15240" cy="5080"/>
            <a:chOff x="10107614" y="5500446"/>
            <a:chExt cx="15240" cy="5080"/>
          </a:xfrm>
        </p:grpSpPr>
        <p:sp>
          <p:nvSpPr>
            <p:cNvPr id="4623" name="object 4623"/>
            <p:cNvSpPr/>
            <p:nvPr/>
          </p:nvSpPr>
          <p:spPr>
            <a:xfrm>
              <a:off x="10110567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0119851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25" name="object 4625"/>
          <p:cNvGrpSpPr/>
          <p:nvPr/>
        </p:nvGrpSpPr>
        <p:grpSpPr>
          <a:xfrm>
            <a:off x="10496180" y="5491152"/>
            <a:ext cx="182245" cy="12700"/>
            <a:chOff x="10496180" y="5491152"/>
            <a:chExt cx="182245" cy="12700"/>
          </a:xfrm>
        </p:grpSpPr>
        <p:sp>
          <p:nvSpPr>
            <p:cNvPr id="4626" name="object 4626"/>
            <p:cNvSpPr/>
            <p:nvPr/>
          </p:nvSpPr>
          <p:spPr>
            <a:xfrm>
              <a:off x="10514747" y="5500450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0" y="0"/>
                  </a:moveTo>
                  <a:lnTo>
                    <a:pt x="1635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0514747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0512426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0512426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051010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0500821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0510105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0498501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049850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0496180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36" name="object 4636"/>
          <p:cNvGrpSpPr/>
          <p:nvPr/>
        </p:nvGrpSpPr>
        <p:grpSpPr>
          <a:xfrm>
            <a:off x="10081731" y="5491152"/>
            <a:ext cx="43180" cy="12700"/>
            <a:chOff x="10081731" y="5491152"/>
            <a:chExt cx="43180" cy="12700"/>
          </a:xfrm>
        </p:grpSpPr>
        <p:sp>
          <p:nvSpPr>
            <p:cNvPr id="4637" name="object 4637"/>
            <p:cNvSpPr/>
            <p:nvPr/>
          </p:nvSpPr>
          <p:spPr>
            <a:xfrm>
              <a:off x="1012217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0122171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011985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0110567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0119851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010820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010820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010588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010588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0095695" y="550045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19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0086373" y="54911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298"/>
                  </a:moveTo>
                  <a:lnTo>
                    <a:pt x="9329" y="9298"/>
                  </a:lnTo>
                </a:path>
                <a:path w="9525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0081731" y="5500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49" name="object 4649"/>
          <p:cNvGrpSpPr/>
          <p:nvPr/>
        </p:nvGrpSpPr>
        <p:grpSpPr>
          <a:xfrm>
            <a:off x="9973956" y="5491158"/>
            <a:ext cx="43180" cy="14604"/>
            <a:chOff x="9973956" y="5491158"/>
            <a:chExt cx="43180" cy="14604"/>
          </a:xfrm>
        </p:grpSpPr>
        <p:sp>
          <p:nvSpPr>
            <p:cNvPr id="4650" name="object 4650"/>
            <p:cNvSpPr/>
            <p:nvPr/>
          </p:nvSpPr>
          <p:spPr>
            <a:xfrm>
              <a:off x="10012074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0012074" y="5500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0002750" y="55004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3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9973956" y="55004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9973956" y="5504906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>
                  <a:moveTo>
                    <a:pt x="0" y="0"/>
                  </a:moveTo>
                  <a:lnTo>
                    <a:pt x="42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55" name="object 4655"/>
          <p:cNvSpPr/>
          <p:nvPr/>
        </p:nvSpPr>
        <p:spPr>
          <a:xfrm>
            <a:off x="10081731" y="550490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763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56" name="object 4656"/>
          <p:cNvGrpSpPr/>
          <p:nvPr/>
        </p:nvGrpSpPr>
        <p:grpSpPr>
          <a:xfrm>
            <a:off x="10496180" y="5488205"/>
            <a:ext cx="185420" cy="17780"/>
            <a:chOff x="10496180" y="5488205"/>
            <a:chExt cx="185420" cy="17780"/>
          </a:xfrm>
        </p:grpSpPr>
        <p:sp>
          <p:nvSpPr>
            <p:cNvPr id="4657" name="object 4657"/>
            <p:cNvSpPr/>
            <p:nvPr/>
          </p:nvSpPr>
          <p:spPr>
            <a:xfrm>
              <a:off x="10496180" y="5504906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0678303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0678007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0514748" y="5491158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1635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61" name="object 4661"/>
          <p:cNvSpPr/>
          <p:nvPr/>
        </p:nvSpPr>
        <p:spPr>
          <a:xfrm>
            <a:off x="10095686" y="5491158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198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62" name="object 4662"/>
          <p:cNvGrpSpPr/>
          <p:nvPr/>
        </p:nvGrpSpPr>
        <p:grpSpPr>
          <a:xfrm>
            <a:off x="9971003" y="5488205"/>
            <a:ext cx="31750" cy="17145"/>
            <a:chOff x="9971003" y="5488205"/>
            <a:chExt cx="31750" cy="17145"/>
          </a:xfrm>
        </p:grpSpPr>
        <p:sp>
          <p:nvSpPr>
            <p:cNvPr id="4663" name="object 4663"/>
            <p:cNvSpPr/>
            <p:nvPr/>
          </p:nvSpPr>
          <p:spPr>
            <a:xfrm>
              <a:off x="9973954" y="549115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997395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9973955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66" name="object 4666"/>
          <p:cNvGrpSpPr/>
          <p:nvPr/>
        </p:nvGrpSpPr>
        <p:grpSpPr>
          <a:xfrm>
            <a:off x="10013491" y="5324602"/>
            <a:ext cx="502284" cy="201295"/>
            <a:chOff x="10013491" y="5324602"/>
            <a:chExt cx="502284" cy="201295"/>
          </a:xfrm>
        </p:grpSpPr>
        <p:sp>
          <p:nvSpPr>
            <p:cNvPr id="4667" name="object 4667"/>
            <p:cNvSpPr/>
            <p:nvPr/>
          </p:nvSpPr>
          <p:spPr>
            <a:xfrm>
              <a:off x="10124484" y="5504906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>
                  <a:moveTo>
                    <a:pt x="37169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0477572" y="55036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0477574" y="54924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0477574" y="549032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664" y="0"/>
                  </a:lnTo>
                </a:path>
                <a:path w="17779" h="3175">
                  <a:moveTo>
                    <a:pt x="0" y="2952"/>
                  </a:moveTo>
                  <a:lnTo>
                    <a:pt x="1766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0495236" y="54924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0477574" y="532519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0125394" y="55036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0143058" y="54924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0125394" y="549032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664" y="0"/>
                  </a:lnTo>
                </a:path>
                <a:path w="17779" h="3175">
                  <a:moveTo>
                    <a:pt x="0" y="2952"/>
                  </a:moveTo>
                  <a:lnTo>
                    <a:pt x="1766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0125394" y="54924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0143058" y="532519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0310312" y="5325202"/>
              <a:ext cx="167640" cy="167640"/>
            </a:xfrm>
            <a:custGeom>
              <a:avLst/>
              <a:gdLst/>
              <a:ahLst/>
              <a:cxnLst/>
              <a:rect l="l" t="t" r="r" b="b"/>
              <a:pathLst>
                <a:path w="167640" h="167639">
                  <a:moveTo>
                    <a:pt x="167261" y="0"/>
                  </a:moveTo>
                  <a:lnTo>
                    <a:pt x="123019" y="6017"/>
                  </a:lnTo>
                  <a:lnTo>
                    <a:pt x="83126" y="22971"/>
                  </a:lnTo>
                  <a:lnTo>
                    <a:pt x="49230" y="49218"/>
                  </a:lnTo>
                  <a:lnTo>
                    <a:pt x="22978" y="83112"/>
                  </a:lnTo>
                  <a:lnTo>
                    <a:pt x="6019" y="123008"/>
                  </a:lnTo>
                  <a:lnTo>
                    <a:pt x="0" y="167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0143058" y="5325193"/>
              <a:ext cx="167640" cy="167640"/>
            </a:xfrm>
            <a:custGeom>
              <a:avLst/>
              <a:gdLst/>
              <a:ahLst/>
              <a:cxnLst/>
              <a:rect l="l" t="t" r="r" b="b"/>
              <a:pathLst>
                <a:path w="167640" h="167639">
                  <a:moveTo>
                    <a:pt x="167261" y="167261"/>
                  </a:moveTo>
                  <a:lnTo>
                    <a:pt x="161244" y="123012"/>
                  </a:lnTo>
                  <a:lnTo>
                    <a:pt x="144290" y="83117"/>
                  </a:lnTo>
                  <a:lnTo>
                    <a:pt x="118043" y="49222"/>
                  </a:lnTo>
                  <a:lnTo>
                    <a:pt x="84149" y="22973"/>
                  </a:lnTo>
                  <a:lnTo>
                    <a:pt x="44253" y="601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0496180" y="549245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99"/>
                  </a:lnTo>
                </a:path>
                <a:path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0496180" y="5500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51"/>
                  </a:lnTo>
                </a:path>
                <a:path h="3175">
                  <a:moveTo>
                    <a:pt x="0" y="0"/>
                  </a:moveTo>
                  <a:lnTo>
                    <a:pt x="0" y="3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0496180" y="54911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0496180" y="55036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0124491" y="549245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99"/>
                  </a:lnTo>
                </a:path>
                <a:path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0124491" y="5500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51"/>
                  </a:lnTo>
                </a:path>
                <a:path h="3175">
                  <a:moveTo>
                    <a:pt x="0" y="0"/>
                  </a:moveTo>
                  <a:lnTo>
                    <a:pt x="0" y="3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0124491" y="54911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0124491" y="55036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0016718" y="550490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0016718" y="549115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90" name="object 469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0017621" y="5500251"/>
              <a:ext cx="63202" cy="4659"/>
            </a:xfrm>
            <a:prstGeom prst="rect">
              <a:avLst/>
            </a:prstGeom>
          </p:spPr>
        </p:pic>
        <p:sp>
          <p:nvSpPr>
            <p:cNvPr id="4691" name="object 4691"/>
            <p:cNvSpPr/>
            <p:nvPr/>
          </p:nvSpPr>
          <p:spPr>
            <a:xfrm>
              <a:off x="10016716" y="5500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0017621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0016721" y="55049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0016716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0080831" y="5500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0080828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0080828" y="55049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0081731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0080828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0017626" y="550025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632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0017621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0017621" y="550490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2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0017621" y="5504906"/>
              <a:ext cx="61594" cy="16510"/>
            </a:xfrm>
            <a:custGeom>
              <a:avLst/>
              <a:gdLst/>
              <a:ahLst/>
              <a:cxnLst/>
              <a:rect l="l" t="t" r="r" b="b"/>
              <a:pathLst>
                <a:path w="61595" h="16510">
                  <a:moveTo>
                    <a:pt x="0" y="0"/>
                  </a:moveTo>
                  <a:lnTo>
                    <a:pt x="61055" y="16355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0078667" y="5504901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16355"/>
                  </a:moveTo>
                  <a:lnTo>
                    <a:pt x="1413" y="11025"/>
                  </a:lnTo>
                  <a:lnTo>
                    <a:pt x="2167" y="5518"/>
                  </a:lnTo>
                  <a:lnTo>
                    <a:pt x="2167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0081731" y="55004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0081731" y="5500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0079370" y="54978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0081731" y="54911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0016716" y="55004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0016716" y="5500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0014354" y="54978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0016716" y="54911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13" name="object 4713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0496183" y="5393406"/>
              <a:ext cx="18564" cy="97745"/>
            </a:xfrm>
            <a:prstGeom prst="rect">
              <a:avLst/>
            </a:prstGeom>
          </p:spPr>
        </p:pic>
        <p:sp>
          <p:nvSpPr>
            <p:cNvPr id="4714" name="object 4714"/>
            <p:cNvSpPr/>
            <p:nvPr/>
          </p:nvSpPr>
          <p:spPr>
            <a:xfrm>
              <a:off x="10512426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049850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0510105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050082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0496180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0514747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0512422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0510102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0500828" y="53934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0498497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0496176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25" name="object 4725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105880" y="5393406"/>
              <a:ext cx="18606" cy="97745"/>
            </a:xfrm>
            <a:prstGeom prst="rect">
              <a:avLst/>
            </a:prstGeom>
          </p:spPr>
        </p:pic>
        <p:sp>
          <p:nvSpPr>
            <p:cNvPr id="4726" name="object 4726"/>
            <p:cNvSpPr/>
            <p:nvPr/>
          </p:nvSpPr>
          <p:spPr>
            <a:xfrm>
              <a:off x="10108205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012217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0110567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011985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012449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0105885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0108205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0110567" y="53934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0119851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0122171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0105885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37" name="object 4737"/>
          <p:cNvGrpSpPr/>
          <p:nvPr/>
        </p:nvGrpSpPr>
        <p:grpSpPr>
          <a:xfrm>
            <a:off x="13017980" y="4028228"/>
            <a:ext cx="29209" cy="589280"/>
            <a:chOff x="13017980" y="4028228"/>
            <a:chExt cx="29209" cy="589280"/>
          </a:xfrm>
        </p:grpSpPr>
        <p:pic>
          <p:nvPicPr>
            <p:cNvPr id="4738" name="object 4738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3039487" y="4095299"/>
              <a:ext cx="6965" cy="521833"/>
            </a:xfrm>
            <a:prstGeom prst="rect">
              <a:avLst/>
            </a:prstGeom>
          </p:spPr>
        </p:pic>
        <p:pic>
          <p:nvPicPr>
            <p:cNvPr id="4739" name="object 4739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3018572" y="4095296"/>
              <a:ext cx="20918" cy="514874"/>
            </a:xfrm>
            <a:prstGeom prst="rect">
              <a:avLst/>
            </a:prstGeom>
          </p:spPr>
        </p:pic>
        <p:pic>
          <p:nvPicPr>
            <p:cNvPr id="4740" name="object 4740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13018577" y="4031175"/>
              <a:ext cx="27873" cy="26952"/>
            </a:xfrm>
            <a:prstGeom prst="rect">
              <a:avLst/>
            </a:prstGeom>
          </p:spPr>
        </p:pic>
        <p:sp>
          <p:nvSpPr>
            <p:cNvPr id="4741" name="object 4741"/>
            <p:cNvSpPr/>
            <p:nvPr/>
          </p:nvSpPr>
          <p:spPr>
            <a:xfrm>
              <a:off x="13044132" y="4095299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h="520064">
                  <a:moveTo>
                    <a:pt x="0" y="51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3041812" y="4095302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h="517525">
                  <a:moveTo>
                    <a:pt x="0" y="517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3020893" y="4095301"/>
              <a:ext cx="0" cy="496570"/>
            </a:xfrm>
            <a:custGeom>
              <a:avLst/>
              <a:gdLst/>
              <a:ahLst/>
              <a:cxnLst/>
              <a:rect l="l" t="t" r="r" b="b"/>
              <a:pathLst>
                <a:path h="496570">
                  <a:moveTo>
                    <a:pt x="0" y="0"/>
                  </a:moveTo>
                  <a:lnTo>
                    <a:pt x="0" y="4963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3023213" y="4095301"/>
              <a:ext cx="0" cy="499109"/>
            </a:xfrm>
            <a:custGeom>
              <a:avLst/>
              <a:gdLst/>
              <a:ahLst/>
              <a:cxnLst/>
              <a:rect l="l" t="t" r="r" b="b"/>
              <a:pathLst>
                <a:path h="499110">
                  <a:moveTo>
                    <a:pt x="0" y="0"/>
                  </a:moveTo>
                  <a:lnTo>
                    <a:pt x="0" y="4986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3025534" y="4095301"/>
              <a:ext cx="0" cy="501015"/>
            </a:xfrm>
            <a:custGeom>
              <a:avLst/>
              <a:gdLst/>
              <a:ahLst/>
              <a:cxnLst/>
              <a:rect l="l" t="t" r="r" b="b"/>
              <a:pathLst>
                <a:path h="501014">
                  <a:moveTo>
                    <a:pt x="0" y="0"/>
                  </a:moveTo>
                  <a:lnTo>
                    <a:pt x="0" y="50094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3039490" y="4095296"/>
              <a:ext cx="0" cy="514984"/>
            </a:xfrm>
            <a:custGeom>
              <a:avLst/>
              <a:gdLst/>
              <a:ahLst/>
              <a:cxnLst/>
              <a:rect l="l" t="t" r="r" b="b"/>
              <a:pathLst>
                <a:path h="514985">
                  <a:moveTo>
                    <a:pt x="0" y="51487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3028319" y="4095301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89">
                  <a:moveTo>
                    <a:pt x="0" y="0"/>
                  </a:moveTo>
                  <a:lnTo>
                    <a:pt x="0" y="5037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304413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304181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3020893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3023213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3025534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3039490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3028319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3046453" y="4095305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h="521970">
                  <a:moveTo>
                    <a:pt x="0" y="521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3046453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304412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304180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3039487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3028308" y="403118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3025534" y="40311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302320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302088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301856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3018572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3018572" y="4095301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9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67" name="object 4767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13018577" y="4058127"/>
              <a:ext cx="27883" cy="37171"/>
            </a:xfrm>
            <a:prstGeom prst="rect">
              <a:avLst/>
            </a:prstGeom>
          </p:spPr>
        </p:pic>
        <p:sp>
          <p:nvSpPr>
            <p:cNvPr id="4768" name="object 4768"/>
            <p:cNvSpPr/>
            <p:nvPr/>
          </p:nvSpPr>
          <p:spPr>
            <a:xfrm>
              <a:off x="1304645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304413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304181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3018572" y="405812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302089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302321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3025534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3028319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3039490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77" name="object 4777"/>
          <p:cNvGrpSpPr/>
          <p:nvPr/>
        </p:nvGrpSpPr>
        <p:grpSpPr>
          <a:xfrm>
            <a:off x="10743327" y="4476894"/>
            <a:ext cx="516890" cy="58419"/>
            <a:chOff x="10743327" y="4476894"/>
            <a:chExt cx="516890" cy="58419"/>
          </a:xfrm>
        </p:grpSpPr>
        <p:pic>
          <p:nvPicPr>
            <p:cNvPr id="4778" name="object 4778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0743337" y="4482805"/>
              <a:ext cx="516633" cy="46448"/>
            </a:xfrm>
            <a:prstGeom prst="rect">
              <a:avLst/>
            </a:prstGeom>
          </p:spPr>
        </p:pic>
        <p:sp>
          <p:nvSpPr>
            <p:cNvPr id="4779" name="object 4779"/>
            <p:cNvSpPr/>
            <p:nvPr/>
          </p:nvSpPr>
          <p:spPr>
            <a:xfrm>
              <a:off x="10743324" y="4476895"/>
              <a:ext cx="516890" cy="58419"/>
            </a:xfrm>
            <a:custGeom>
              <a:avLst/>
              <a:gdLst/>
              <a:ahLst/>
              <a:cxnLst/>
              <a:rect l="l" t="t" r="r" b="b"/>
              <a:pathLst>
                <a:path w="516890" h="58420">
                  <a:moveTo>
                    <a:pt x="516636" y="46456"/>
                  </a:moveTo>
                  <a:lnTo>
                    <a:pt x="0" y="46456"/>
                  </a:lnTo>
                  <a:lnTo>
                    <a:pt x="0" y="58267"/>
                  </a:lnTo>
                  <a:lnTo>
                    <a:pt x="516636" y="58267"/>
                  </a:lnTo>
                  <a:lnTo>
                    <a:pt x="516636" y="46456"/>
                  </a:lnTo>
                  <a:close/>
                </a:path>
                <a:path w="516890" h="58420">
                  <a:moveTo>
                    <a:pt x="516636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516636" y="11811"/>
                  </a:lnTo>
                  <a:lnTo>
                    <a:pt x="516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80" name="object 4780"/>
          <p:cNvGrpSpPr/>
          <p:nvPr/>
        </p:nvGrpSpPr>
        <p:grpSpPr>
          <a:xfrm>
            <a:off x="14540039" y="4309010"/>
            <a:ext cx="46990" cy="536575"/>
            <a:chOff x="14540039" y="4309010"/>
            <a:chExt cx="46990" cy="536575"/>
          </a:xfrm>
        </p:grpSpPr>
        <p:pic>
          <p:nvPicPr>
            <p:cNvPr id="4781" name="object 4781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4540039" y="4781037"/>
              <a:ext cx="46469" cy="64113"/>
            </a:xfrm>
            <a:prstGeom prst="rect">
              <a:avLst/>
            </a:prstGeom>
          </p:spPr>
        </p:pic>
        <p:pic>
          <p:nvPicPr>
            <p:cNvPr id="4782" name="object 4782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4540039" y="4738347"/>
              <a:ext cx="46469" cy="22292"/>
            </a:xfrm>
            <a:prstGeom prst="rect">
              <a:avLst/>
            </a:prstGeom>
          </p:spPr>
        </p:pic>
        <p:pic>
          <p:nvPicPr>
            <p:cNvPr id="4783" name="object 4783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4540039" y="4309010"/>
              <a:ext cx="46469" cy="408867"/>
            </a:xfrm>
            <a:prstGeom prst="rect">
              <a:avLst/>
            </a:prstGeom>
          </p:spPr>
        </p:pic>
      </p:grpSp>
      <p:grpSp>
        <p:nvGrpSpPr>
          <p:cNvPr id="4784" name="object 4784"/>
          <p:cNvGrpSpPr/>
          <p:nvPr/>
        </p:nvGrpSpPr>
        <p:grpSpPr>
          <a:xfrm>
            <a:off x="14534143" y="4031175"/>
            <a:ext cx="52705" cy="185420"/>
            <a:chOff x="14534143" y="4031175"/>
            <a:chExt cx="52705" cy="185420"/>
          </a:xfrm>
        </p:grpSpPr>
        <p:pic>
          <p:nvPicPr>
            <p:cNvPr id="4785" name="object 4785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4540038" y="4031175"/>
              <a:ext cx="46469" cy="184915"/>
            </a:xfrm>
            <a:prstGeom prst="rect">
              <a:avLst/>
            </a:prstGeom>
          </p:spPr>
        </p:pic>
        <p:sp>
          <p:nvSpPr>
            <p:cNvPr id="4786" name="object 4786"/>
            <p:cNvSpPr/>
            <p:nvPr/>
          </p:nvSpPr>
          <p:spPr>
            <a:xfrm>
              <a:off x="14534143" y="4031180"/>
              <a:ext cx="12065" cy="185420"/>
            </a:xfrm>
            <a:custGeom>
              <a:avLst/>
              <a:gdLst/>
              <a:ahLst/>
              <a:cxnLst/>
              <a:rect l="l" t="t" r="r" b="b"/>
              <a:pathLst>
                <a:path w="12065" h="185420">
                  <a:moveTo>
                    <a:pt x="0" y="184915"/>
                  </a:moveTo>
                  <a:lnTo>
                    <a:pt x="11800" y="18491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49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87" name="object 4787"/>
          <p:cNvGrpSpPr/>
          <p:nvPr/>
        </p:nvGrpSpPr>
        <p:grpSpPr>
          <a:xfrm>
            <a:off x="14534143" y="4309007"/>
            <a:ext cx="58419" cy="536575"/>
            <a:chOff x="14534143" y="4309007"/>
            <a:chExt cx="58419" cy="536575"/>
          </a:xfrm>
        </p:grpSpPr>
        <p:sp>
          <p:nvSpPr>
            <p:cNvPr id="4788" name="object 4788"/>
            <p:cNvSpPr/>
            <p:nvPr/>
          </p:nvSpPr>
          <p:spPr>
            <a:xfrm>
              <a:off x="14540044" y="430901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86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4540044" y="473832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2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4540044" y="4781041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1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4580603" y="4309014"/>
              <a:ext cx="12065" cy="536575"/>
            </a:xfrm>
            <a:custGeom>
              <a:avLst/>
              <a:gdLst/>
              <a:ahLst/>
              <a:cxnLst/>
              <a:rect l="l" t="t" r="r" b="b"/>
              <a:pathLst>
                <a:path w="12065" h="536575">
                  <a:moveTo>
                    <a:pt x="11798" y="472033"/>
                  </a:moveTo>
                  <a:lnTo>
                    <a:pt x="0" y="472033"/>
                  </a:lnTo>
                  <a:lnTo>
                    <a:pt x="0" y="536155"/>
                  </a:lnTo>
                  <a:lnTo>
                    <a:pt x="11798" y="536155"/>
                  </a:lnTo>
                  <a:lnTo>
                    <a:pt x="11798" y="472033"/>
                  </a:lnTo>
                  <a:close/>
                </a:path>
                <a:path w="12065" h="536575">
                  <a:moveTo>
                    <a:pt x="11798" y="429323"/>
                  </a:moveTo>
                  <a:lnTo>
                    <a:pt x="0" y="429323"/>
                  </a:lnTo>
                  <a:lnTo>
                    <a:pt x="0" y="451612"/>
                  </a:lnTo>
                  <a:lnTo>
                    <a:pt x="11798" y="451612"/>
                  </a:lnTo>
                  <a:lnTo>
                    <a:pt x="11798" y="429323"/>
                  </a:lnTo>
                  <a:close/>
                </a:path>
                <a:path w="12065" h="536575">
                  <a:moveTo>
                    <a:pt x="11798" y="0"/>
                  </a:moveTo>
                  <a:lnTo>
                    <a:pt x="0" y="0"/>
                  </a:lnTo>
                  <a:lnTo>
                    <a:pt x="0" y="408863"/>
                  </a:lnTo>
                  <a:lnTo>
                    <a:pt x="11798" y="408863"/>
                  </a:lnTo>
                  <a:lnTo>
                    <a:pt x="117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92" name="object 4792"/>
          <p:cNvGrpSpPr/>
          <p:nvPr/>
        </p:nvGrpSpPr>
        <p:grpSpPr>
          <a:xfrm>
            <a:off x="14534143" y="4031181"/>
            <a:ext cx="58419" cy="278765"/>
            <a:chOff x="14534143" y="4031181"/>
            <a:chExt cx="58419" cy="278765"/>
          </a:xfrm>
        </p:grpSpPr>
        <p:sp>
          <p:nvSpPr>
            <p:cNvPr id="4793" name="object 4793"/>
            <p:cNvSpPr/>
            <p:nvPr/>
          </p:nvSpPr>
          <p:spPr>
            <a:xfrm>
              <a:off x="14580608" y="4031181"/>
              <a:ext cx="12065" cy="185420"/>
            </a:xfrm>
            <a:custGeom>
              <a:avLst/>
              <a:gdLst/>
              <a:ahLst/>
              <a:cxnLst/>
              <a:rect l="l" t="t" r="r" b="b"/>
              <a:pathLst>
                <a:path w="12065" h="185420">
                  <a:moveTo>
                    <a:pt x="0" y="184915"/>
                  </a:moveTo>
                  <a:lnTo>
                    <a:pt x="11800" y="18491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49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94" name="object 4794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4540038" y="4216091"/>
              <a:ext cx="46469" cy="92918"/>
            </a:xfrm>
            <a:prstGeom prst="rect">
              <a:avLst/>
            </a:prstGeom>
          </p:spPr>
        </p:pic>
        <p:sp>
          <p:nvSpPr>
            <p:cNvPr id="4795" name="object 4795"/>
            <p:cNvSpPr/>
            <p:nvPr/>
          </p:nvSpPr>
          <p:spPr>
            <a:xfrm>
              <a:off x="14540044" y="43050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4586508" y="43050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4540044" y="43090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4540044" y="42160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4534134" y="4216101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19" h="93345">
                  <a:moveTo>
                    <a:pt x="11798" y="0"/>
                  </a:moveTo>
                  <a:lnTo>
                    <a:pt x="0" y="0"/>
                  </a:lnTo>
                  <a:lnTo>
                    <a:pt x="0" y="92925"/>
                  </a:lnTo>
                  <a:lnTo>
                    <a:pt x="11798" y="92925"/>
                  </a:lnTo>
                  <a:lnTo>
                    <a:pt x="11798" y="0"/>
                  </a:lnTo>
                  <a:close/>
                </a:path>
                <a:path w="58419" h="93345">
                  <a:moveTo>
                    <a:pt x="58267" y="0"/>
                  </a:moveTo>
                  <a:lnTo>
                    <a:pt x="46469" y="0"/>
                  </a:lnTo>
                  <a:lnTo>
                    <a:pt x="46469" y="92913"/>
                  </a:lnTo>
                  <a:lnTo>
                    <a:pt x="58267" y="92913"/>
                  </a:lnTo>
                  <a:lnTo>
                    <a:pt x="582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00" name="object 4800"/>
          <p:cNvGrpSpPr/>
          <p:nvPr/>
        </p:nvGrpSpPr>
        <p:grpSpPr>
          <a:xfrm>
            <a:off x="14534143" y="4717867"/>
            <a:ext cx="58419" cy="63500"/>
            <a:chOff x="14534143" y="4717867"/>
            <a:chExt cx="58419" cy="63500"/>
          </a:xfrm>
        </p:grpSpPr>
        <p:pic>
          <p:nvPicPr>
            <p:cNvPr id="4801" name="object 4801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14540038" y="4717867"/>
              <a:ext cx="46469" cy="20449"/>
            </a:xfrm>
            <a:prstGeom prst="rect">
              <a:avLst/>
            </a:prstGeom>
          </p:spPr>
        </p:pic>
        <p:sp>
          <p:nvSpPr>
            <p:cNvPr id="4802" name="object 4802"/>
            <p:cNvSpPr/>
            <p:nvPr/>
          </p:nvSpPr>
          <p:spPr>
            <a:xfrm>
              <a:off x="14540044" y="4717874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4580608" y="4717879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0" y="20449"/>
                  </a:moveTo>
                  <a:lnTo>
                    <a:pt x="11800" y="20449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044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04" name="object 480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4540038" y="4760619"/>
              <a:ext cx="46469" cy="20418"/>
            </a:xfrm>
            <a:prstGeom prst="rect">
              <a:avLst/>
            </a:prstGeom>
          </p:spPr>
        </p:pic>
        <p:sp>
          <p:nvSpPr>
            <p:cNvPr id="4805" name="object 4805"/>
            <p:cNvSpPr/>
            <p:nvPr/>
          </p:nvSpPr>
          <p:spPr>
            <a:xfrm>
              <a:off x="14540044" y="476062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1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4580608" y="4760623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0" y="20418"/>
                  </a:moveTo>
                  <a:lnTo>
                    <a:pt x="11800" y="20418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04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07" name="object 4807"/>
          <p:cNvGrpSpPr/>
          <p:nvPr/>
        </p:nvGrpSpPr>
        <p:grpSpPr>
          <a:xfrm>
            <a:off x="14534143" y="4844569"/>
            <a:ext cx="58419" cy="94615"/>
            <a:chOff x="14534143" y="4844569"/>
            <a:chExt cx="58419" cy="94615"/>
          </a:xfrm>
        </p:grpSpPr>
        <p:pic>
          <p:nvPicPr>
            <p:cNvPr id="4808" name="object 4808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14540038" y="4845171"/>
              <a:ext cx="46469" cy="92950"/>
            </a:xfrm>
            <a:prstGeom prst="rect">
              <a:avLst/>
            </a:prstGeom>
          </p:spPr>
        </p:pic>
        <p:sp>
          <p:nvSpPr>
            <p:cNvPr id="4809" name="object 4809"/>
            <p:cNvSpPr/>
            <p:nvPr/>
          </p:nvSpPr>
          <p:spPr>
            <a:xfrm>
              <a:off x="14540044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4586508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4540044" y="49381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4540044" y="48451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4540044" y="4845161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95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4580608" y="4845165"/>
              <a:ext cx="12065" cy="93345"/>
            </a:xfrm>
            <a:custGeom>
              <a:avLst/>
              <a:gdLst/>
              <a:ahLst/>
              <a:cxnLst/>
              <a:rect l="l" t="t" r="r" b="b"/>
              <a:pathLst>
                <a:path w="12065" h="93345">
                  <a:moveTo>
                    <a:pt x="0" y="92950"/>
                  </a:moveTo>
                  <a:lnTo>
                    <a:pt x="11800" y="92950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929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15" name="object 4815"/>
          <p:cNvGrpSpPr/>
          <p:nvPr/>
        </p:nvGrpSpPr>
        <p:grpSpPr>
          <a:xfrm>
            <a:off x="12860042" y="4588691"/>
            <a:ext cx="186690" cy="29209"/>
            <a:chOff x="12860042" y="4588691"/>
            <a:chExt cx="186690" cy="29209"/>
          </a:xfrm>
        </p:grpSpPr>
        <p:pic>
          <p:nvPicPr>
            <p:cNvPr id="4816" name="object 481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2880964" y="4610166"/>
              <a:ext cx="165496" cy="6966"/>
            </a:xfrm>
            <a:prstGeom prst="rect">
              <a:avLst/>
            </a:prstGeom>
          </p:spPr>
        </p:pic>
        <p:pic>
          <p:nvPicPr>
            <p:cNvPr id="4817" name="object 481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2860042" y="4589283"/>
              <a:ext cx="179454" cy="20887"/>
            </a:xfrm>
            <a:prstGeom prst="rect">
              <a:avLst/>
            </a:prstGeom>
          </p:spPr>
        </p:pic>
        <p:sp>
          <p:nvSpPr>
            <p:cNvPr id="4818" name="object 4818"/>
            <p:cNvSpPr/>
            <p:nvPr/>
          </p:nvSpPr>
          <p:spPr>
            <a:xfrm>
              <a:off x="12885610" y="4614812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2883289" y="4612490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2862353" y="4591603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2864726" y="4593924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4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2867046" y="4596245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4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2880967" y="4610170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2869790" y="4599038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52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2887932" y="4617132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2860042" y="4589283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5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27" name="object 4827"/>
          <p:cNvGrpSpPr/>
          <p:nvPr/>
        </p:nvGrpSpPr>
        <p:grpSpPr>
          <a:xfrm>
            <a:off x="12488385" y="5433968"/>
            <a:ext cx="497205" cy="58419"/>
            <a:chOff x="12488385" y="5433968"/>
            <a:chExt cx="497205" cy="58419"/>
          </a:xfrm>
        </p:grpSpPr>
        <p:sp>
          <p:nvSpPr>
            <p:cNvPr id="4828" name="object 4828"/>
            <p:cNvSpPr/>
            <p:nvPr/>
          </p:nvSpPr>
          <p:spPr>
            <a:xfrm>
              <a:off x="12553416" y="5486324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0" y="0"/>
                  </a:moveTo>
                  <a:lnTo>
                    <a:pt x="4259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2979340" y="543987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2925091" y="543986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24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2488385" y="5439869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>
                  <a:moveTo>
                    <a:pt x="37166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32" name="object 4832"/>
          <p:cNvGrpSpPr/>
          <p:nvPr/>
        </p:nvGrpSpPr>
        <p:grpSpPr>
          <a:xfrm>
            <a:off x="9842012" y="4008326"/>
            <a:ext cx="70485" cy="23495"/>
            <a:chOff x="9842012" y="4008326"/>
            <a:chExt cx="70485" cy="23495"/>
          </a:xfrm>
        </p:grpSpPr>
        <p:pic>
          <p:nvPicPr>
            <p:cNvPr id="4833" name="object 4833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9842012" y="4008917"/>
              <a:ext cx="66919" cy="5538"/>
            </a:xfrm>
            <a:prstGeom prst="rect">
              <a:avLst/>
            </a:prstGeom>
          </p:spPr>
        </p:pic>
        <p:sp>
          <p:nvSpPr>
            <p:cNvPr id="4834" name="object 4834"/>
            <p:cNvSpPr/>
            <p:nvPr/>
          </p:nvSpPr>
          <p:spPr>
            <a:xfrm>
              <a:off x="9844797" y="401167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1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9847582" y="4014463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>
                  <a:moveTo>
                    <a:pt x="6134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9842012" y="400891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9861531" y="40284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40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9908931" y="401446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9908931" y="40116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9908931" y="40089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41" name="object 4841"/>
          <p:cNvSpPr/>
          <p:nvPr/>
        </p:nvSpPr>
        <p:spPr>
          <a:xfrm>
            <a:off x="16997207" y="5327434"/>
            <a:ext cx="11430" cy="0"/>
          </a:xfrm>
          <a:custGeom>
            <a:avLst/>
            <a:gdLst/>
            <a:ahLst/>
            <a:cxnLst/>
            <a:rect l="l" t="t" r="r" b="b"/>
            <a:pathLst>
              <a:path w="11430">
                <a:moveTo>
                  <a:pt x="11182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2" name="object 4842"/>
          <p:cNvSpPr/>
          <p:nvPr/>
        </p:nvSpPr>
        <p:spPr>
          <a:xfrm>
            <a:off x="16997207" y="4985475"/>
            <a:ext cx="11430" cy="0"/>
          </a:xfrm>
          <a:custGeom>
            <a:avLst/>
            <a:gdLst/>
            <a:ahLst/>
            <a:cxnLst/>
            <a:rect l="l" t="t" r="r" b="b"/>
            <a:pathLst>
              <a:path w="11430">
                <a:moveTo>
                  <a:pt x="11182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43" name="object 4843"/>
          <p:cNvGrpSpPr/>
          <p:nvPr/>
        </p:nvGrpSpPr>
        <p:grpSpPr>
          <a:xfrm>
            <a:off x="17000546" y="5322463"/>
            <a:ext cx="65405" cy="12065"/>
            <a:chOff x="17000546" y="5322463"/>
            <a:chExt cx="65405" cy="12065"/>
          </a:xfrm>
        </p:grpSpPr>
        <p:sp>
          <p:nvSpPr>
            <p:cNvPr id="4844" name="object 4844"/>
            <p:cNvSpPr/>
            <p:nvPr/>
          </p:nvSpPr>
          <p:spPr>
            <a:xfrm>
              <a:off x="17000537" y="532247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4">
                  <a:moveTo>
                    <a:pt x="786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7861" y="11798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7008389" y="532836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21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46" name="object 4846"/>
          <p:cNvGrpSpPr/>
          <p:nvPr/>
        </p:nvGrpSpPr>
        <p:grpSpPr>
          <a:xfrm>
            <a:off x="17000546" y="4978672"/>
            <a:ext cx="65405" cy="12065"/>
            <a:chOff x="17000546" y="4978672"/>
            <a:chExt cx="65405" cy="12065"/>
          </a:xfrm>
        </p:grpSpPr>
        <p:sp>
          <p:nvSpPr>
            <p:cNvPr id="4847" name="object 4847"/>
            <p:cNvSpPr/>
            <p:nvPr/>
          </p:nvSpPr>
          <p:spPr>
            <a:xfrm>
              <a:off x="17000537" y="4978672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4">
                  <a:moveTo>
                    <a:pt x="7861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7861" y="11811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7008389" y="498457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21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49" name="object 4849"/>
          <p:cNvGrpSpPr/>
          <p:nvPr/>
        </p:nvGrpSpPr>
        <p:grpSpPr>
          <a:xfrm>
            <a:off x="9560143" y="5433968"/>
            <a:ext cx="296545" cy="296545"/>
            <a:chOff x="9560143" y="5433968"/>
            <a:chExt cx="296545" cy="296545"/>
          </a:xfrm>
        </p:grpSpPr>
        <p:pic>
          <p:nvPicPr>
            <p:cNvPr id="4850" name="object 4850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9566043" y="5439869"/>
              <a:ext cx="284378" cy="284336"/>
            </a:xfrm>
            <a:prstGeom prst="rect">
              <a:avLst/>
            </a:prstGeom>
          </p:spPr>
        </p:pic>
        <p:sp>
          <p:nvSpPr>
            <p:cNvPr id="4851" name="object 4851"/>
            <p:cNvSpPr/>
            <p:nvPr/>
          </p:nvSpPr>
          <p:spPr>
            <a:xfrm>
              <a:off x="9566043" y="5439869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284378" y="0"/>
                  </a:moveTo>
                  <a:lnTo>
                    <a:pt x="239633" y="3533"/>
                  </a:lnTo>
                  <a:lnTo>
                    <a:pt x="196380" y="13947"/>
                  </a:lnTo>
                  <a:lnTo>
                    <a:pt x="155391" y="30920"/>
                  </a:lnTo>
                  <a:lnTo>
                    <a:pt x="117435" y="54132"/>
                  </a:lnTo>
                  <a:lnTo>
                    <a:pt x="83285" y="83264"/>
                  </a:lnTo>
                  <a:lnTo>
                    <a:pt x="54157" y="117403"/>
                  </a:lnTo>
                  <a:lnTo>
                    <a:pt x="30944" y="155350"/>
                  </a:lnTo>
                  <a:lnTo>
                    <a:pt x="13966" y="196335"/>
                  </a:lnTo>
                  <a:lnTo>
                    <a:pt x="3545" y="239587"/>
                  </a:lnTo>
                  <a:lnTo>
                    <a:pt x="0" y="2843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52" name="object 4852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9625188" y="5499006"/>
              <a:ext cx="231134" cy="231081"/>
            </a:xfrm>
            <a:prstGeom prst="rect">
              <a:avLst/>
            </a:prstGeom>
          </p:spPr>
        </p:pic>
      </p:grpSp>
      <p:grpSp>
        <p:nvGrpSpPr>
          <p:cNvPr id="4853" name="object 4853"/>
          <p:cNvGrpSpPr/>
          <p:nvPr/>
        </p:nvGrpSpPr>
        <p:grpSpPr>
          <a:xfrm>
            <a:off x="12550464" y="6152393"/>
            <a:ext cx="313055" cy="20320"/>
            <a:chOff x="12550464" y="6152393"/>
            <a:chExt cx="313055" cy="20320"/>
          </a:xfrm>
        </p:grpSpPr>
        <p:pic>
          <p:nvPicPr>
            <p:cNvPr id="4854" name="object 4854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2553429" y="6155341"/>
              <a:ext cx="306618" cy="4659"/>
            </a:xfrm>
            <a:prstGeom prst="rect">
              <a:avLst/>
            </a:prstGeom>
          </p:spPr>
        </p:pic>
        <p:sp>
          <p:nvSpPr>
            <p:cNvPr id="4855" name="object 4855"/>
            <p:cNvSpPr/>
            <p:nvPr/>
          </p:nvSpPr>
          <p:spPr>
            <a:xfrm>
              <a:off x="12553416" y="615999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2553430" y="61553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2553416" y="61553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94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2553416" y="616928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2860049" y="615534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4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60" name="object 4860"/>
          <p:cNvGrpSpPr/>
          <p:nvPr/>
        </p:nvGrpSpPr>
        <p:grpSpPr>
          <a:xfrm>
            <a:off x="15625160" y="4601000"/>
            <a:ext cx="399415" cy="31115"/>
            <a:chOff x="15625160" y="4601000"/>
            <a:chExt cx="399415" cy="31115"/>
          </a:xfrm>
        </p:grpSpPr>
        <p:sp>
          <p:nvSpPr>
            <p:cNvPr id="4861" name="object 4861"/>
            <p:cNvSpPr/>
            <p:nvPr/>
          </p:nvSpPr>
          <p:spPr>
            <a:xfrm>
              <a:off x="15628506" y="4603959"/>
              <a:ext cx="393065" cy="18415"/>
            </a:xfrm>
            <a:custGeom>
              <a:avLst/>
              <a:gdLst/>
              <a:ahLst/>
              <a:cxnLst/>
              <a:rect l="l" t="t" r="r" b="b"/>
              <a:pathLst>
                <a:path w="393065" h="18414">
                  <a:moveTo>
                    <a:pt x="392696" y="12"/>
                  </a:moveTo>
                  <a:lnTo>
                    <a:pt x="39585" y="12"/>
                  </a:lnTo>
                  <a:lnTo>
                    <a:pt x="5930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5930" y="4876"/>
                  </a:lnTo>
                  <a:lnTo>
                    <a:pt x="31242" y="18211"/>
                  </a:lnTo>
                  <a:lnTo>
                    <a:pt x="39573" y="18211"/>
                  </a:lnTo>
                  <a:lnTo>
                    <a:pt x="392696" y="18224"/>
                  </a:lnTo>
                  <a:lnTo>
                    <a:pt x="392696" y="12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62" name="object 486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5625160" y="4603952"/>
              <a:ext cx="3340" cy="1769"/>
            </a:xfrm>
            <a:prstGeom prst="rect">
              <a:avLst/>
            </a:prstGeom>
          </p:spPr>
        </p:pic>
        <p:pic>
          <p:nvPicPr>
            <p:cNvPr id="4863" name="object 486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5674028" y="4628099"/>
              <a:ext cx="347179" cy="3351"/>
            </a:xfrm>
            <a:prstGeom prst="rect">
              <a:avLst/>
            </a:prstGeom>
          </p:spPr>
        </p:pic>
        <p:sp>
          <p:nvSpPr>
            <p:cNvPr id="4864" name="object 4864"/>
            <p:cNvSpPr/>
            <p:nvPr/>
          </p:nvSpPr>
          <p:spPr>
            <a:xfrm>
              <a:off x="15659735" y="4622170"/>
              <a:ext cx="361950" cy="7620"/>
            </a:xfrm>
            <a:custGeom>
              <a:avLst/>
              <a:gdLst/>
              <a:ahLst/>
              <a:cxnLst/>
              <a:rect l="l" t="t" r="r" b="b"/>
              <a:pathLst>
                <a:path w="361950" h="7620">
                  <a:moveTo>
                    <a:pt x="361467" y="12"/>
                  </a:moveTo>
                  <a:lnTo>
                    <a:pt x="14287" y="12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8343" y="4406"/>
                  </a:lnTo>
                  <a:lnTo>
                    <a:pt x="11290" y="5943"/>
                  </a:lnTo>
                  <a:lnTo>
                    <a:pt x="14287" y="7505"/>
                  </a:lnTo>
                  <a:lnTo>
                    <a:pt x="14287" y="5943"/>
                  </a:lnTo>
                  <a:lnTo>
                    <a:pt x="361467" y="5943"/>
                  </a:lnTo>
                  <a:lnTo>
                    <a:pt x="361467" y="12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5634445" y="46039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5628507" y="46039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5674028" y="4628104"/>
              <a:ext cx="347345" cy="1905"/>
            </a:xfrm>
            <a:custGeom>
              <a:avLst/>
              <a:gdLst/>
              <a:ahLst/>
              <a:cxnLst/>
              <a:rect l="l" t="t" r="r" b="b"/>
              <a:pathLst>
                <a:path w="347344" h="1904">
                  <a:moveTo>
                    <a:pt x="0" y="0"/>
                  </a:moveTo>
                  <a:lnTo>
                    <a:pt x="0" y="1570"/>
                  </a:lnTo>
                </a:path>
                <a:path w="347344" h="1904">
                  <a:moveTo>
                    <a:pt x="0" y="0"/>
                  </a:moveTo>
                  <a:lnTo>
                    <a:pt x="3471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5674018" y="4622167"/>
              <a:ext cx="347345" cy="0"/>
            </a:xfrm>
            <a:custGeom>
              <a:avLst/>
              <a:gdLst/>
              <a:ahLst/>
              <a:cxnLst/>
              <a:rect l="l" t="t" r="r" b="b"/>
              <a:pathLst>
                <a:path w="347344">
                  <a:moveTo>
                    <a:pt x="3471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5668091" y="462216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5668089" y="46221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5625160" y="46039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5628507" y="46039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5634445" y="460395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6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5668091" y="4603952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4">
                  <a:moveTo>
                    <a:pt x="35312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5677373" y="4631449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69">
                  <a:moveTo>
                    <a:pt x="0" y="0"/>
                  </a:moveTo>
                  <a:lnTo>
                    <a:pt x="34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6021211" y="460395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6021211" y="46221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6021211" y="46281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879" name="object 4879"/>
          <p:cNvPicPr/>
          <p:nvPr/>
        </p:nvPicPr>
        <p:blipFill>
          <a:blip r:embed="rId173" cstate="print"/>
          <a:stretch>
            <a:fillRect/>
          </a:stretch>
        </p:blipFill>
        <p:spPr>
          <a:xfrm>
            <a:off x="12860048" y="5300487"/>
            <a:ext cx="65055" cy="139377"/>
          </a:xfrm>
          <a:prstGeom prst="rect">
            <a:avLst/>
          </a:prstGeom>
        </p:spPr>
      </p:pic>
      <p:pic>
        <p:nvPicPr>
          <p:cNvPr id="4880" name="object 4880"/>
          <p:cNvPicPr/>
          <p:nvPr/>
        </p:nvPicPr>
        <p:blipFill>
          <a:blip r:embed="rId174" cstate="print"/>
          <a:stretch>
            <a:fillRect/>
          </a:stretch>
        </p:blipFill>
        <p:spPr>
          <a:xfrm>
            <a:off x="12860040" y="4938115"/>
            <a:ext cx="65055" cy="65024"/>
          </a:xfrm>
          <a:prstGeom prst="rect">
            <a:avLst/>
          </a:prstGeom>
        </p:spPr>
      </p:pic>
      <p:sp>
        <p:nvSpPr>
          <p:cNvPr id="4881" name="object 4881"/>
          <p:cNvSpPr/>
          <p:nvPr/>
        </p:nvSpPr>
        <p:spPr>
          <a:xfrm>
            <a:off x="12925096" y="5300490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139377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2" name="object 4882"/>
          <p:cNvSpPr/>
          <p:nvPr/>
        </p:nvSpPr>
        <p:spPr>
          <a:xfrm>
            <a:off x="12860049" y="4938115"/>
            <a:ext cx="0" cy="65405"/>
          </a:xfrm>
          <a:custGeom>
            <a:avLst/>
            <a:gdLst/>
            <a:ahLst/>
            <a:cxnLst/>
            <a:rect l="l" t="t" r="r" b="b"/>
            <a:pathLst>
              <a:path h="65404">
                <a:moveTo>
                  <a:pt x="0" y="0"/>
                </a:moveTo>
                <a:lnTo>
                  <a:pt x="0" y="65024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3" name="object 4883"/>
          <p:cNvSpPr/>
          <p:nvPr/>
        </p:nvSpPr>
        <p:spPr>
          <a:xfrm>
            <a:off x="12860049" y="5300490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377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4" name="object 4884"/>
          <p:cNvSpPr/>
          <p:nvPr/>
        </p:nvSpPr>
        <p:spPr>
          <a:xfrm>
            <a:off x="12925096" y="5003139"/>
            <a:ext cx="0" cy="297815"/>
          </a:xfrm>
          <a:custGeom>
            <a:avLst/>
            <a:gdLst/>
            <a:ahLst/>
            <a:cxnLst/>
            <a:rect l="l" t="t" r="r" b="b"/>
            <a:pathLst>
              <a:path h="297814">
                <a:moveTo>
                  <a:pt x="0" y="0"/>
                </a:moveTo>
                <a:lnTo>
                  <a:pt x="0" y="297352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5" name="object 4885"/>
          <p:cNvSpPr/>
          <p:nvPr/>
        </p:nvSpPr>
        <p:spPr>
          <a:xfrm>
            <a:off x="12860049" y="5003139"/>
            <a:ext cx="0" cy="297815"/>
          </a:xfrm>
          <a:custGeom>
            <a:avLst/>
            <a:gdLst/>
            <a:ahLst/>
            <a:cxnLst/>
            <a:rect l="l" t="t" r="r" b="b"/>
            <a:pathLst>
              <a:path h="297814">
                <a:moveTo>
                  <a:pt x="0" y="0"/>
                </a:moveTo>
                <a:lnTo>
                  <a:pt x="0" y="297352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86" name="object 4886"/>
          <p:cNvGrpSpPr/>
          <p:nvPr/>
        </p:nvGrpSpPr>
        <p:grpSpPr>
          <a:xfrm>
            <a:off x="12860056" y="5000187"/>
            <a:ext cx="65405" cy="6350"/>
            <a:chOff x="12860056" y="5000187"/>
            <a:chExt cx="65405" cy="6350"/>
          </a:xfrm>
        </p:grpSpPr>
        <p:sp>
          <p:nvSpPr>
            <p:cNvPr id="4887" name="object 4887"/>
            <p:cNvSpPr/>
            <p:nvPr/>
          </p:nvSpPr>
          <p:spPr>
            <a:xfrm>
              <a:off x="12915819" y="50031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2860056" y="500313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5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89" name="object 4889"/>
          <p:cNvGrpSpPr/>
          <p:nvPr/>
        </p:nvGrpSpPr>
        <p:grpSpPr>
          <a:xfrm>
            <a:off x="12860056" y="5297537"/>
            <a:ext cx="65405" cy="6350"/>
            <a:chOff x="12860056" y="5297537"/>
            <a:chExt cx="65405" cy="6350"/>
          </a:xfrm>
        </p:grpSpPr>
        <p:sp>
          <p:nvSpPr>
            <p:cNvPr id="4890" name="object 4890"/>
            <p:cNvSpPr/>
            <p:nvPr/>
          </p:nvSpPr>
          <p:spPr>
            <a:xfrm>
              <a:off x="12915819" y="53004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2860056" y="530048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5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92" name="object 4892"/>
          <p:cNvGrpSpPr/>
          <p:nvPr/>
        </p:nvGrpSpPr>
        <p:grpSpPr>
          <a:xfrm>
            <a:off x="12919195" y="5703434"/>
            <a:ext cx="66040" cy="58419"/>
            <a:chOff x="12919195" y="5703434"/>
            <a:chExt cx="66040" cy="58419"/>
          </a:xfrm>
        </p:grpSpPr>
        <p:pic>
          <p:nvPicPr>
            <p:cNvPr id="4893" name="object 4893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2925103" y="5709334"/>
              <a:ext cx="54249" cy="46448"/>
            </a:xfrm>
            <a:prstGeom prst="rect">
              <a:avLst/>
            </a:prstGeom>
          </p:spPr>
        </p:pic>
        <p:sp>
          <p:nvSpPr>
            <p:cNvPr id="4894" name="object 4894"/>
            <p:cNvSpPr/>
            <p:nvPr/>
          </p:nvSpPr>
          <p:spPr>
            <a:xfrm>
              <a:off x="12925091" y="5703434"/>
              <a:ext cx="54610" cy="12065"/>
            </a:xfrm>
            <a:custGeom>
              <a:avLst/>
              <a:gdLst/>
              <a:ahLst/>
              <a:cxnLst/>
              <a:rect l="l" t="t" r="r" b="b"/>
              <a:pathLst>
                <a:path w="54609" h="12064">
                  <a:moveTo>
                    <a:pt x="0" y="11800"/>
                  </a:moveTo>
                  <a:lnTo>
                    <a:pt x="54249" y="11800"/>
                  </a:lnTo>
                  <a:lnTo>
                    <a:pt x="542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2925096" y="570933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2925096" y="5749892"/>
              <a:ext cx="54610" cy="12065"/>
            </a:xfrm>
            <a:custGeom>
              <a:avLst/>
              <a:gdLst/>
              <a:ahLst/>
              <a:cxnLst/>
              <a:rect l="l" t="t" r="r" b="b"/>
              <a:pathLst>
                <a:path w="54609" h="12064">
                  <a:moveTo>
                    <a:pt x="0" y="11800"/>
                  </a:moveTo>
                  <a:lnTo>
                    <a:pt x="54249" y="11800"/>
                  </a:lnTo>
                  <a:lnTo>
                    <a:pt x="542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2979340" y="5709343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898" name="object 4898"/>
          <p:cNvPicPr/>
          <p:nvPr/>
        </p:nvPicPr>
        <p:blipFill>
          <a:blip r:embed="rId176" cstate="print"/>
          <a:stretch>
            <a:fillRect/>
          </a:stretch>
        </p:blipFill>
        <p:spPr>
          <a:xfrm>
            <a:off x="15984036" y="3984726"/>
            <a:ext cx="78049" cy="46448"/>
          </a:xfrm>
          <a:prstGeom prst="rect">
            <a:avLst/>
          </a:prstGeom>
        </p:spPr>
      </p:pic>
      <p:pic>
        <p:nvPicPr>
          <p:cNvPr id="4899" name="object 4899"/>
          <p:cNvPicPr/>
          <p:nvPr/>
        </p:nvPicPr>
        <p:blipFill>
          <a:blip r:embed="rId177" cstate="print"/>
          <a:stretch>
            <a:fillRect/>
          </a:stretch>
        </p:blipFill>
        <p:spPr>
          <a:xfrm>
            <a:off x="14753753" y="3984190"/>
            <a:ext cx="455315" cy="46990"/>
          </a:xfrm>
          <a:prstGeom prst="rect">
            <a:avLst/>
          </a:prstGeom>
        </p:spPr>
      </p:pic>
      <p:pic>
        <p:nvPicPr>
          <p:cNvPr id="4900" name="object 4900"/>
          <p:cNvPicPr/>
          <p:nvPr/>
        </p:nvPicPr>
        <p:blipFill>
          <a:blip r:embed="rId178" cstate="print"/>
          <a:stretch>
            <a:fillRect/>
          </a:stretch>
        </p:blipFill>
        <p:spPr>
          <a:xfrm>
            <a:off x="12860048" y="3984652"/>
            <a:ext cx="1726460" cy="46989"/>
          </a:xfrm>
          <a:prstGeom prst="rect">
            <a:avLst/>
          </a:prstGeom>
        </p:spPr>
      </p:pic>
      <p:sp>
        <p:nvSpPr>
          <p:cNvPr id="4901" name="object 4901"/>
          <p:cNvSpPr/>
          <p:nvPr/>
        </p:nvSpPr>
        <p:spPr>
          <a:xfrm>
            <a:off x="15984022" y="3978825"/>
            <a:ext cx="78105" cy="12065"/>
          </a:xfrm>
          <a:custGeom>
            <a:avLst/>
            <a:gdLst/>
            <a:ahLst/>
            <a:cxnLst/>
            <a:rect l="l" t="t" r="r" b="b"/>
            <a:pathLst>
              <a:path w="78105" h="12064">
                <a:moveTo>
                  <a:pt x="0" y="11800"/>
                </a:moveTo>
                <a:lnTo>
                  <a:pt x="78049" y="11800"/>
                </a:lnTo>
                <a:lnTo>
                  <a:pt x="78049" y="0"/>
                </a:lnTo>
                <a:lnTo>
                  <a:pt x="0" y="0"/>
                </a:lnTo>
                <a:lnTo>
                  <a:pt x="0" y="118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2" name="object 4902"/>
          <p:cNvSpPr/>
          <p:nvPr/>
        </p:nvSpPr>
        <p:spPr>
          <a:xfrm>
            <a:off x="14772363" y="3984725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436709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3" name="object 4903"/>
          <p:cNvSpPr/>
          <p:nvPr/>
        </p:nvSpPr>
        <p:spPr>
          <a:xfrm>
            <a:off x="13991834" y="398472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576108" y="0"/>
                </a:moveTo>
                <a:lnTo>
                  <a:pt x="0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04" name="object 4904"/>
          <p:cNvGrpSpPr/>
          <p:nvPr/>
        </p:nvGrpSpPr>
        <p:grpSpPr>
          <a:xfrm>
            <a:off x="12854148" y="3978825"/>
            <a:ext cx="1685925" cy="58419"/>
            <a:chOff x="12854148" y="3978825"/>
            <a:chExt cx="1685925" cy="58419"/>
          </a:xfrm>
        </p:grpSpPr>
        <p:sp>
          <p:nvSpPr>
            <p:cNvPr id="4905" name="object 4905"/>
            <p:cNvSpPr/>
            <p:nvPr/>
          </p:nvSpPr>
          <p:spPr>
            <a:xfrm>
              <a:off x="12860042" y="398472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60584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2860049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2860049" y="4025280"/>
              <a:ext cx="541020" cy="12065"/>
            </a:xfrm>
            <a:custGeom>
              <a:avLst/>
              <a:gdLst/>
              <a:ahLst/>
              <a:cxnLst/>
              <a:rect l="l" t="t" r="r" b="b"/>
              <a:pathLst>
                <a:path w="541019" h="12064">
                  <a:moveTo>
                    <a:pt x="0" y="11800"/>
                  </a:moveTo>
                  <a:lnTo>
                    <a:pt x="540789" y="11800"/>
                  </a:lnTo>
                  <a:lnTo>
                    <a:pt x="54078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3465888" y="4031180"/>
              <a:ext cx="1074420" cy="0"/>
            </a:xfrm>
            <a:custGeom>
              <a:avLst/>
              <a:gdLst/>
              <a:ahLst/>
              <a:cxnLst/>
              <a:rect l="l" t="t" r="r" b="b"/>
              <a:pathLst>
                <a:path w="1074419">
                  <a:moveTo>
                    <a:pt x="0" y="0"/>
                  </a:moveTo>
                  <a:lnTo>
                    <a:pt x="107415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09" name="object 4909"/>
          <p:cNvSpPr/>
          <p:nvPr/>
        </p:nvSpPr>
        <p:spPr>
          <a:xfrm>
            <a:off x="14753753" y="4031181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867" y="0"/>
                </a:lnTo>
              </a:path>
            </a:pathLst>
          </a:custGeom>
          <a:ln w="11800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10" name="object 4910"/>
          <p:cNvGrpSpPr/>
          <p:nvPr/>
        </p:nvGrpSpPr>
        <p:grpSpPr>
          <a:xfrm>
            <a:off x="15984029" y="3984731"/>
            <a:ext cx="84455" cy="52705"/>
            <a:chOff x="15984029" y="3984731"/>
            <a:chExt cx="84455" cy="52705"/>
          </a:xfrm>
        </p:grpSpPr>
        <p:sp>
          <p:nvSpPr>
            <p:cNvPr id="4911" name="object 4911"/>
            <p:cNvSpPr/>
            <p:nvPr/>
          </p:nvSpPr>
          <p:spPr>
            <a:xfrm>
              <a:off x="15984029" y="403118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9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6062073" y="3984731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13" name="object 4913"/>
          <p:cNvGrpSpPr/>
          <p:nvPr/>
        </p:nvGrpSpPr>
        <p:grpSpPr>
          <a:xfrm>
            <a:off x="14562041" y="3981772"/>
            <a:ext cx="216535" cy="52705"/>
            <a:chOff x="14562041" y="3981772"/>
            <a:chExt cx="216535" cy="52705"/>
          </a:xfrm>
        </p:grpSpPr>
        <p:sp>
          <p:nvSpPr>
            <p:cNvPr id="4914" name="object 4914"/>
            <p:cNvSpPr/>
            <p:nvPr/>
          </p:nvSpPr>
          <p:spPr>
            <a:xfrm>
              <a:off x="14586512" y="4031180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24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4567935" y="3984725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>
                  <a:moveTo>
                    <a:pt x="20443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4772368" y="3984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4753742" y="3982573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61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4753753" y="398847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1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4567941" y="3984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4567929" y="3982573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580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8580" y="11798"/>
                  </a:lnTo>
                  <a:lnTo>
                    <a:pt x="185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4586508" y="398847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1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22" name="object 4922"/>
          <p:cNvSpPr/>
          <p:nvPr/>
        </p:nvSpPr>
        <p:spPr>
          <a:xfrm>
            <a:off x="15209073" y="3984430"/>
            <a:ext cx="775335" cy="635"/>
          </a:xfrm>
          <a:custGeom>
            <a:avLst/>
            <a:gdLst/>
            <a:ahLst/>
            <a:cxnLst/>
            <a:rect l="l" t="t" r="r" b="b"/>
            <a:pathLst>
              <a:path w="775334" h="635">
                <a:moveTo>
                  <a:pt x="18567" y="591"/>
                </a:moveTo>
                <a:lnTo>
                  <a:pt x="137046" y="591"/>
                </a:lnTo>
              </a:path>
              <a:path w="775334" h="635">
                <a:moveTo>
                  <a:pt x="149129" y="591"/>
                </a:moveTo>
                <a:lnTo>
                  <a:pt x="276423" y="591"/>
                </a:lnTo>
              </a:path>
              <a:path w="775334" h="635">
                <a:moveTo>
                  <a:pt x="288517" y="591"/>
                </a:moveTo>
                <a:lnTo>
                  <a:pt x="480847" y="591"/>
                </a:lnTo>
              </a:path>
              <a:path w="775334" h="635">
                <a:moveTo>
                  <a:pt x="492909" y="591"/>
                </a:moveTo>
                <a:lnTo>
                  <a:pt x="774950" y="591"/>
                </a:lnTo>
              </a:path>
              <a:path w="775334" h="635">
                <a:moveTo>
                  <a:pt x="0" y="0"/>
                </a:moveTo>
                <a:lnTo>
                  <a:pt x="137046" y="0"/>
                </a:lnTo>
              </a:path>
              <a:path w="775334" h="635">
                <a:moveTo>
                  <a:pt x="149129" y="0"/>
                </a:moveTo>
                <a:lnTo>
                  <a:pt x="276423" y="0"/>
                </a:lnTo>
              </a:path>
              <a:path w="775334" h="635">
                <a:moveTo>
                  <a:pt x="288517" y="0"/>
                </a:moveTo>
                <a:lnTo>
                  <a:pt x="480847" y="0"/>
                </a:lnTo>
              </a:path>
              <a:path w="775334" h="635">
                <a:moveTo>
                  <a:pt x="492909" y="0"/>
                </a:moveTo>
                <a:lnTo>
                  <a:pt x="77495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23" name="object 4923"/>
          <p:cNvGrpSpPr/>
          <p:nvPr/>
        </p:nvGrpSpPr>
        <p:grpSpPr>
          <a:xfrm>
            <a:off x="15155172" y="3984725"/>
            <a:ext cx="835025" cy="642620"/>
            <a:chOff x="15155172" y="3984725"/>
            <a:chExt cx="835025" cy="642620"/>
          </a:xfrm>
        </p:grpSpPr>
        <p:sp>
          <p:nvSpPr>
            <p:cNvPr id="4924" name="object 4924"/>
            <p:cNvSpPr/>
            <p:nvPr/>
          </p:nvSpPr>
          <p:spPr>
            <a:xfrm>
              <a:off x="15209073" y="4031180"/>
              <a:ext cx="775335" cy="0"/>
            </a:xfrm>
            <a:custGeom>
              <a:avLst/>
              <a:gdLst/>
              <a:ahLst/>
              <a:cxnLst/>
              <a:rect l="l" t="t" r="r" b="b"/>
              <a:pathLst>
                <a:path w="775334">
                  <a:moveTo>
                    <a:pt x="0" y="0"/>
                  </a:moveTo>
                  <a:lnTo>
                    <a:pt x="7749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5209073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5984029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27" name="object 4927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5162617" y="4031175"/>
              <a:ext cx="46448" cy="23245"/>
            </a:xfrm>
            <a:prstGeom prst="rect">
              <a:avLst/>
            </a:prstGeom>
          </p:spPr>
        </p:pic>
        <p:pic>
          <p:nvPicPr>
            <p:cNvPr id="4928" name="object 4928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5162617" y="4086608"/>
              <a:ext cx="46448" cy="44961"/>
            </a:xfrm>
            <a:prstGeom prst="rect">
              <a:avLst/>
            </a:prstGeom>
          </p:spPr>
        </p:pic>
        <p:pic>
          <p:nvPicPr>
            <p:cNvPr id="4929" name="object 4929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162617" y="4151988"/>
              <a:ext cx="46448" cy="367936"/>
            </a:xfrm>
            <a:prstGeom prst="rect">
              <a:avLst/>
            </a:prstGeom>
          </p:spPr>
        </p:pic>
        <p:pic>
          <p:nvPicPr>
            <p:cNvPr id="4930" name="object 4930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5162624" y="4538536"/>
              <a:ext cx="46448" cy="65024"/>
            </a:xfrm>
            <a:prstGeom prst="rect">
              <a:avLst/>
            </a:prstGeom>
          </p:spPr>
        </p:pic>
        <p:sp>
          <p:nvSpPr>
            <p:cNvPr id="4931" name="object 4931"/>
            <p:cNvSpPr/>
            <p:nvPr/>
          </p:nvSpPr>
          <p:spPr>
            <a:xfrm>
              <a:off x="15156724" y="4031180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0" y="23245"/>
                  </a:moveTo>
                  <a:lnTo>
                    <a:pt x="11800" y="2324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324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5162624" y="40866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4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5162624" y="410462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5162624" y="4151985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5162624" y="4538536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5209073" y="4151991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36793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5209073" y="4104628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5209073" y="40866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4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5209073" y="403118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40" name="object 4940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5162617" y="4131570"/>
              <a:ext cx="46448" cy="20418"/>
            </a:xfrm>
            <a:prstGeom prst="rect">
              <a:avLst/>
            </a:prstGeom>
          </p:spPr>
        </p:pic>
        <p:sp>
          <p:nvSpPr>
            <p:cNvPr id="4941" name="object 4941"/>
            <p:cNvSpPr/>
            <p:nvPr/>
          </p:nvSpPr>
          <p:spPr>
            <a:xfrm>
              <a:off x="15162624" y="413157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1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5209073" y="41315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1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43" name="object 4943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5162617" y="4066158"/>
              <a:ext cx="46448" cy="20449"/>
            </a:xfrm>
            <a:prstGeom prst="rect">
              <a:avLst/>
            </a:prstGeom>
          </p:spPr>
        </p:pic>
        <p:sp>
          <p:nvSpPr>
            <p:cNvPr id="4944" name="object 4944"/>
            <p:cNvSpPr/>
            <p:nvPr/>
          </p:nvSpPr>
          <p:spPr>
            <a:xfrm>
              <a:off x="15156714" y="4066164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11811" y="0"/>
                  </a:moveTo>
                  <a:lnTo>
                    <a:pt x="0" y="0"/>
                  </a:lnTo>
                  <a:lnTo>
                    <a:pt x="0" y="10223"/>
                  </a:lnTo>
                  <a:lnTo>
                    <a:pt x="0" y="11518"/>
                  </a:lnTo>
                  <a:lnTo>
                    <a:pt x="0" y="21742"/>
                  </a:lnTo>
                  <a:lnTo>
                    <a:pt x="11811" y="21742"/>
                  </a:lnTo>
                  <a:lnTo>
                    <a:pt x="11811" y="11518"/>
                  </a:lnTo>
                  <a:lnTo>
                    <a:pt x="11811" y="10223"/>
                  </a:lnTo>
                  <a:lnTo>
                    <a:pt x="118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5203173" y="4071915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5">
                  <a:moveTo>
                    <a:pt x="0" y="0"/>
                  </a:moveTo>
                  <a:lnTo>
                    <a:pt x="11800" y="0"/>
                  </a:lnTo>
                </a:path>
                <a:path w="12065" h="10795">
                  <a:moveTo>
                    <a:pt x="0" y="10224"/>
                  </a:moveTo>
                  <a:lnTo>
                    <a:pt x="11800" y="10224"/>
                  </a:lnTo>
                </a:path>
              </a:pathLst>
            </a:custGeom>
            <a:ln w="1152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46" name="object 494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5162617" y="4093446"/>
              <a:ext cx="46448" cy="11182"/>
            </a:xfrm>
            <a:prstGeom prst="rect">
              <a:avLst/>
            </a:prstGeom>
          </p:spPr>
        </p:pic>
        <p:sp>
          <p:nvSpPr>
            <p:cNvPr id="4947" name="object 4947"/>
            <p:cNvSpPr/>
            <p:nvPr/>
          </p:nvSpPr>
          <p:spPr>
            <a:xfrm>
              <a:off x="15162624" y="40934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8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5209073" y="40934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49" name="object 4949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5162617" y="4054421"/>
              <a:ext cx="46448" cy="7444"/>
            </a:xfrm>
            <a:prstGeom prst="rect">
              <a:avLst/>
            </a:prstGeom>
          </p:spPr>
        </p:pic>
        <p:sp>
          <p:nvSpPr>
            <p:cNvPr id="4950" name="object 4950"/>
            <p:cNvSpPr/>
            <p:nvPr/>
          </p:nvSpPr>
          <p:spPr>
            <a:xfrm>
              <a:off x="15156724" y="4056750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0" y="3722"/>
                  </a:moveTo>
                  <a:lnTo>
                    <a:pt x="11800" y="3722"/>
                  </a:lnTo>
                </a:path>
                <a:path w="12065" h="3810">
                  <a:moveTo>
                    <a:pt x="0" y="0"/>
                  </a:moveTo>
                  <a:lnTo>
                    <a:pt x="11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5203173" y="4056745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0" y="3722"/>
                  </a:moveTo>
                  <a:lnTo>
                    <a:pt x="11800" y="3722"/>
                  </a:lnTo>
                </a:path>
                <a:path w="12065" h="3810">
                  <a:moveTo>
                    <a:pt x="0" y="0"/>
                  </a:moveTo>
                  <a:lnTo>
                    <a:pt x="11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52" name="object 4952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5162617" y="4059070"/>
              <a:ext cx="46448" cy="18606"/>
            </a:xfrm>
            <a:prstGeom prst="rect">
              <a:avLst/>
            </a:prstGeom>
          </p:spPr>
        </p:pic>
        <p:sp>
          <p:nvSpPr>
            <p:cNvPr id="4953" name="object 4953"/>
            <p:cNvSpPr/>
            <p:nvPr/>
          </p:nvSpPr>
          <p:spPr>
            <a:xfrm>
              <a:off x="15156724" y="4059072"/>
              <a:ext cx="12065" cy="19050"/>
            </a:xfrm>
            <a:custGeom>
              <a:avLst/>
              <a:gdLst/>
              <a:ahLst/>
              <a:cxnLst/>
              <a:rect l="l" t="t" r="r" b="b"/>
              <a:pathLst>
                <a:path w="12065" h="19050">
                  <a:moveTo>
                    <a:pt x="0" y="18606"/>
                  </a:moveTo>
                  <a:lnTo>
                    <a:pt x="11800" y="18606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6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5209073" y="405907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0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55" name="object 4955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15162617" y="4519925"/>
              <a:ext cx="46448" cy="18606"/>
            </a:xfrm>
            <a:prstGeom prst="rect">
              <a:avLst/>
            </a:prstGeom>
          </p:spPr>
        </p:pic>
        <p:sp>
          <p:nvSpPr>
            <p:cNvPr id="4956" name="object 4956"/>
            <p:cNvSpPr/>
            <p:nvPr/>
          </p:nvSpPr>
          <p:spPr>
            <a:xfrm>
              <a:off x="15162624" y="451992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60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5209073" y="451992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0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58" name="object 4958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5155172" y="4603566"/>
              <a:ext cx="469985" cy="23234"/>
            </a:xfrm>
            <a:prstGeom prst="rect">
              <a:avLst/>
            </a:prstGeom>
          </p:spPr>
        </p:pic>
      </p:grpSp>
      <p:pic>
        <p:nvPicPr>
          <p:cNvPr id="4959" name="object 4959"/>
          <p:cNvPicPr/>
          <p:nvPr/>
        </p:nvPicPr>
        <p:blipFill>
          <a:blip r:embed="rId190" cstate="print"/>
          <a:stretch>
            <a:fillRect/>
          </a:stretch>
        </p:blipFill>
        <p:spPr>
          <a:xfrm>
            <a:off x="14777005" y="4603566"/>
            <a:ext cx="285258" cy="23234"/>
          </a:xfrm>
          <a:prstGeom prst="rect">
            <a:avLst/>
          </a:prstGeom>
        </p:spPr>
      </p:pic>
      <p:grpSp>
        <p:nvGrpSpPr>
          <p:cNvPr id="4960" name="object 4960"/>
          <p:cNvGrpSpPr/>
          <p:nvPr/>
        </p:nvGrpSpPr>
        <p:grpSpPr>
          <a:xfrm>
            <a:off x="15155175" y="4605289"/>
            <a:ext cx="470534" cy="20320"/>
            <a:chOff x="15155175" y="4605289"/>
            <a:chExt cx="470534" cy="20320"/>
          </a:xfrm>
        </p:grpSpPr>
        <p:sp>
          <p:nvSpPr>
            <p:cNvPr id="4961" name="object 4961"/>
            <p:cNvSpPr/>
            <p:nvPr/>
          </p:nvSpPr>
          <p:spPr>
            <a:xfrm>
              <a:off x="15155175" y="460588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5155182" y="462448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5155182" y="462216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5155175" y="4608241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5155182" y="4619373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66" name="object 4966"/>
          <p:cNvGrpSpPr/>
          <p:nvPr/>
        </p:nvGrpSpPr>
        <p:grpSpPr>
          <a:xfrm>
            <a:off x="14777009" y="4605289"/>
            <a:ext cx="285750" cy="20320"/>
            <a:chOff x="14777009" y="4605289"/>
            <a:chExt cx="285750" cy="20320"/>
          </a:xfrm>
        </p:grpSpPr>
        <p:sp>
          <p:nvSpPr>
            <p:cNvPr id="4967" name="object 4967"/>
            <p:cNvSpPr/>
            <p:nvPr/>
          </p:nvSpPr>
          <p:spPr>
            <a:xfrm>
              <a:off x="14777020" y="460588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4777009" y="4624487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4777009" y="4622167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4777020" y="4608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4777009" y="4619373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72" name="object 4972"/>
          <p:cNvSpPr/>
          <p:nvPr/>
        </p:nvSpPr>
        <p:spPr>
          <a:xfrm>
            <a:off x="15155175" y="4603560"/>
            <a:ext cx="470534" cy="0"/>
          </a:xfrm>
          <a:custGeom>
            <a:avLst/>
            <a:gdLst/>
            <a:ahLst/>
            <a:cxnLst/>
            <a:rect l="l" t="t" r="r" b="b"/>
            <a:pathLst>
              <a:path w="470534">
                <a:moveTo>
                  <a:pt x="4699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73" name="object 4973"/>
          <p:cNvGrpSpPr/>
          <p:nvPr/>
        </p:nvGrpSpPr>
        <p:grpSpPr>
          <a:xfrm>
            <a:off x="14777009" y="4602968"/>
            <a:ext cx="285750" cy="24765"/>
            <a:chOff x="14777009" y="4602968"/>
            <a:chExt cx="285750" cy="24765"/>
          </a:xfrm>
        </p:grpSpPr>
        <p:sp>
          <p:nvSpPr>
            <p:cNvPr id="4974" name="object 4974"/>
            <p:cNvSpPr/>
            <p:nvPr/>
          </p:nvSpPr>
          <p:spPr>
            <a:xfrm>
              <a:off x="14777020" y="460356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4777009" y="46268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76" name="object 4976"/>
          <p:cNvGrpSpPr/>
          <p:nvPr/>
        </p:nvGrpSpPr>
        <p:grpSpPr>
          <a:xfrm>
            <a:off x="15155181" y="4603560"/>
            <a:ext cx="473075" cy="24130"/>
            <a:chOff x="15155181" y="4603560"/>
            <a:chExt cx="473075" cy="24130"/>
          </a:xfrm>
        </p:grpSpPr>
        <p:sp>
          <p:nvSpPr>
            <p:cNvPr id="4977" name="object 4977"/>
            <p:cNvSpPr/>
            <p:nvPr/>
          </p:nvSpPr>
          <p:spPr>
            <a:xfrm>
              <a:off x="15155181" y="4626808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5625161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5625161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5625161" y="4608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5625161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5625161" y="4622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5625161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84" name="object 4984"/>
          <p:cNvGrpSpPr/>
          <p:nvPr/>
        </p:nvGrpSpPr>
        <p:grpSpPr>
          <a:xfrm>
            <a:off x="14771777" y="4601199"/>
            <a:ext cx="8255" cy="28575"/>
            <a:chOff x="14771777" y="4601199"/>
            <a:chExt cx="8255" cy="28575"/>
          </a:xfrm>
        </p:grpSpPr>
        <p:pic>
          <p:nvPicPr>
            <p:cNvPr id="4985" name="object 4985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4772366" y="4603566"/>
              <a:ext cx="4638" cy="23245"/>
            </a:xfrm>
            <a:prstGeom prst="rect">
              <a:avLst/>
            </a:prstGeom>
          </p:spPr>
        </p:pic>
        <p:sp>
          <p:nvSpPr>
            <p:cNvPr id="4986" name="object 4986"/>
            <p:cNvSpPr/>
            <p:nvPr/>
          </p:nvSpPr>
          <p:spPr>
            <a:xfrm>
              <a:off x="14774648" y="46198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4777009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4774648" y="46170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4777009" y="4608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4774647" y="46058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80" h="23495">
                  <a:moveTo>
                    <a:pt x="4724" y="18605"/>
                  </a:moveTo>
                  <a:lnTo>
                    <a:pt x="4025" y="16929"/>
                  </a:lnTo>
                  <a:lnTo>
                    <a:pt x="2362" y="16243"/>
                  </a:lnTo>
                  <a:lnTo>
                    <a:pt x="685" y="16929"/>
                  </a:lnTo>
                  <a:lnTo>
                    <a:pt x="0" y="18605"/>
                  </a:lnTo>
                  <a:lnTo>
                    <a:pt x="469" y="19773"/>
                  </a:lnTo>
                  <a:lnTo>
                    <a:pt x="0" y="20929"/>
                  </a:lnTo>
                  <a:lnTo>
                    <a:pt x="685" y="22593"/>
                  </a:lnTo>
                  <a:lnTo>
                    <a:pt x="2362" y="23291"/>
                  </a:lnTo>
                  <a:lnTo>
                    <a:pt x="4025" y="22593"/>
                  </a:lnTo>
                  <a:lnTo>
                    <a:pt x="4724" y="20929"/>
                  </a:lnTo>
                  <a:lnTo>
                    <a:pt x="4229" y="19773"/>
                  </a:lnTo>
                  <a:lnTo>
                    <a:pt x="4724" y="18605"/>
                  </a:lnTo>
                  <a:close/>
                </a:path>
                <a:path w="5080" h="23495">
                  <a:moveTo>
                    <a:pt x="4724" y="2362"/>
                  </a:moveTo>
                  <a:lnTo>
                    <a:pt x="4025" y="685"/>
                  </a:lnTo>
                  <a:lnTo>
                    <a:pt x="2362" y="0"/>
                  </a:lnTo>
                  <a:lnTo>
                    <a:pt x="685" y="685"/>
                  </a:lnTo>
                  <a:lnTo>
                    <a:pt x="0" y="2362"/>
                  </a:lnTo>
                  <a:lnTo>
                    <a:pt x="685" y="4025"/>
                  </a:lnTo>
                  <a:lnTo>
                    <a:pt x="2362" y="4724"/>
                  </a:lnTo>
                  <a:lnTo>
                    <a:pt x="4025" y="4025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4772369" y="46035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4772369" y="46268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4772369" y="46035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4774647" y="460120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4724" y="23291"/>
                  </a:moveTo>
                  <a:lnTo>
                    <a:pt x="4025" y="21615"/>
                  </a:lnTo>
                  <a:lnTo>
                    <a:pt x="2362" y="20929"/>
                  </a:lnTo>
                  <a:lnTo>
                    <a:pt x="685" y="21615"/>
                  </a:lnTo>
                  <a:lnTo>
                    <a:pt x="0" y="23291"/>
                  </a:lnTo>
                  <a:lnTo>
                    <a:pt x="469" y="24460"/>
                  </a:lnTo>
                  <a:lnTo>
                    <a:pt x="0" y="25615"/>
                  </a:lnTo>
                  <a:lnTo>
                    <a:pt x="685" y="27279"/>
                  </a:lnTo>
                  <a:lnTo>
                    <a:pt x="2362" y="27978"/>
                  </a:lnTo>
                  <a:lnTo>
                    <a:pt x="4025" y="27279"/>
                  </a:lnTo>
                  <a:lnTo>
                    <a:pt x="4724" y="25615"/>
                  </a:lnTo>
                  <a:lnTo>
                    <a:pt x="4229" y="24460"/>
                  </a:lnTo>
                  <a:lnTo>
                    <a:pt x="4724" y="23291"/>
                  </a:lnTo>
                  <a:close/>
                </a:path>
                <a:path w="5080" h="28575">
                  <a:moveTo>
                    <a:pt x="4724" y="2362"/>
                  </a:moveTo>
                  <a:lnTo>
                    <a:pt x="4025" y="698"/>
                  </a:lnTo>
                  <a:lnTo>
                    <a:pt x="2362" y="0"/>
                  </a:lnTo>
                  <a:lnTo>
                    <a:pt x="685" y="698"/>
                  </a:lnTo>
                  <a:lnTo>
                    <a:pt x="0" y="2362"/>
                  </a:lnTo>
                  <a:lnTo>
                    <a:pt x="469" y="3530"/>
                  </a:lnTo>
                  <a:lnTo>
                    <a:pt x="0" y="4686"/>
                  </a:lnTo>
                  <a:lnTo>
                    <a:pt x="685" y="6350"/>
                  </a:lnTo>
                  <a:lnTo>
                    <a:pt x="2362" y="7048"/>
                  </a:lnTo>
                  <a:lnTo>
                    <a:pt x="4025" y="6350"/>
                  </a:lnTo>
                  <a:lnTo>
                    <a:pt x="4724" y="4686"/>
                  </a:lnTo>
                  <a:lnTo>
                    <a:pt x="4229" y="3530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4772369" y="46035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4772369" y="46268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4772369" y="46035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4774647" y="460120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4724" y="2362"/>
                  </a:moveTo>
                  <a:lnTo>
                    <a:pt x="4025" y="698"/>
                  </a:lnTo>
                  <a:lnTo>
                    <a:pt x="2362" y="0"/>
                  </a:lnTo>
                  <a:lnTo>
                    <a:pt x="685" y="698"/>
                  </a:lnTo>
                  <a:lnTo>
                    <a:pt x="0" y="2362"/>
                  </a:lnTo>
                  <a:lnTo>
                    <a:pt x="469" y="3530"/>
                  </a:lnTo>
                  <a:lnTo>
                    <a:pt x="0" y="4686"/>
                  </a:lnTo>
                  <a:lnTo>
                    <a:pt x="685" y="6350"/>
                  </a:lnTo>
                  <a:lnTo>
                    <a:pt x="2362" y="7048"/>
                  </a:lnTo>
                  <a:lnTo>
                    <a:pt x="4025" y="6350"/>
                  </a:lnTo>
                  <a:lnTo>
                    <a:pt x="4724" y="4686"/>
                  </a:lnTo>
                  <a:lnTo>
                    <a:pt x="4229" y="3530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99" name="object 4999"/>
          <p:cNvGrpSpPr/>
          <p:nvPr/>
        </p:nvGrpSpPr>
        <p:grpSpPr>
          <a:xfrm>
            <a:off x="15061676" y="4603560"/>
            <a:ext cx="1270" cy="23495"/>
            <a:chOff x="15061676" y="4603560"/>
            <a:chExt cx="1270" cy="23495"/>
          </a:xfrm>
        </p:grpSpPr>
        <p:sp>
          <p:nvSpPr>
            <p:cNvPr id="5000" name="object 5000"/>
            <p:cNvSpPr/>
            <p:nvPr/>
          </p:nvSpPr>
          <p:spPr>
            <a:xfrm>
              <a:off x="15062267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5062267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5062267" y="4608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5062267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5062267" y="4622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5062267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06" name="object 5006"/>
          <p:cNvGrpSpPr/>
          <p:nvPr/>
        </p:nvGrpSpPr>
        <p:grpSpPr>
          <a:xfrm>
            <a:off x="15062268" y="4602968"/>
            <a:ext cx="93980" cy="24765"/>
            <a:chOff x="15062268" y="4602968"/>
            <a:chExt cx="93980" cy="24765"/>
          </a:xfrm>
        </p:grpSpPr>
        <p:sp>
          <p:nvSpPr>
            <p:cNvPr id="5007" name="object 5007"/>
            <p:cNvSpPr/>
            <p:nvPr/>
          </p:nvSpPr>
          <p:spPr>
            <a:xfrm>
              <a:off x="15155181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5155181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5155181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5155181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5155181" y="4622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5155181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5062268" y="460356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9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5062268" y="4626808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9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15" name="object 5015"/>
          <p:cNvGrpSpPr/>
          <p:nvPr/>
        </p:nvGrpSpPr>
        <p:grpSpPr>
          <a:xfrm>
            <a:off x="16656756" y="4932215"/>
            <a:ext cx="582295" cy="58419"/>
            <a:chOff x="16656756" y="4932215"/>
            <a:chExt cx="582295" cy="58419"/>
          </a:xfrm>
        </p:grpSpPr>
        <p:pic>
          <p:nvPicPr>
            <p:cNvPr id="5016" name="object 5016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6656761" y="4938115"/>
              <a:ext cx="581668" cy="46448"/>
            </a:xfrm>
            <a:prstGeom prst="rect">
              <a:avLst/>
            </a:prstGeom>
          </p:spPr>
        </p:pic>
        <p:sp>
          <p:nvSpPr>
            <p:cNvPr id="5017" name="object 5017"/>
            <p:cNvSpPr/>
            <p:nvPr/>
          </p:nvSpPr>
          <p:spPr>
            <a:xfrm>
              <a:off x="16656761" y="4938115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6656756" y="4984572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69">
                  <a:moveTo>
                    <a:pt x="0" y="0"/>
                  </a:moveTo>
                  <a:lnTo>
                    <a:pt x="34380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7065612" y="4984572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282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20" name="object 5020"/>
          <p:cNvGrpSpPr/>
          <p:nvPr/>
        </p:nvGrpSpPr>
        <p:grpSpPr>
          <a:xfrm>
            <a:off x="18004877" y="4008326"/>
            <a:ext cx="70485" cy="23495"/>
            <a:chOff x="18004877" y="4008326"/>
            <a:chExt cx="70485" cy="23495"/>
          </a:xfrm>
        </p:grpSpPr>
        <p:pic>
          <p:nvPicPr>
            <p:cNvPr id="5021" name="object 5021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18007826" y="4008917"/>
              <a:ext cx="66924" cy="5538"/>
            </a:xfrm>
            <a:prstGeom prst="rect">
              <a:avLst/>
            </a:prstGeom>
          </p:spPr>
        </p:pic>
        <p:sp>
          <p:nvSpPr>
            <p:cNvPr id="5022" name="object 5022"/>
            <p:cNvSpPr/>
            <p:nvPr/>
          </p:nvSpPr>
          <p:spPr>
            <a:xfrm>
              <a:off x="18007826" y="401167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1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8007835" y="4014463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4">
                  <a:moveTo>
                    <a:pt x="613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8007830" y="40284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37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8007831" y="400891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8007830" y="401446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8007830" y="40116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8007830" y="40089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29" name="object 5029"/>
          <p:cNvGrpSpPr/>
          <p:nvPr/>
        </p:nvGrpSpPr>
        <p:grpSpPr>
          <a:xfrm>
            <a:off x="18007818" y="4937761"/>
            <a:ext cx="74930" cy="46990"/>
            <a:chOff x="18007818" y="4937761"/>
            <a:chExt cx="74930" cy="46990"/>
          </a:xfrm>
        </p:grpSpPr>
        <p:pic>
          <p:nvPicPr>
            <p:cNvPr id="5030" name="object 5030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18007818" y="4943661"/>
              <a:ext cx="68762" cy="40909"/>
            </a:xfrm>
            <a:prstGeom prst="rect">
              <a:avLst/>
            </a:prstGeom>
          </p:spPr>
        </p:pic>
        <p:sp>
          <p:nvSpPr>
            <p:cNvPr id="5031" name="object 5031"/>
            <p:cNvSpPr/>
            <p:nvPr/>
          </p:nvSpPr>
          <p:spPr>
            <a:xfrm>
              <a:off x="18007831" y="4981611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0" y="0"/>
                  </a:moveTo>
                  <a:lnTo>
                    <a:pt x="68751" y="0"/>
                  </a:lnTo>
                </a:path>
              </a:pathLst>
            </a:custGeom>
            <a:ln w="587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8076592" y="4943663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90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8007840" y="4937761"/>
              <a:ext cx="69215" cy="12065"/>
            </a:xfrm>
            <a:custGeom>
              <a:avLst/>
              <a:gdLst/>
              <a:ahLst/>
              <a:cxnLst/>
              <a:rect l="l" t="t" r="r" b="b"/>
              <a:pathLst>
                <a:path w="69215" h="12064">
                  <a:moveTo>
                    <a:pt x="0" y="11800"/>
                  </a:moveTo>
                  <a:lnTo>
                    <a:pt x="68751" y="11800"/>
                  </a:lnTo>
                  <a:lnTo>
                    <a:pt x="6875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34" name="object 5034"/>
          <p:cNvGrpSpPr/>
          <p:nvPr/>
        </p:nvGrpSpPr>
        <p:grpSpPr>
          <a:xfrm>
            <a:off x="9834254" y="4937761"/>
            <a:ext cx="74930" cy="48260"/>
            <a:chOff x="9834254" y="4937761"/>
            <a:chExt cx="74930" cy="48260"/>
          </a:xfrm>
        </p:grpSpPr>
        <p:pic>
          <p:nvPicPr>
            <p:cNvPr id="5035" name="object 5035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9840150" y="4943661"/>
              <a:ext cx="68772" cy="40909"/>
            </a:xfrm>
            <a:prstGeom prst="rect">
              <a:avLst/>
            </a:prstGeom>
          </p:spPr>
        </p:pic>
        <p:sp>
          <p:nvSpPr>
            <p:cNvPr id="5036" name="object 5036"/>
            <p:cNvSpPr/>
            <p:nvPr/>
          </p:nvSpPr>
          <p:spPr>
            <a:xfrm>
              <a:off x="9840155" y="4982082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0" y="0"/>
                  </a:moveTo>
                  <a:lnTo>
                    <a:pt x="68772" y="0"/>
                  </a:lnTo>
                </a:path>
              </a:pathLst>
            </a:custGeom>
            <a:ln w="681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9840159" y="4940261"/>
              <a:ext cx="69215" cy="6350"/>
            </a:xfrm>
            <a:custGeom>
              <a:avLst/>
              <a:gdLst/>
              <a:ahLst/>
              <a:cxnLst/>
              <a:rect l="l" t="t" r="r" b="b"/>
              <a:pathLst>
                <a:path w="69215" h="6350">
                  <a:moveTo>
                    <a:pt x="0" y="0"/>
                  </a:moveTo>
                  <a:lnTo>
                    <a:pt x="68772" y="0"/>
                  </a:lnTo>
                </a:path>
                <a:path w="69215" h="6350">
                  <a:moveTo>
                    <a:pt x="0" y="5900"/>
                  </a:moveTo>
                  <a:lnTo>
                    <a:pt x="68772" y="5900"/>
                  </a:lnTo>
                </a:path>
              </a:pathLst>
            </a:custGeom>
            <a:ln w="499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9840155" y="494366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90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39" name="object 5039"/>
          <p:cNvGrpSpPr/>
          <p:nvPr/>
        </p:nvGrpSpPr>
        <p:grpSpPr>
          <a:xfrm>
            <a:off x="10675350" y="5488205"/>
            <a:ext cx="588010" cy="17780"/>
            <a:chOff x="10675350" y="5488205"/>
            <a:chExt cx="588010" cy="17780"/>
          </a:xfrm>
        </p:grpSpPr>
        <p:pic>
          <p:nvPicPr>
            <p:cNvPr id="5040" name="object 5040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10743338" y="5500450"/>
              <a:ext cx="516633" cy="4460"/>
            </a:xfrm>
            <a:prstGeom prst="rect">
              <a:avLst/>
            </a:prstGeom>
          </p:spPr>
        </p:pic>
        <p:sp>
          <p:nvSpPr>
            <p:cNvPr id="5041" name="object 5041"/>
            <p:cNvSpPr/>
            <p:nvPr/>
          </p:nvSpPr>
          <p:spPr>
            <a:xfrm>
              <a:off x="10743327" y="550045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0743327" y="5504906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125996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1259965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0743331" y="5491158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46" name="object 5046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10678303" y="5500450"/>
              <a:ext cx="65024" cy="4460"/>
            </a:xfrm>
            <a:prstGeom prst="rect">
              <a:avLst/>
            </a:prstGeom>
          </p:spPr>
        </p:pic>
        <p:sp>
          <p:nvSpPr>
            <p:cNvPr id="5047" name="object 5047"/>
            <p:cNvSpPr/>
            <p:nvPr/>
          </p:nvSpPr>
          <p:spPr>
            <a:xfrm>
              <a:off x="10678303" y="5500450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0678303" y="550490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0678303" y="549115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0678303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0678303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52" name="object 5052"/>
          <p:cNvGrpSpPr/>
          <p:nvPr/>
        </p:nvGrpSpPr>
        <p:grpSpPr>
          <a:xfrm>
            <a:off x="18772517" y="2686481"/>
            <a:ext cx="16510" cy="71120"/>
            <a:chOff x="18772517" y="2686481"/>
            <a:chExt cx="16510" cy="71120"/>
          </a:xfrm>
        </p:grpSpPr>
        <p:pic>
          <p:nvPicPr>
            <p:cNvPr id="5053" name="object 5053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8772517" y="2689436"/>
              <a:ext cx="13015" cy="65055"/>
            </a:xfrm>
            <a:prstGeom prst="rect">
              <a:avLst/>
            </a:prstGeom>
          </p:spPr>
        </p:pic>
        <p:sp>
          <p:nvSpPr>
            <p:cNvPr id="5054" name="object 5054"/>
            <p:cNvSpPr/>
            <p:nvPr/>
          </p:nvSpPr>
          <p:spPr>
            <a:xfrm>
              <a:off x="18785540" y="268943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8772525" y="26894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8772527" y="27544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57" name="object 5057"/>
          <p:cNvGrpSpPr/>
          <p:nvPr/>
        </p:nvGrpSpPr>
        <p:grpSpPr>
          <a:xfrm>
            <a:off x="18772517" y="3336935"/>
            <a:ext cx="16510" cy="89535"/>
            <a:chOff x="18772517" y="3336935"/>
            <a:chExt cx="16510" cy="89535"/>
          </a:xfrm>
        </p:grpSpPr>
        <p:pic>
          <p:nvPicPr>
            <p:cNvPr id="5058" name="object 5058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18772517" y="3339877"/>
              <a:ext cx="13015" cy="83641"/>
            </a:xfrm>
            <a:prstGeom prst="rect">
              <a:avLst/>
            </a:prstGeom>
          </p:spPr>
        </p:pic>
        <p:sp>
          <p:nvSpPr>
            <p:cNvPr id="5059" name="object 5059"/>
            <p:cNvSpPr/>
            <p:nvPr/>
          </p:nvSpPr>
          <p:spPr>
            <a:xfrm>
              <a:off x="18785540" y="333987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8772525" y="33398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8772527" y="34235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62" name="object 5062"/>
          <p:cNvGrpSpPr/>
          <p:nvPr/>
        </p:nvGrpSpPr>
        <p:grpSpPr>
          <a:xfrm>
            <a:off x="18772517" y="4005964"/>
            <a:ext cx="16510" cy="71120"/>
            <a:chOff x="18772517" y="4005964"/>
            <a:chExt cx="16510" cy="71120"/>
          </a:xfrm>
        </p:grpSpPr>
        <p:pic>
          <p:nvPicPr>
            <p:cNvPr id="5063" name="object 5063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18772517" y="4008924"/>
              <a:ext cx="13015" cy="65024"/>
            </a:xfrm>
            <a:prstGeom prst="rect">
              <a:avLst/>
            </a:prstGeom>
          </p:spPr>
        </p:pic>
        <p:sp>
          <p:nvSpPr>
            <p:cNvPr id="5064" name="object 5064"/>
            <p:cNvSpPr/>
            <p:nvPr/>
          </p:nvSpPr>
          <p:spPr>
            <a:xfrm>
              <a:off x="18785540" y="4008926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1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8772525" y="40089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8772527" y="4073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67" name="object 5067"/>
          <p:cNvGrpSpPr/>
          <p:nvPr/>
        </p:nvGrpSpPr>
        <p:grpSpPr>
          <a:xfrm>
            <a:off x="18772517" y="4656388"/>
            <a:ext cx="16510" cy="89535"/>
            <a:chOff x="18772517" y="4656388"/>
            <a:chExt cx="16510" cy="89535"/>
          </a:xfrm>
        </p:grpSpPr>
        <p:pic>
          <p:nvPicPr>
            <p:cNvPr id="5068" name="object 5068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18772517" y="4659324"/>
              <a:ext cx="13015" cy="83641"/>
            </a:xfrm>
            <a:prstGeom prst="rect">
              <a:avLst/>
            </a:prstGeom>
          </p:spPr>
        </p:pic>
        <p:sp>
          <p:nvSpPr>
            <p:cNvPr id="5069" name="object 5069"/>
            <p:cNvSpPr/>
            <p:nvPr/>
          </p:nvSpPr>
          <p:spPr>
            <a:xfrm>
              <a:off x="18785540" y="465932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8772525" y="465934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8772527" y="474297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72" name="object 5072"/>
          <p:cNvGrpSpPr/>
          <p:nvPr/>
        </p:nvGrpSpPr>
        <p:grpSpPr>
          <a:xfrm>
            <a:off x="18772517" y="5325410"/>
            <a:ext cx="16510" cy="71120"/>
            <a:chOff x="18772517" y="5325410"/>
            <a:chExt cx="16510" cy="71120"/>
          </a:xfrm>
        </p:grpSpPr>
        <p:pic>
          <p:nvPicPr>
            <p:cNvPr id="5073" name="object 507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772517" y="5328371"/>
              <a:ext cx="13015" cy="65034"/>
            </a:xfrm>
            <a:prstGeom prst="rect">
              <a:avLst/>
            </a:prstGeom>
          </p:spPr>
        </p:pic>
        <p:sp>
          <p:nvSpPr>
            <p:cNvPr id="5074" name="object 5074"/>
            <p:cNvSpPr/>
            <p:nvPr/>
          </p:nvSpPr>
          <p:spPr>
            <a:xfrm>
              <a:off x="18785540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8772525" y="53283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8772527" y="53934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77" name="object 5077"/>
          <p:cNvGrpSpPr/>
          <p:nvPr/>
        </p:nvGrpSpPr>
        <p:grpSpPr>
          <a:xfrm>
            <a:off x="18772517" y="5975849"/>
            <a:ext cx="16510" cy="89535"/>
            <a:chOff x="18772517" y="5975849"/>
            <a:chExt cx="16510" cy="89535"/>
          </a:xfrm>
        </p:grpSpPr>
        <p:pic>
          <p:nvPicPr>
            <p:cNvPr id="5078" name="object 5078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8772517" y="5978802"/>
              <a:ext cx="13015" cy="83620"/>
            </a:xfrm>
            <a:prstGeom prst="rect">
              <a:avLst/>
            </a:prstGeom>
          </p:spPr>
        </p:pic>
        <p:sp>
          <p:nvSpPr>
            <p:cNvPr id="5079" name="object 5079"/>
            <p:cNvSpPr/>
            <p:nvPr/>
          </p:nvSpPr>
          <p:spPr>
            <a:xfrm>
              <a:off x="18785540" y="597880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8772525" y="59788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8772527" y="60624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82" name="object 5082"/>
          <p:cNvGrpSpPr/>
          <p:nvPr/>
        </p:nvGrpSpPr>
        <p:grpSpPr>
          <a:xfrm>
            <a:off x="18772517" y="6644871"/>
            <a:ext cx="16510" cy="71120"/>
            <a:chOff x="18772517" y="6644871"/>
            <a:chExt cx="16510" cy="71120"/>
          </a:xfrm>
        </p:grpSpPr>
        <p:pic>
          <p:nvPicPr>
            <p:cNvPr id="5083" name="object 5083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8772517" y="6647828"/>
              <a:ext cx="13015" cy="65034"/>
            </a:xfrm>
            <a:prstGeom prst="rect">
              <a:avLst/>
            </a:prstGeom>
          </p:spPr>
        </p:pic>
        <p:sp>
          <p:nvSpPr>
            <p:cNvPr id="5084" name="object 5084"/>
            <p:cNvSpPr/>
            <p:nvPr/>
          </p:nvSpPr>
          <p:spPr>
            <a:xfrm>
              <a:off x="18785540" y="664782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8772525" y="66478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8772527" y="67128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87" name="object 5087"/>
          <p:cNvGrpSpPr/>
          <p:nvPr/>
        </p:nvGrpSpPr>
        <p:grpSpPr>
          <a:xfrm>
            <a:off x="18772517" y="7295309"/>
            <a:ext cx="16510" cy="89535"/>
            <a:chOff x="18772517" y="7295309"/>
            <a:chExt cx="16510" cy="89535"/>
          </a:xfrm>
        </p:grpSpPr>
        <p:pic>
          <p:nvPicPr>
            <p:cNvPr id="5088" name="object 5088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8772517" y="7298269"/>
              <a:ext cx="13015" cy="83620"/>
            </a:xfrm>
            <a:prstGeom prst="rect">
              <a:avLst/>
            </a:prstGeom>
          </p:spPr>
        </p:pic>
        <p:sp>
          <p:nvSpPr>
            <p:cNvPr id="5089" name="object 5089"/>
            <p:cNvSpPr/>
            <p:nvPr/>
          </p:nvSpPr>
          <p:spPr>
            <a:xfrm>
              <a:off x="18785540" y="7298265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8772525" y="729826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8772527" y="73818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92" name="object 5092"/>
          <p:cNvGrpSpPr/>
          <p:nvPr/>
        </p:nvGrpSpPr>
        <p:grpSpPr>
          <a:xfrm>
            <a:off x="18772517" y="7964332"/>
            <a:ext cx="16510" cy="71120"/>
            <a:chOff x="18772517" y="7964332"/>
            <a:chExt cx="16510" cy="71120"/>
          </a:xfrm>
        </p:grpSpPr>
        <p:pic>
          <p:nvPicPr>
            <p:cNvPr id="5093" name="object 5093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8772517" y="7967296"/>
              <a:ext cx="13015" cy="65034"/>
            </a:xfrm>
            <a:prstGeom prst="rect">
              <a:avLst/>
            </a:prstGeom>
          </p:spPr>
        </p:pic>
        <p:sp>
          <p:nvSpPr>
            <p:cNvPr id="5094" name="object 5094"/>
            <p:cNvSpPr/>
            <p:nvPr/>
          </p:nvSpPr>
          <p:spPr>
            <a:xfrm>
              <a:off x="18785540" y="79672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8772525" y="796728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8772527" y="803232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97" name="object 5097"/>
          <p:cNvGrpSpPr/>
          <p:nvPr/>
        </p:nvGrpSpPr>
        <p:grpSpPr>
          <a:xfrm>
            <a:off x="17970495" y="8082497"/>
            <a:ext cx="71120" cy="16510"/>
            <a:chOff x="17970495" y="8082497"/>
            <a:chExt cx="71120" cy="16510"/>
          </a:xfrm>
        </p:grpSpPr>
        <p:pic>
          <p:nvPicPr>
            <p:cNvPr id="5098" name="object 509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7973441" y="8082497"/>
              <a:ext cx="65034" cy="13015"/>
            </a:xfrm>
            <a:prstGeom prst="rect">
              <a:avLst/>
            </a:prstGeom>
          </p:spPr>
        </p:pic>
        <p:sp>
          <p:nvSpPr>
            <p:cNvPr id="5099" name="object 5099"/>
            <p:cNvSpPr/>
            <p:nvPr/>
          </p:nvSpPr>
          <p:spPr>
            <a:xfrm>
              <a:off x="17973448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8038480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7973448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02" name="object 5102"/>
          <p:cNvGrpSpPr/>
          <p:nvPr/>
        </p:nvGrpSpPr>
        <p:grpSpPr>
          <a:xfrm>
            <a:off x="17286597" y="8082497"/>
            <a:ext cx="89535" cy="16510"/>
            <a:chOff x="17286597" y="8082497"/>
            <a:chExt cx="89535" cy="16510"/>
          </a:xfrm>
        </p:grpSpPr>
        <p:pic>
          <p:nvPicPr>
            <p:cNvPr id="5103" name="object 5103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7289526" y="8082497"/>
              <a:ext cx="83641" cy="13015"/>
            </a:xfrm>
            <a:prstGeom prst="rect">
              <a:avLst/>
            </a:prstGeom>
          </p:spPr>
        </p:pic>
        <p:sp>
          <p:nvSpPr>
            <p:cNvPr id="5104" name="object 5104"/>
            <p:cNvSpPr/>
            <p:nvPr/>
          </p:nvSpPr>
          <p:spPr>
            <a:xfrm>
              <a:off x="17289550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737318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7289550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07" name="object 5107"/>
          <p:cNvGrpSpPr/>
          <p:nvPr/>
        </p:nvGrpSpPr>
        <p:grpSpPr>
          <a:xfrm>
            <a:off x="16621280" y="8082497"/>
            <a:ext cx="71120" cy="16510"/>
            <a:chOff x="16621280" y="8082497"/>
            <a:chExt cx="71120" cy="16510"/>
          </a:xfrm>
        </p:grpSpPr>
        <p:pic>
          <p:nvPicPr>
            <p:cNvPr id="5108" name="object 5108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6624236" y="8082497"/>
              <a:ext cx="65066" cy="13015"/>
            </a:xfrm>
            <a:prstGeom prst="rect">
              <a:avLst/>
            </a:prstGeom>
          </p:spPr>
        </p:pic>
        <p:sp>
          <p:nvSpPr>
            <p:cNvPr id="5109" name="object 5109"/>
            <p:cNvSpPr/>
            <p:nvPr/>
          </p:nvSpPr>
          <p:spPr>
            <a:xfrm>
              <a:off x="16624232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6689297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6624232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12" name="object 5112"/>
          <p:cNvGrpSpPr/>
          <p:nvPr/>
        </p:nvGrpSpPr>
        <p:grpSpPr>
          <a:xfrm>
            <a:off x="15937379" y="8082497"/>
            <a:ext cx="89535" cy="16510"/>
            <a:chOff x="15937379" y="8082497"/>
            <a:chExt cx="89535" cy="16510"/>
          </a:xfrm>
        </p:grpSpPr>
        <p:pic>
          <p:nvPicPr>
            <p:cNvPr id="5113" name="object 5113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5940320" y="8082497"/>
              <a:ext cx="83641" cy="13015"/>
            </a:xfrm>
            <a:prstGeom prst="rect">
              <a:avLst/>
            </a:prstGeom>
          </p:spPr>
        </p:pic>
        <p:sp>
          <p:nvSpPr>
            <p:cNvPr id="5114" name="object 5114"/>
            <p:cNvSpPr/>
            <p:nvPr/>
          </p:nvSpPr>
          <p:spPr>
            <a:xfrm>
              <a:off x="15940331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6023962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594033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17" name="object 5117"/>
          <p:cNvGrpSpPr/>
          <p:nvPr/>
        </p:nvGrpSpPr>
        <p:grpSpPr>
          <a:xfrm>
            <a:off x="15272080" y="8082497"/>
            <a:ext cx="71120" cy="16510"/>
            <a:chOff x="15272080" y="8082497"/>
            <a:chExt cx="71120" cy="16510"/>
          </a:xfrm>
        </p:grpSpPr>
        <p:pic>
          <p:nvPicPr>
            <p:cNvPr id="5118" name="object 5118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5275042" y="8082497"/>
              <a:ext cx="65066" cy="13015"/>
            </a:xfrm>
            <a:prstGeom prst="rect">
              <a:avLst/>
            </a:prstGeom>
          </p:spPr>
        </p:pic>
        <p:sp>
          <p:nvSpPr>
            <p:cNvPr id="5119" name="object 5119"/>
            <p:cNvSpPr/>
            <p:nvPr/>
          </p:nvSpPr>
          <p:spPr>
            <a:xfrm>
              <a:off x="15275033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5340095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5275033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22" name="object 5122"/>
          <p:cNvGrpSpPr/>
          <p:nvPr/>
        </p:nvGrpSpPr>
        <p:grpSpPr>
          <a:xfrm>
            <a:off x="14588196" y="8082497"/>
            <a:ext cx="89535" cy="16510"/>
            <a:chOff x="14588196" y="8082497"/>
            <a:chExt cx="89535" cy="16510"/>
          </a:xfrm>
        </p:grpSpPr>
        <p:pic>
          <p:nvPicPr>
            <p:cNvPr id="5123" name="object 512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4591146" y="8082497"/>
              <a:ext cx="83620" cy="13015"/>
            </a:xfrm>
            <a:prstGeom prst="rect">
              <a:avLst/>
            </a:prstGeom>
          </p:spPr>
        </p:pic>
        <p:sp>
          <p:nvSpPr>
            <p:cNvPr id="5124" name="object 5124"/>
            <p:cNvSpPr/>
            <p:nvPr/>
          </p:nvSpPr>
          <p:spPr>
            <a:xfrm>
              <a:off x="14591149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2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4674764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4591149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27" name="object 5127"/>
          <p:cNvGrpSpPr/>
          <p:nvPr/>
        </p:nvGrpSpPr>
        <p:grpSpPr>
          <a:xfrm>
            <a:off x="13922895" y="8082497"/>
            <a:ext cx="71120" cy="16510"/>
            <a:chOff x="13922895" y="8082497"/>
            <a:chExt cx="71120" cy="16510"/>
          </a:xfrm>
        </p:grpSpPr>
        <p:pic>
          <p:nvPicPr>
            <p:cNvPr id="5128" name="object 5128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3925848" y="8082497"/>
              <a:ext cx="65034" cy="13015"/>
            </a:xfrm>
            <a:prstGeom prst="rect">
              <a:avLst/>
            </a:prstGeom>
          </p:spPr>
        </p:pic>
        <p:sp>
          <p:nvSpPr>
            <p:cNvPr id="5129" name="object 5129"/>
            <p:cNvSpPr/>
            <p:nvPr/>
          </p:nvSpPr>
          <p:spPr>
            <a:xfrm>
              <a:off x="13925848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399088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3925848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32" name="object 5132"/>
          <p:cNvGrpSpPr/>
          <p:nvPr/>
        </p:nvGrpSpPr>
        <p:grpSpPr>
          <a:xfrm>
            <a:off x="13238998" y="8082497"/>
            <a:ext cx="89535" cy="16510"/>
            <a:chOff x="13238998" y="8082497"/>
            <a:chExt cx="89535" cy="16510"/>
          </a:xfrm>
        </p:grpSpPr>
        <p:pic>
          <p:nvPicPr>
            <p:cNvPr id="5133" name="object 5133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241931" y="8082497"/>
              <a:ext cx="83641" cy="13015"/>
            </a:xfrm>
            <a:prstGeom prst="rect">
              <a:avLst/>
            </a:prstGeom>
          </p:spPr>
        </p:pic>
        <p:sp>
          <p:nvSpPr>
            <p:cNvPr id="5134" name="object 5134"/>
            <p:cNvSpPr/>
            <p:nvPr/>
          </p:nvSpPr>
          <p:spPr>
            <a:xfrm>
              <a:off x="13241950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3325579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3241950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37" name="object 5137"/>
          <p:cNvGrpSpPr/>
          <p:nvPr/>
        </p:nvGrpSpPr>
        <p:grpSpPr>
          <a:xfrm>
            <a:off x="12573711" y="8082497"/>
            <a:ext cx="71120" cy="16510"/>
            <a:chOff x="12573711" y="8082497"/>
            <a:chExt cx="71120" cy="16510"/>
          </a:xfrm>
        </p:grpSpPr>
        <p:pic>
          <p:nvPicPr>
            <p:cNvPr id="5138" name="object 5138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2576664" y="8082497"/>
              <a:ext cx="65024" cy="13015"/>
            </a:xfrm>
            <a:prstGeom prst="rect">
              <a:avLst/>
            </a:prstGeom>
          </p:spPr>
        </p:pic>
        <p:sp>
          <p:nvSpPr>
            <p:cNvPr id="5139" name="object 5139"/>
            <p:cNvSpPr/>
            <p:nvPr/>
          </p:nvSpPr>
          <p:spPr>
            <a:xfrm>
              <a:off x="12576664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2641688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2576664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42" name="object 5142"/>
          <p:cNvGrpSpPr/>
          <p:nvPr/>
        </p:nvGrpSpPr>
        <p:grpSpPr>
          <a:xfrm>
            <a:off x="11889813" y="8082497"/>
            <a:ext cx="89535" cy="16510"/>
            <a:chOff x="11889813" y="8082497"/>
            <a:chExt cx="89535" cy="16510"/>
          </a:xfrm>
        </p:grpSpPr>
        <p:pic>
          <p:nvPicPr>
            <p:cNvPr id="5143" name="object 5143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1892758" y="8082497"/>
              <a:ext cx="83641" cy="13015"/>
            </a:xfrm>
            <a:prstGeom prst="rect">
              <a:avLst/>
            </a:prstGeom>
          </p:spPr>
        </p:pic>
        <p:sp>
          <p:nvSpPr>
            <p:cNvPr id="5144" name="object 5144"/>
            <p:cNvSpPr/>
            <p:nvPr/>
          </p:nvSpPr>
          <p:spPr>
            <a:xfrm>
              <a:off x="11892765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1976395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1892765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47" name="object 5147"/>
          <p:cNvGrpSpPr/>
          <p:nvPr/>
        </p:nvGrpSpPr>
        <p:grpSpPr>
          <a:xfrm>
            <a:off x="11224488" y="8082497"/>
            <a:ext cx="71120" cy="16510"/>
            <a:chOff x="11224488" y="8082497"/>
            <a:chExt cx="71120" cy="16510"/>
          </a:xfrm>
        </p:grpSpPr>
        <p:pic>
          <p:nvPicPr>
            <p:cNvPr id="5148" name="object 514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1227438" y="8082497"/>
              <a:ext cx="65055" cy="13015"/>
            </a:xfrm>
            <a:prstGeom prst="rect">
              <a:avLst/>
            </a:prstGeom>
          </p:spPr>
        </p:pic>
        <p:sp>
          <p:nvSpPr>
            <p:cNvPr id="5149" name="object 5149"/>
            <p:cNvSpPr/>
            <p:nvPr/>
          </p:nvSpPr>
          <p:spPr>
            <a:xfrm>
              <a:off x="11227441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1292496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122744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52" name="object 5152"/>
          <p:cNvGrpSpPr/>
          <p:nvPr/>
        </p:nvGrpSpPr>
        <p:grpSpPr>
          <a:xfrm>
            <a:off x="10540628" y="8082497"/>
            <a:ext cx="89535" cy="16510"/>
            <a:chOff x="10540628" y="8082497"/>
            <a:chExt cx="89535" cy="16510"/>
          </a:xfrm>
        </p:grpSpPr>
        <p:pic>
          <p:nvPicPr>
            <p:cNvPr id="5153" name="object 5153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0543574" y="8082497"/>
              <a:ext cx="83641" cy="13015"/>
            </a:xfrm>
            <a:prstGeom prst="rect">
              <a:avLst/>
            </a:prstGeom>
          </p:spPr>
        </p:pic>
        <p:sp>
          <p:nvSpPr>
            <p:cNvPr id="5154" name="object 5154"/>
            <p:cNvSpPr/>
            <p:nvPr/>
          </p:nvSpPr>
          <p:spPr>
            <a:xfrm>
              <a:off x="10543581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062721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054358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57" name="object 5157"/>
          <p:cNvGrpSpPr/>
          <p:nvPr/>
        </p:nvGrpSpPr>
        <p:grpSpPr>
          <a:xfrm>
            <a:off x="9875294" y="8082497"/>
            <a:ext cx="71120" cy="16510"/>
            <a:chOff x="9875294" y="8082497"/>
            <a:chExt cx="71120" cy="16510"/>
          </a:xfrm>
        </p:grpSpPr>
        <p:pic>
          <p:nvPicPr>
            <p:cNvPr id="5158" name="object 5158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9878243" y="8082497"/>
              <a:ext cx="65066" cy="13015"/>
            </a:xfrm>
            <a:prstGeom prst="rect">
              <a:avLst/>
            </a:prstGeom>
          </p:spPr>
        </p:pic>
        <p:sp>
          <p:nvSpPr>
            <p:cNvPr id="5159" name="object 5159"/>
            <p:cNvSpPr/>
            <p:nvPr/>
          </p:nvSpPr>
          <p:spPr>
            <a:xfrm>
              <a:off x="9878247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9943312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9878247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62" name="object 5162"/>
          <p:cNvGrpSpPr/>
          <p:nvPr/>
        </p:nvGrpSpPr>
        <p:grpSpPr>
          <a:xfrm>
            <a:off x="9128228" y="7964332"/>
            <a:ext cx="16510" cy="71120"/>
            <a:chOff x="9128228" y="7964332"/>
            <a:chExt cx="16510" cy="71120"/>
          </a:xfrm>
        </p:grpSpPr>
        <p:pic>
          <p:nvPicPr>
            <p:cNvPr id="5163" name="object 5163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9131187" y="7967296"/>
              <a:ext cx="13015" cy="65034"/>
            </a:xfrm>
            <a:prstGeom prst="rect">
              <a:avLst/>
            </a:prstGeom>
          </p:spPr>
        </p:pic>
        <p:sp>
          <p:nvSpPr>
            <p:cNvPr id="5164" name="object 5164"/>
            <p:cNvSpPr/>
            <p:nvPr/>
          </p:nvSpPr>
          <p:spPr>
            <a:xfrm>
              <a:off x="9131181" y="796728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9131181" y="803232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9131179" y="796728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67" name="object 5167"/>
          <p:cNvGrpSpPr/>
          <p:nvPr/>
        </p:nvGrpSpPr>
        <p:grpSpPr>
          <a:xfrm>
            <a:off x="9128228" y="7295309"/>
            <a:ext cx="16510" cy="89535"/>
            <a:chOff x="9128228" y="7295309"/>
            <a:chExt cx="16510" cy="89535"/>
          </a:xfrm>
        </p:grpSpPr>
        <p:pic>
          <p:nvPicPr>
            <p:cNvPr id="5168" name="object 5168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9131187" y="7298269"/>
              <a:ext cx="13015" cy="83620"/>
            </a:xfrm>
            <a:prstGeom prst="rect">
              <a:avLst/>
            </a:prstGeom>
          </p:spPr>
        </p:pic>
        <p:sp>
          <p:nvSpPr>
            <p:cNvPr id="5169" name="object 5169"/>
            <p:cNvSpPr/>
            <p:nvPr/>
          </p:nvSpPr>
          <p:spPr>
            <a:xfrm>
              <a:off x="9131181" y="72982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9131181" y="73818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9131179" y="729826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72" name="object 5172"/>
          <p:cNvGrpSpPr/>
          <p:nvPr/>
        </p:nvGrpSpPr>
        <p:grpSpPr>
          <a:xfrm>
            <a:off x="9128228" y="6644871"/>
            <a:ext cx="16510" cy="71120"/>
            <a:chOff x="9128228" y="6644871"/>
            <a:chExt cx="16510" cy="71120"/>
          </a:xfrm>
        </p:grpSpPr>
        <p:pic>
          <p:nvPicPr>
            <p:cNvPr id="5173" name="object 517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9131187" y="6647828"/>
              <a:ext cx="13015" cy="65034"/>
            </a:xfrm>
            <a:prstGeom prst="rect">
              <a:avLst/>
            </a:prstGeom>
          </p:spPr>
        </p:pic>
        <p:sp>
          <p:nvSpPr>
            <p:cNvPr id="5174" name="object 5174"/>
            <p:cNvSpPr/>
            <p:nvPr/>
          </p:nvSpPr>
          <p:spPr>
            <a:xfrm>
              <a:off x="9131181" y="664782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9131181" y="67128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9131179" y="66478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77" name="object 5177"/>
          <p:cNvGrpSpPr/>
          <p:nvPr/>
        </p:nvGrpSpPr>
        <p:grpSpPr>
          <a:xfrm>
            <a:off x="9128228" y="5975849"/>
            <a:ext cx="16510" cy="89535"/>
            <a:chOff x="9128228" y="5975849"/>
            <a:chExt cx="16510" cy="89535"/>
          </a:xfrm>
        </p:grpSpPr>
        <p:pic>
          <p:nvPicPr>
            <p:cNvPr id="5178" name="object 5178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9131187" y="5978802"/>
              <a:ext cx="13015" cy="83620"/>
            </a:xfrm>
            <a:prstGeom prst="rect">
              <a:avLst/>
            </a:prstGeom>
          </p:spPr>
        </p:pic>
        <p:sp>
          <p:nvSpPr>
            <p:cNvPr id="5179" name="object 5179"/>
            <p:cNvSpPr/>
            <p:nvPr/>
          </p:nvSpPr>
          <p:spPr>
            <a:xfrm>
              <a:off x="9131181" y="597880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9131181" y="60624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9131179" y="59788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82" name="object 5182"/>
          <p:cNvGrpSpPr/>
          <p:nvPr/>
        </p:nvGrpSpPr>
        <p:grpSpPr>
          <a:xfrm>
            <a:off x="9128228" y="5325410"/>
            <a:ext cx="16510" cy="71120"/>
            <a:chOff x="9128228" y="5325410"/>
            <a:chExt cx="16510" cy="71120"/>
          </a:xfrm>
        </p:grpSpPr>
        <p:pic>
          <p:nvPicPr>
            <p:cNvPr id="5183" name="object 5183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9131187" y="5328371"/>
              <a:ext cx="13015" cy="65034"/>
            </a:xfrm>
            <a:prstGeom prst="rect">
              <a:avLst/>
            </a:prstGeom>
          </p:spPr>
        </p:pic>
        <p:sp>
          <p:nvSpPr>
            <p:cNvPr id="5184" name="object 5184"/>
            <p:cNvSpPr/>
            <p:nvPr/>
          </p:nvSpPr>
          <p:spPr>
            <a:xfrm>
              <a:off x="9131181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9131181" y="53934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9131179" y="53283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87" name="object 5187"/>
          <p:cNvGrpSpPr/>
          <p:nvPr/>
        </p:nvGrpSpPr>
        <p:grpSpPr>
          <a:xfrm>
            <a:off x="9128228" y="4656388"/>
            <a:ext cx="16510" cy="89535"/>
            <a:chOff x="9128228" y="4656388"/>
            <a:chExt cx="16510" cy="89535"/>
          </a:xfrm>
        </p:grpSpPr>
        <p:pic>
          <p:nvPicPr>
            <p:cNvPr id="5188" name="object 5188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9131187" y="4659334"/>
              <a:ext cx="13015" cy="83641"/>
            </a:xfrm>
            <a:prstGeom prst="rect">
              <a:avLst/>
            </a:prstGeom>
          </p:spPr>
        </p:pic>
        <p:sp>
          <p:nvSpPr>
            <p:cNvPr id="5189" name="object 5189"/>
            <p:cNvSpPr/>
            <p:nvPr/>
          </p:nvSpPr>
          <p:spPr>
            <a:xfrm>
              <a:off x="9131181" y="4659341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9131181" y="474297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9131179" y="465934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92" name="object 5192"/>
          <p:cNvGrpSpPr/>
          <p:nvPr/>
        </p:nvGrpSpPr>
        <p:grpSpPr>
          <a:xfrm>
            <a:off x="9128228" y="4005964"/>
            <a:ext cx="16510" cy="71120"/>
            <a:chOff x="9128228" y="4005964"/>
            <a:chExt cx="16510" cy="71120"/>
          </a:xfrm>
        </p:grpSpPr>
        <p:pic>
          <p:nvPicPr>
            <p:cNvPr id="5193" name="object 5193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9131187" y="4008914"/>
              <a:ext cx="13015" cy="65024"/>
            </a:xfrm>
            <a:prstGeom prst="rect">
              <a:avLst/>
            </a:prstGeom>
          </p:spPr>
        </p:pic>
        <p:sp>
          <p:nvSpPr>
            <p:cNvPr id="5194" name="object 5194"/>
            <p:cNvSpPr/>
            <p:nvPr/>
          </p:nvSpPr>
          <p:spPr>
            <a:xfrm>
              <a:off x="9131181" y="4008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1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9131181" y="4073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9131179" y="40089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97" name="object 5197"/>
          <p:cNvGrpSpPr/>
          <p:nvPr/>
        </p:nvGrpSpPr>
        <p:grpSpPr>
          <a:xfrm>
            <a:off x="9128228" y="3336935"/>
            <a:ext cx="16510" cy="89535"/>
            <a:chOff x="9128228" y="3336935"/>
            <a:chExt cx="16510" cy="89535"/>
          </a:xfrm>
        </p:grpSpPr>
        <p:pic>
          <p:nvPicPr>
            <p:cNvPr id="5198" name="object 519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9131187" y="3339877"/>
              <a:ext cx="13015" cy="83641"/>
            </a:xfrm>
            <a:prstGeom prst="rect">
              <a:avLst/>
            </a:prstGeom>
          </p:spPr>
        </p:pic>
        <p:sp>
          <p:nvSpPr>
            <p:cNvPr id="5199" name="object 5199"/>
            <p:cNvSpPr/>
            <p:nvPr/>
          </p:nvSpPr>
          <p:spPr>
            <a:xfrm>
              <a:off x="9131181" y="333988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9131181" y="34235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9131179" y="33398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02" name="object 5202"/>
          <p:cNvGrpSpPr/>
          <p:nvPr/>
        </p:nvGrpSpPr>
        <p:grpSpPr>
          <a:xfrm>
            <a:off x="9128228" y="2686481"/>
            <a:ext cx="16510" cy="71120"/>
            <a:chOff x="9128228" y="2686481"/>
            <a:chExt cx="16510" cy="71120"/>
          </a:xfrm>
        </p:grpSpPr>
        <p:pic>
          <p:nvPicPr>
            <p:cNvPr id="5203" name="object 5203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9131187" y="2689426"/>
              <a:ext cx="13015" cy="65055"/>
            </a:xfrm>
            <a:prstGeom prst="rect">
              <a:avLst/>
            </a:prstGeom>
          </p:spPr>
        </p:pic>
        <p:sp>
          <p:nvSpPr>
            <p:cNvPr id="5204" name="object 5204"/>
            <p:cNvSpPr/>
            <p:nvPr/>
          </p:nvSpPr>
          <p:spPr>
            <a:xfrm>
              <a:off x="9131181" y="268943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9131181" y="27544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9131179" y="26894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07" name="object 5207"/>
          <p:cNvGrpSpPr/>
          <p:nvPr/>
        </p:nvGrpSpPr>
        <p:grpSpPr>
          <a:xfrm>
            <a:off x="9875294" y="2614020"/>
            <a:ext cx="71120" cy="16510"/>
            <a:chOff x="9875294" y="2614020"/>
            <a:chExt cx="71120" cy="16510"/>
          </a:xfrm>
        </p:grpSpPr>
        <p:pic>
          <p:nvPicPr>
            <p:cNvPr id="5208" name="object 5208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9878243" y="2616977"/>
              <a:ext cx="65066" cy="12983"/>
            </a:xfrm>
            <a:prstGeom prst="rect">
              <a:avLst/>
            </a:prstGeom>
          </p:spPr>
        </p:pic>
        <p:sp>
          <p:nvSpPr>
            <p:cNvPr id="5209" name="object 5209"/>
            <p:cNvSpPr/>
            <p:nvPr/>
          </p:nvSpPr>
          <p:spPr>
            <a:xfrm>
              <a:off x="98782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9878247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9943312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12" name="object 5212"/>
          <p:cNvGrpSpPr/>
          <p:nvPr/>
        </p:nvGrpSpPr>
        <p:grpSpPr>
          <a:xfrm>
            <a:off x="10540628" y="2614020"/>
            <a:ext cx="89535" cy="16510"/>
            <a:chOff x="10540628" y="2614020"/>
            <a:chExt cx="89535" cy="16510"/>
          </a:xfrm>
        </p:grpSpPr>
        <p:pic>
          <p:nvPicPr>
            <p:cNvPr id="5213" name="object 5213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0543584" y="2616977"/>
              <a:ext cx="83641" cy="12983"/>
            </a:xfrm>
            <a:prstGeom prst="rect">
              <a:avLst/>
            </a:prstGeom>
          </p:spPr>
        </p:pic>
        <p:sp>
          <p:nvSpPr>
            <p:cNvPr id="5214" name="object 5214"/>
            <p:cNvSpPr/>
            <p:nvPr/>
          </p:nvSpPr>
          <p:spPr>
            <a:xfrm>
              <a:off x="10543569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054358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062721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17" name="object 5217"/>
          <p:cNvGrpSpPr/>
          <p:nvPr/>
        </p:nvGrpSpPr>
        <p:grpSpPr>
          <a:xfrm>
            <a:off x="11224488" y="2614020"/>
            <a:ext cx="71120" cy="16510"/>
            <a:chOff x="11224488" y="2614020"/>
            <a:chExt cx="71120" cy="16510"/>
          </a:xfrm>
        </p:grpSpPr>
        <p:pic>
          <p:nvPicPr>
            <p:cNvPr id="5218" name="object 5218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1227438" y="2616977"/>
              <a:ext cx="65055" cy="12983"/>
            </a:xfrm>
            <a:prstGeom prst="rect">
              <a:avLst/>
            </a:prstGeom>
          </p:spPr>
        </p:pic>
        <p:sp>
          <p:nvSpPr>
            <p:cNvPr id="5219" name="object 5219"/>
            <p:cNvSpPr/>
            <p:nvPr/>
          </p:nvSpPr>
          <p:spPr>
            <a:xfrm>
              <a:off x="1122744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122744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1292496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22" name="object 5222"/>
          <p:cNvGrpSpPr/>
          <p:nvPr/>
        </p:nvGrpSpPr>
        <p:grpSpPr>
          <a:xfrm>
            <a:off x="11889813" y="2614020"/>
            <a:ext cx="89535" cy="16510"/>
            <a:chOff x="11889813" y="2614020"/>
            <a:chExt cx="89535" cy="16510"/>
          </a:xfrm>
        </p:grpSpPr>
        <p:pic>
          <p:nvPicPr>
            <p:cNvPr id="5223" name="object 522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11892758" y="2616977"/>
              <a:ext cx="83641" cy="12983"/>
            </a:xfrm>
            <a:prstGeom prst="rect">
              <a:avLst/>
            </a:prstGeom>
          </p:spPr>
        </p:pic>
        <p:sp>
          <p:nvSpPr>
            <p:cNvPr id="5224" name="object 5224"/>
            <p:cNvSpPr/>
            <p:nvPr/>
          </p:nvSpPr>
          <p:spPr>
            <a:xfrm>
              <a:off x="11892754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1892765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1976395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27" name="object 5227"/>
          <p:cNvGrpSpPr/>
          <p:nvPr/>
        </p:nvGrpSpPr>
        <p:grpSpPr>
          <a:xfrm>
            <a:off x="12573711" y="2614020"/>
            <a:ext cx="71120" cy="16510"/>
            <a:chOff x="12573711" y="2614020"/>
            <a:chExt cx="71120" cy="16510"/>
          </a:xfrm>
        </p:grpSpPr>
        <p:pic>
          <p:nvPicPr>
            <p:cNvPr id="5228" name="object 5228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12576664" y="2616977"/>
              <a:ext cx="65024" cy="12983"/>
            </a:xfrm>
            <a:prstGeom prst="rect">
              <a:avLst/>
            </a:prstGeom>
          </p:spPr>
        </p:pic>
        <p:sp>
          <p:nvSpPr>
            <p:cNvPr id="5229" name="object 5229"/>
            <p:cNvSpPr/>
            <p:nvPr/>
          </p:nvSpPr>
          <p:spPr>
            <a:xfrm>
              <a:off x="12576674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2576664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2641688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32" name="object 5232"/>
          <p:cNvGrpSpPr/>
          <p:nvPr/>
        </p:nvGrpSpPr>
        <p:grpSpPr>
          <a:xfrm>
            <a:off x="13238998" y="2614020"/>
            <a:ext cx="89535" cy="16510"/>
            <a:chOff x="13238998" y="2614020"/>
            <a:chExt cx="89535" cy="16510"/>
          </a:xfrm>
        </p:grpSpPr>
        <p:pic>
          <p:nvPicPr>
            <p:cNvPr id="5233" name="object 5233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13241952" y="2616977"/>
              <a:ext cx="83641" cy="12983"/>
            </a:xfrm>
            <a:prstGeom prst="rect">
              <a:avLst/>
            </a:prstGeom>
          </p:spPr>
        </p:pic>
        <p:sp>
          <p:nvSpPr>
            <p:cNvPr id="5234" name="object 5234"/>
            <p:cNvSpPr/>
            <p:nvPr/>
          </p:nvSpPr>
          <p:spPr>
            <a:xfrm>
              <a:off x="13241938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3241950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3325579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37" name="object 5237"/>
          <p:cNvGrpSpPr/>
          <p:nvPr/>
        </p:nvGrpSpPr>
        <p:grpSpPr>
          <a:xfrm>
            <a:off x="13922895" y="2614020"/>
            <a:ext cx="71120" cy="16510"/>
            <a:chOff x="13922895" y="2614020"/>
            <a:chExt cx="71120" cy="16510"/>
          </a:xfrm>
        </p:grpSpPr>
        <p:pic>
          <p:nvPicPr>
            <p:cNvPr id="5238" name="object 5238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3925838" y="2616977"/>
              <a:ext cx="65034" cy="12983"/>
            </a:xfrm>
            <a:prstGeom prst="rect">
              <a:avLst/>
            </a:prstGeom>
          </p:spPr>
        </p:pic>
        <p:sp>
          <p:nvSpPr>
            <p:cNvPr id="5239" name="object 5239"/>
            <p:cNvSpPr/>
            <p:nvPr/>
          </p:nvSpPr>
          <p:spPr>
            <a:xfrm>
              <a:off x="139258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3925848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399088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42" name="object 5242"/>
          <p:cNvGrpSpPr/>
          <p:nvPr/>
        </p:nvGrpSpPr>
        <p:grpSpPr>
          <a:xfrm>
            <a:off x="14588196" y="2614020"/>
            <a:ext cx="89535" cy="16510"/>
            <a:chOff x="14588196" y="2614020"/>
            <a:chExt cx="89535" cy="16510"/>
          </a:xfrm>
        </p:grpSpPr>
        <p:pic>
          <p:nvPicPr>
            <p:cNvPr id="5243" name="object 5243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14591146" y="2616977"/>
              <a:ext cx="83620" cy="12983"/>
            </a:xfrm>
            <a:prstGeom prst="rect">
              <a:avLst/>
            </a:prstGeom>
          </p:spPr>
        </p:pic>
        <p:sp>
          <p:nvSpPr>
            <p:cNvPr id="5244" name="object 5244"/>
            <p:cNvSpPr/>
            <p:nvPr/>
          </p:nvSpPr>
          <p:spPr>
            <a:xfrm>
              <a:off x="14591143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2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4591149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4674764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47" name="object 5247"/>
          <p:cNvGrpSpPr/>
          <p:nvPr/>
        </p:nvGrpSpPr>
        <p:grpSpPr>
          <a:xfrm>
            <a:off x="15272080" y="2614020"/>
            <a:ext cx="71120" cy="16510"/>
            <a:chOff x="15272080" y="2614020"/>
            <a:chExt cx="71120" cy="16510"/>
          </a:xfrm>
        </p:grpSpPr>
        <p:pic>
          <p:nvPicPr>
            <p:cNvPr id="5248" name="object 524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5275031" y="2616977"/>
              <a:ext cx="65066" cy="12983"/>
            </a:xfrm>
            <a:prstGeom prst="rect">
              <a:avLst/>
            </a:prstGeom>
          </p:spPr>
        </p:pic>
        <p:sp>
          <p:nvSpPr>
            <p:cNvPr id="5249" name="object 5249"/>
            <p:cNvSpPr/>
            <p:nvPr/>
          </p:nvSpPr>
          <p:spPr>
            <a:xfrm>
              <a:off x="15275029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5275033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5340095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52" name="object 5252"/>
          <p:cNvGrpSpPr/>
          <p:nvPr/>
        </p:nvGrpSpPr>
        <p:grpSpPr>
          <a:xfrm>
            <a:off x="15937379" y="2614020"/>
            <a:ext cx="89535" cy="16510"/>
            <a:chOff x="15937379" y="2614020"/>
            <a:chExt cx="89535" cy="16510"/>
          </a:xfrm>
        </p:grpSpPr>
        <p:pic>
          <p:nvPicPr>
            <p:cNvPr id="5253" name="object 5253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15940341" y="2616977"/>
              <a:ext cx="83641" cy="12983"/>
            </a:xfrm>
            <a:prstGeom prst="rect">
              <a:avLst/>
            </a:prstGeom>
          </p:spPr>
        </p:pic>
        <p:sp>
          <p:nvSpPr>
            <p:cNvPr id="5254" name="object 5254"/>
            <p:cNvSpPr/>
            <p:nvPr/>
          </p:nvSpPr>
          <p:spPr>
            <a:xfrm>
              <a:off x="15940321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594033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6023962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57" name="object 5257"/>
          <p:cNvGrpSpPr/>
          <p:nvPr/>
        </p:nvGrpSpPr>
        <p:grpSpPr>
          <a:xfrm>
            <a:off x="16621280" y="2614020"/>
            <a:ext cx="71120" cy="16510"/>
            <a:chOff x="16621280" y="2614020"/>
            <a:chExt cx="71120" cy="16510"/>
          </a:xfrm>
        </p:grpSpPr>
        <p:pic>
          <p:nvPicPr>
            <p:cNvPr id="5258" name="object 5258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6624226" y="2616977"/>
              <a:ext cx="65066" cy="12983"/>
            </a:xfrm>
            <a:prstGeom prst="rect">
              <a:avLst/>
            </a:prstGeom>
          </p:spPr>
        </p:pic>
        <p:sp>
          <p:nvSpPr>
            <p:cNvPr id="5259" name="object 5259"/>
            <p:cNvSpPr/>
            <p:nvPr/>
          </p:nvSpPr>
          <p:spPr>
            <a:xfrm>
              <a:off x="1662423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6624232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6689297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62" name="object 5262"/>
          <p:cNvGrpSpPr/>
          <p:nvPr/>
        </p:nvGrpSpPr>
        <p:grpSpPr>
          <a:xfrm>
            <a:off x="17286597" y="2614020"/>
            <a:ext cx="89535" cy="16510"/>
            <a:chOff x="17286597" y="2614020"/>
            <a:chExt cx="89535" cy="16510"/>
          </a:xfrm>
        </p:grpSpPr>
        <p:pic>
          <p:nvPicPr>
            <p:cNvPr id="5263" name="object 5263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289547" y="2616977"/>
              <a:ext cx="83641" cy="12983"/>
            </a:xfrm>
            <a:prstGeom prst="rect">
              <a:avLst/>
            </a:prstGeom>
          </p:spPr>
        </p:pic>
        <p:sp>
          <p:nvSpPr>
            <p:cNvPr id="5264" name="object 5264"/>
            <p:cNvSpPr/>
            <p:nvPr/>
          </p:nvSpPr>
          <p:spPr>
            <a:xfrm>
              <a:off x="17289539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7289550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737318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67" name="object 5267"/>
          <p:cNvGrpSpPr/>
          <p:nvPr/>
        </p:nvGrpSpPr>
        <p:grpSpPr>
          <a:xfrm>
            <a:off x="17970495" y="2614020"/>
            <a:ext cx="71120" cy="16510"/>
            <a:chOff x="17970495" y="2614020"/>
            <a:chExt cx="71120" cy="16510"/>
          </a:xfrm>
        </p:grpSpPr>
        <p:pic>
          <p:nvPicPr>
            <p:cNvPr id="5268" name="object 5268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17973441" y="2616977"/>
              <a:ext cx="65034" cy="12983"/>
            </a:xfrm>
            <a:prstGeom prst="rect">
              <a:avLst/>
            </a:prstGeom>
          </p:spPr>
        </p:pic>
        <p:sp>
          <p:nvSpPr>
            <p:cNvPr id="5269" name="object 5269"/>
            <p:cNvSpPr/>
            <p:nvPr/>
          </p:nvSpPr>
          <p:spPr>
            <a:xfrm>
              <a:off x="179734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7973448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8038480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72" name="object 5272"/>
          <p:cNvGrpSpPr/>
          <p:nvPr/>
        </p:nvGrpSpPr>
        <p:grpSpPr>
          <a:xfrm>
            <a:off x="17235473" y="5390449"/>
            <a:ext cx="122555" cy="138430"/>
            <a:chOff x="17235473" y="5390449"/>
            <a:chExt cx="122555" cy="138430"/>
          </a:xfrm>
        </p:grpSpPr>
        <p:pic>
          <p:nvPicPr>
            <p:cNvPr id="5273" name="object 527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7350130" y="5393402"/>
              <a:ext cx="4638" cy="132320"/>
            </a:xfrm>
            <a:prstGeom prst="rect">
              <a:avLst/>
            </a:prstGeom>
          </p:spPr>
        </p:pic>
        <p:sp>
          <p:nvSpPr>
            <p:cNvPr id="5274" name="object 5274"/>
            <p:cNvSpPr/>
            <p:nvPr/>
          </p:nvSpPr>
          <p:spPr>
            <a:xfrm>
              <a:off x="17350130" y="5393402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7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7340847" y="539340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3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7354772" y="5393403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3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7340846" y="53934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92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78" name="object 5278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7238437" y="5521073"/>
              <a:ext cx="116331" cy="4659"/>
            </a:xfrm>
            <a:prstGeom prst="rect">
              <a:avLst/>
            </a:prstGeom>
          </p:spPr>
        </p:pic>
        <p:sp>
          <p:nvSpPr>
            <p:cNvPr id="5279" name="object 5279"/>
            <p:cNvSpPr/>
            <p:nvPr/>
          </p:nvSpPr>
          <p:spPr>
            <a:xfrm>
              <a:off x="17238437" y="552107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69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7238426" y="5525724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40">
                  <a:moveTo>
                    <a:pt x="0" y="0"/>
                  </a:moveTo>
                  <a:lnTo>
                    <a:pt x="1163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7238431" y="551178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1024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7238426" y="551178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94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283" name="object 5283"/>
          <p:cNvPicPr/>
          <p:nvPr/>
        </p:nvPicPr>
        <p:blipFill>
          <a:blip r:embed="rId244" cstate="print"/>
          <a:stretch>
            <a:fillRect/>
          </a:stretch>
        </p:blipFill>
        <p:spPr>
          <a:xfrm>
            <a:off x="9842003" y="4551002"/>
            <a:ext cx="19538" cy="85086"/>
          </a:xfrm>
          <a:prstGeom prst="rect">
            <a:avLst/>
          </a:prstGeom>
        </p:spPr>
      </p:pic>
      <p:pic>
        <p:nvPicPr>
          <p:cNvPr id="5284" name="object 5284"/>
          <p:cNvPicPr/>
          <p:nvPr/>
        </p:nvPicPr>
        <p:blipFill>
          <a:blip r:embed="rId245" cstate="print"/>
          <a:stretch>
            <a:fillRect/>
          </a:stretch>
        </p:blipFill>
        <p:spPr>
          <a:xfrm>
            <a:off x="9842003" y="4439487"/>
            <a:ext cx="5591" cy="18564"/>
          </a:xfrm>
          <a:prstGeom prst="rect">
            <a:avLst/>
          </a:prstGeom>
        </p:spPr>
      </p:pic>
      <p:pic>
        <p:nvPicPr>
          <p:cNvPr id="5285" name="object 5285"/>
          <p:cNvPicPr/>
          <p:nvPr/>
        </p:nvPicPr>
        <p:blipFill>
          <a:blip r:embed="rId246" cstate="print"/>
          <a:stretch>
            <a:fillRect/>
          </a:stretch>
        </p:blipFill>
        <p:spPr>
          <a:xfrm>
            <a:off x="9842019" y="4008916"/>
            <a:ext cx="5569" cy="60392"/>
          </a:xfrm>
          <a:prstGeom prst="rect">
            <a:avLst/>
          </a:prstGeom>
        </p:spPr>
      </p:pic>
      <p:pic>
        <p:nvPicPr>
          <p:cNvPr id="5286" name="object 5286"/>
          <p:cNvPicPr/>
          <p:nvPr/>
        </p:nvPicPr>
        <p:blipFill>
          <a:blip r:embed="rId247" cstate="print"/>
          <a:stretch>
            <a:fillRect/>
          </a:stretch>
        </p:blipFill>
        <p:spPr>
          <a:xfrm>
            <a:off x="9842003" y="4255116"/>
            <a:ext cx="19538" cy="91452"/>
          </a:xfrm>
          <a:prstGeom prst="rect">
            <a:avLst/>
          </a:prstGeom>
        </p:spPr>
      </p:pic>
      <p:grpSp>
        <p:nvGrpSpPr>
          <p:cNvPr id="5287" name="object 5287"/>
          <p:cNvGrpSpPr/>
          <p:nvPr/>
        </p:nvGrpSpPr>
        <p:grpSpPr>
          <a:xfrm>
            <a:off x="9844213" y="4551004"/>
            <a:ext cx="17780" cy="85090"/>
            <a:chOff x="9844213" y="4551004"/>
            <a:chExt cx="17780" cy="85090"/>
          </a:xfrm>
        </p:grpSpPr>
        <p:sp>
          <p:nvSpPr>
            <p:cNvPr id="5288" name="object 5288"/>
            <p:cNvSpPr/>
            <p:nvPr/>
          </p:nvSpPr>
          <p:spPr>
            <a:xfrm>
              <a:off x="9844804" y="4581968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9844804" y="45792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9844804" y="45764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9844804" y="455100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9847588" y="459128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8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9847588" y="458196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9847583" y="45792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9847588" y="458196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9847583" y="457642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9847588" y="455100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98" name="object 5298"/>
          <p:cNvGrpSpPr/>
          <p:nvPr/>
        </p:nvGrpSpPr>
        <p:grpSpPr>
          <a:xfrm>
            <a:off x="9844213" y="4439492"/>
            <a:ext cx="6350" cy="19050"/>
            <a:chOff x="9844213" y="4439492"/>
            <a:chExt cx="6350" cy="19050"/>
          </a:xfrm>
        </p:grpSpPr>
        <p:sp>
          <p:nvSpPr>
            <p:cNvPr id="5299" name="object 5299"/>
            <p:cNvSpPr/>
            <p:nvPr/>
          </p:nvSpPr>
          <p:spPr>
            <a:xfrm>
              <a:off x="9844804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9847588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01" name="object 5301"/>
          <p:cNvGrpSpPr/>
          <p:nvPr/>
        </p:nvGrpSpPr>
        <p:grpSpPr>
          <a:xfrm>
            <a:off x="9844213" y="4315583"/>
            <a:ext cx="1270" cy="31115"/>
            <a:chOff x="9844213" y="4315583"/>
            <a:chExt cx="1270" cy="31115"/>
          </a:xfrm>
        </p:grpSpPr>
        <p:sp>
          <p:nvSpPr>
            <p:cNvPr id="5302" name="object 5302"/>
            <p:cNvSpPr/>
            <p:nvPr/>
          </p:nvSpPr>
          <p:spPr>
            <a:xfrm>
              <a:off x="9844804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9844804" y="43183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9844804" y="43155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05" name="object 5305"/>
          <p:cNvSpPr/>
          <p:nvPr/>
        </p:nvSpPr>
        <p:spPr>
          <a:xfrm>
            <a:off x="9844805" y="4011670"/>
            <a:ext cx="0" cy="57785"/>
          </a:xfrm>
          <a:custGeom>
            <a:avLst/>
            <a:gdLst/>
            <a:ahLst/>
            <a:cxnLst/>
            <a:rect l="l" t="t" r="r" b="b"/>
            <a:pathLst>
              <a:path h="57785">
                <a:moveTo>
                  <a:pt x="0" y="0"/>
                </a:moveTo>
                <a:lnTo>
                  <a:pt x="0" y="57631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06" name="object 5306"/>
          <p:cNvGrpSpPr/>
          <p:nvPr/>
        </p:nvGrpSpPr>
        <p:grpSpPr>
          <a:xfrm>
            <a:off x="9844213" y="4255119"/>
            <a:ext cx="17780" cy="92075"/>
            <a:chOff x="9844213" y="4255119"/>
            <a:chExt cx="17780" cy="92075"/>
          </a:xfrm>
        </p:grpSpPr>
        <p:sp>
          <p:nvSpPr>
            <p:cNvPr id="5307" name="object 5307"/>
            <p:cNvSpPr/>
            <p:nvPr/>
          </p:nvSpPr>
          <p:spPr>
            <a:xfrm>
              <a:off x="9844804" y="425511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4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9847588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9847583" y="431837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9847588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9847583" y="43155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9847588" y="43063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13" name="object 5313"/>
          <p:cNvSpPr/>
          <p:nvPr/>
        </p:nvSpPr>
        <p:spPr>
          <a:xfrm>
            <a:off x="9847588" y="4014463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846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4" name="object 5314"/>
          <p:cNvSpPr/>
          <p:nvPr/>
        </p:nvSpPr>
        <p:spPr>
          <a:xfrm>
            <a:off x="9847588" y="425511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1181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5" name="object 5315"/>
          <p:cNvSpPr/>
          <p:nvPr/>
        </p:nvSpPr>
        <p:spPr>
          <a:xfrm>
            <a:off x="9842011" y="4008917"/>
            <a:ext cx="0" cy="60960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385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6" name="object 5316"/>
          <p:cNvSpPr/>
          <p:nvPr/>
        </p:nvSpPr>
        <p:spPr>
          <a:xfrm>
            <a:off x="9842011" y="4255119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452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7" name="object 5317"/>
          <p:cNvSpPr/>
          <p:nvPr/>
        </p:nvSpPr>
        <p:spPr>
          <a:xfrm>
            <a:off x="9842011" y="4439492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856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18" name="object 5318"/>
          <p:cNvGrpSpPr/>
          <p:nvPr/>
        </p:nvGrpSpPr>
        <p:grpSpPr>
          <a:xfrm>
            <a:off x="9841419" y="4550998"/>
            <a:ext cx="23495" cy="85090"/>
            <a:chOff x="9841419" y="4550998"/>
            <a:chExt cx="23495" cy="85090"/>
          </a:xfrm>
        </p:grpSpPr>
        <p:sp>
          <p:nvSpPr>
            <p:cNvPr id="5319" name="object 5319"/>
            <p:cNvSpPr/>
            <p:nvPr/>
          </p:nvSpPr>
          <p:spPr>
            <a:xfrm>
              <a:off x="9842011" y="455100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50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9861530" y="459128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0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9861530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22" name="object 5322"/>
          <p:cNvSpPr/>
          <p:nvPr/>
        </p:nvSpPr>
        <p:spPr>
          <a:xfrm>
            <a:off x="9861531" y="4439494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18564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23" name="object 5323"/>
          <p:cNvGrpSpPr/>
          <p:nvPr/>
        </p:nvGrpSpPr>
        <p:grpSpPr>
          <a:xfrm>
            <a:off x="9858578" y="4255118"/>
            <a:ext cx="6350" cy="92075"/>
            <a:chOff x="9858578" y="4255118"/>
            <a:chExt cx="6350" cy="92075"/>
          </a:xfrm>
        </p:grpSpPr>
        <p:sp>
          <p:nvSpPr>
            <p:cNvPr id="5324" name="object 5324"/>
            <p:cNvSpPr/>
            <p:nvPr/>
          </p:nvSpPr>
          <p:spPr>
            <a:xfrm>
              <a:off x="9861530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9861530" y="425511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26" name="object 5326"/>
          <p:cNvSpPr/>
          <p:nvPr/>
        </p:nvSpPr>
        <p:spPr>
          <a:xfrm>
            <a:off x="9861531" y="402842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0878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27" name="object 5327"/>
          <p:cNvGrpSpPr/>
          <p:nvPr/>
        </p:nvGrpSpPr>
        <p:grpSpPr>
          <a:xfrm>
            <a:off x="9843783" y="4575830"/>
            <a:ext cx="17780" cy="1270"/>
            <a:chOff x="9843783" y="4575830"/>
            <a:chExt cx="17780" cy="1270"/>
          </a:xfrm>
        </p:grpSpPr>
        <p:sp>
          <p:nvSpPr>
            <p:cNvPr id="5328" name="object 5328"/>
            <p:cNvSpPr/>
            <p:nvPr/>
          </p:nvSpPr>
          <p:spPr>
            <a:xfrm>
              <a:off x="9843783" y="45764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9843784" y="45764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9847731" y="457642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31" name="object 5331"/>
          <p:cNvGrpSpPr/>
          <p:nvPr/>
        </p:nvGrpSpPr>
        <p:grpSpPr>
          <a:xfrm>
            <a:off x="9841419" y="4320576"/>
            <a:ext cx="20955" cy="255904"/>
            <a:chOff x="9841419" y="4320576"/>
            <a:chExt cx="20955" cy="255904"/>
          </a:xfrm>
        </p:grpSpPr>
        <p:sp>
          <p:nvSpPr>
            <p:cNvPr id="5332" name="object 5332"/>
            <p:cNvSpPr/>
            <p:nvPr/>
          </p:nvSpPr>
          <p:spPr>
            <a:xfrm>
              <a:off x="9843782" y="4321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9843784" y="43211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9847731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984201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9861530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37" name="object 5337"/>
          <p:cNvGrpSpPr/>
          <p:nvPr/>
        </p:nvGrpSpPr>
        <p:grpSpPr>
          <a:xfrm>
            <a:off x="9841419" y="4633138"/>
            <a:ext cx="23495" cy="313690"/>
            <a:chOff x="9841419" y="4633138"/>
            <a:chExt cx="23495" cy="313690"/>
          </a:xfrm>
        </p:grpSpPr>
        <p:sp>
          <p:nvSpPr>
            <p:cNvPr id="5338" name="object 5338"/>
            <p:cNvSpPr/>
            <p:nvPr/>
          </p:nvSpPr>
          <p:spPr>
            <a:xfrm>
              <a:off x="9842011" y="4636091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h="307975">
                  <a:moveTo>
                    <a:pt x="0" y="0"/>
                  </a:moveTo>
                  <a:lnTo>
                    <a:pt x="0" y="3075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9861530" y="464018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20">
                  <a:moveTo>
                    <a:pt x="0" y="0"/>
                  </a:moveTo>
                  <a:lnTo>
                    <a:pt x="0" y="2993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9846100" y="464018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9864322" y="463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9846092" y="463609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9846100" y="463609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9846100" y="494366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9864322" y="49395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9846092" y="493957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9845509" y="4939572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0"/>
                  </a:moveTo>
                  <a:lnTo>
                    <a:pt x="591" y="3188"/>
                  </a:lnTo>
                </a:path>
                <a:path w="1270" h="3810">
                  <a:moveTo>
                    <a:pt x="0" y="3641"/>
                  </a:moveTo>
                  <a:lnTo>
                    <a:pt x="1183" y="36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48" name="object 5348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9842003" y="4636078"/>
              <a:ext cx="4094" cy="307582"/>
            </a:xfrm>
            <a:prstGeom prst="rect">
              <a:avLst/>
            </a:prstGeom>
          </p:spPr>
        </p:pic>
        <p:sp>
          <p:nvSpPr>
            <p:cNvPr id="5349" name="object 5349"/>
            <p:cNvSpPr/>
            <p:nvPr/>
          </p:nvSpPr>
          <p:spPr>
            <a:xfrm>
              <a:off x="9846100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9846100" y="463703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9842011" y="49427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9842011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9846100" y="49427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9842006" y="49436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9842011" y="4636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9842011" y="46370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9846100" y="46360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9842006" y="46360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9842006" y="463703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9842011" y="4637036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9842011" y="47898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9842006" y="4637037"/>
              <a:ext cx="4445" cy="153035"/>
            </a:xfrm>
            <a:custGeom>
              <a:avLst/>
              <a:gdLst/>
              <a:ahLst/>
              <a:cxnLst/>
              <a:rect l="l" t="t" r="r" b="b"/>
              <a:pathLst>
                <a:path w="4445" h="153035">
                  <a:moveTo>
                    <a:pt x="4094" y="152853"/>
                  </a:moveTo>
                  <a:lnTo>
                    <a:pt x="4094" y="0"/>
                  </a:lnTo>
                </a:path>
                <a:path w="4445" h="153035">
                  <a:moveTo>
                    <a:pt x="4094" y="152853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9842011" y="4789891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9842011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9846100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9842011" y="46360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9844804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98" y="0"/>
                  </a:lnTo>
                </a:path>
                <a:path w="1904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9846100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9847588" y="46360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9846100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9847588" y="46360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9842011" y="49436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9844804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98" y="0"/>
                  </a:lnTo>
                </a:path>
                <a:path w="1904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9846100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9847588" y="49436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9846100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9847588" y="49436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78" name="object 5378"/>
          <p:cNvGrpSpPr/>
          <p:nvPr/>
        </p:nvGrpSpPr>
        <p:grpSpPr>
          <a:xfrm>
            <a:off x="9839058" y="4066347"/>
            <a:ext cx="26034" cy="191770"/>
            <a:chOff x="9839058" y="4066347"/>
            <a:chExt cx="26034" cy="191770"/>
          </a:xfrm>
        </p:grpSpPr>
        <p:sp>
          <p:nvSpPr>
            <p:cNvPr id="5379" name="object 5379"/>
            <p:cNvSpPr/>
            <p:nvPr/>
          </p:nvSpPr>
          <p:spPr>
            <a:xfrm>
              <a:off x="9842011" y="406930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1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9861530" y="4073389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h="177800">
                  <a:moveTo>
                    <a:pt x="0" y="0"/>
                  </a:moveTo>
                  <a:lnTo>
                    <a:pt x="0" y="177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9846101" y="40733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9864322" y="40692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9846092" y="406930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9845509" y="4069776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476"/>
                  </a:moveTo>
                  <a:lnTo>
                    <a:pt x="591" y="3617"/>
                  </a:lnTo>
                </a:path>
                <a:path w="1270" h="381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9846101" y="42551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9864322" y="42510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9846092" y="425103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9845509" y="425103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0"/>
                  </a:moveTo>
                  <a:lnTo>
                    <a:pt x="591" y="3206"/>
                  </a:lnTo>
                </a:path>
                <a:path w="1270" h="3810">
                  <a:moveTo>
                    <a:pt x="0" y="3650"/>
                  </a:moveTo>
                  <a:lnTo>
                    <a:pt x="1183" y="36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89" name="object 5389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9842003" y="4069300"/>
              <a:ext cx="4094" cy="185816"/>
            </a:xfrm>
            <a:prstGeom prst="rect">
              <a:avLst/>
            </a:prstGeom>
          </p:spPr>
        </p:pic>
        <p:sp>
          <p:nvSpPr>
            <p:cNvPr id="5390" name="object 5390"/>
            <p:cNvSpPr/>
            <p:nvPr/>
          </p:nvSpPr>
          <p:spPr>
            <a:xfrm>
              <a:off x="9846101" y="42542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9842006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9842011" y="425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9842011" y="42551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9846101" y="4069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9842006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9842011" y="40692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9842011" y="406930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9842011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9846101" y="4070243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9842006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9842011" y="4070241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183973"/>
                  </a:moveTo>
                  <a:lnTo>
                    <a:pt x="0" y="0"/>
                  </a:lnTo>
                </a:path>
                <a:path h="184150">
                  <a:moveTo>
                    <a:pt x="0" y="183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9842011" y="406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9844804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98" y="0"/>
                  </a:lnTo>
                </a:path>
                <a:path w="1904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9846101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9847588" y="40693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9846101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9847588" y="40693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9861530" y="40687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54"/>
                  </a:moveTo>
                  <a:lnTo>
                    <a:pt x="0" y="0"/>
                  </a:lnTo>
                </a:path>
                <a:path h="635">
                  <a:moveTo>
                    <a:pt x="0" y="55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9842011" y="4255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9844804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98" y="0"/>
                  </a:lnTo>
                </a:path>
                <a:path w="1904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9846101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9847588" y="4255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9846101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9847588" y="4255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9861530" y="42551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86"/>
                  </a:lnTo>
                </a:path>
                <a:path h="635">
                  <a:moveTo>
                    <a:pt x="0" y="0"/>
                  </a:moveTo>
                  <a:lnTo>
                    <a:pt x="0" y="58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16" name="object 5416"/>
          <p:cNvGrpSpPr/>
          <p:nvPr/>
        </p:nvGrpSpPr>
        <p:grpSpPr>
          <a:xfrm>
            <a:off x="9842019" y="4436539"/>
            <a:ext cx="19685" cy="6350"/>
            <a:chOff x="9842019" y="4436539"/>
            <a:chExt cx="19685" cy="6350"/>
          </a:xfrm>
        </p:grpSpPr>
        <p:sp>
          <p:nvSpPr>
            <p:cNvPr id="5417" name="object 5417"/>
            <p:cNvSpPr/>
            <p:nvPr/>
          </p:nvSpPr>
          <p:spPr>
            <a:xfrm>
              <a:off x="9842019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9844803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9847583" y="44394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20" name="object 5420"/>
          <p:cNvGrpSpPr/>
          <p:nvPr/>
        </p:nvGrpSpPr>
        <p:grpSpPr>
          <a:xfrm>
            <a:off x="9842019" y="4343624"/>
            <a:ext cx="19685" cy="6350"/>
            <a:chOff x="9842019" y="4343624"/>
            <a:chExt cx="19685" cy="6350"/>
          </a:xfrm>
        </p:grpSpPr>
        <p:sp>
          <p:nvSpPr>
            <p:cNvPr id="5421" name="object 5421"/>
            <p:cNvSpPr/>
            <p:nvPr/>
          </p:nvSpPr>
          <p:spPr>
            <a:xfrm>
              <a:off x="9842019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9844803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9847583" y="434657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24" name="object 5424"/>
          <p:cNvGrpSpPr/>
          <p:nvPr/>
        </p:nvGrpSpPr>
        <p:grpSpPr>
          <a:xfrm>
            <a:off x="9842019" y="4548052"/>
            <a:ext cx="19685" cy="6350"/>
            <a:chOff x="9842019" y="4548052"/>
            <a:chExt cx="19685" cy="6350"/>
          </a:xfrm>
        </p:grpSpPr>
        <p:sp>
          <p:nvSpPr>
            <p:cNvPr id="5425" name="object 5425"/>
            <p:cNvSpPr/>
            <p:nvPr/>
          </p:nvSpPr>
          <p:spPr>
            <a:xfrm>
              <a:off x="9842019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9844803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9847583" y="455100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28" name="object 5428"/>
          <p:cNvGrpSpPr/>
          <p:nvPr/>
        </p:nvGrpSpPr>
        <p:grpSpPr>
          <a:xfrm>
            <a:off x="9842019" y="4455106"/>
            <a:ext cx="19685" cy="6350"/>
            <a:chOff x="9842019" y="4455106"/>
            <a:chExt cx="19685" cy="6350"/>
          </a:xfrm>
        </p:grpSpPr>
        <p:sp>
          <p:nvSpPr>
            <p:cNvPr id="5429" name="object 5429"/>
            <p:cNvSpPr/>
            <p:nvPr/>
          </p:nvSpPr>
          <p:spPr>
            <a:xfrm>
              <a:off x="9842019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9844803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9847583" y="445805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32" name="object 5432"/>
          <p:cNvGrpSpPr/>
          <p:nvPr/>
        </p:nvGrpSpPr>
        <p:grpSpPr>
          <a:xfrm>
            <a:off x="9971003" y="3801145"/>
            <a:ext cx="710565" cy="20320"/>
            <a:chOff x="9971003" y="3801145"/>
            <a:chExt cx="710565" cy="20320"/>
          </a:xfrm>
        </p:grpSpPr>
        <p:pic>
          <p:nvPicPr>
            <p:cNvPr id="5433" name="object 5433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9973957" y="3804093"/>
              <a:ext cx="574254" cy="13947"/>
            </a:xfrm>
            <a:prstGeom prst="rect">
              <a:avLst/>
            </a:prstGeom>
          </p:spPr>
        </p:pic>
        <p:sp>
          <p:nvSpPr>
            <p:cNvPr id="5434" name="object 5434"/>
            <p:cNvSpPr/>
            <p:nvPr/>
          </p:nvSpPr>
          <p:spPr>
            <a:xfrm>
              <a:off x="10394886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0399527" y="380874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9973955" y="3808739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4">
                  <a:moveTo>
                    <a:pt x="0" y="0"/>
                  </a:moveTo>
                  <a:lnTo>
                    <a:pt x="4209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10399527" y="3808739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0" y="0"/>
                  </a:moveTo>
                  <a:lnTo>
                    <a:pt x="1486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9973947" y="3804097"/>
              <a:ext cx="574675" cy="0"/>
            </a:xfrm>
            <a:custGeom>
              <a:avLst/>
              <a:gdLst/>
              <a:ahLst/>
              <a:cxnLst/>
              <a:rect l="l" t="t" r="r" b="b"/>
              <a:pathLst>
                <a:path w="574675">
                  <a:moveTo>
                    <a:pt x="57427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9973955" y="3804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96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9973955" y="3818055"/>
              <a:ext cx="412115" cy="0"/>
            </a:xfrm>
            <a:custGeom>
              <a:avLst/>
              <a:gdLst/>
              <a:ahLst/>
              <a:cxnLst/>
              <a:rect l="l" t="t" r="r" b="b"/>
              <a:pathLst>
                <a:path w="412115">
                  <a:moveTo>
                    <a:pt x="0" y="0"/>
                  </a:moveTo>
                  <a:lnTo>
                    <a:pt x="4116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10399527" y="3818055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0" y="0"/>
                  </a:moveTo>
                  <a:lnTo>
                    <a:pt x="1486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0548212" y="3804097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1300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10548212" y="3818055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1300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10678302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0678302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0548223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0548223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48" name="object 5448"/>
          <p:cNvGrpSpPr/>
          <p:nvPr/>
        </p:nvGrpSpPr>
        <p:grpSpPr>
          <a:xfrm>
            <a:off x="17006524" y="5390449"/>
            <a:ext cx="170180" cy="201930"/>
            <a:chOff x="17006524" y="5390449"/>
            <a:chExt cx="170180" cy="201930"/>
          </a:xfrm>
        </p:grpSpPr>
        <p:pic>
          <p:nvPicPr>
            <p:cNvPr id="5449" name="object 5449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17009479" y="5584259"/>
              <a:ext cx="163911" cy="4659"/>
            </a:xfrm>
            <a:prstGeom prst="rect">
              <a:avLst/>
            </a:prstGeom>
          </p:spPr>
        </p:pic>
        <p:sp>
          <p:nvSpPr>
            <p:cNvPr id="5450" name="object 5450"/>
            <p:cNvSpPr/>
            <p:nvPr/>
          </p:nvSpPr>
          <p:spPr>
            <a:xfrm>
              <a:off x="17014110" y="558425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1592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7009477" y="5588905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392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7173393" y="557495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4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7023409" y="5574966"/>
              <a:ext cx="150495" cy="0"/>
            </a:xfrm>
            <a:custGeom>
              <a:avLst/>
              <a:gdLst/>
              <a:ahLst/>
              <a:cxnLst/>
              <a:rect l="l" t="t" r="r" b="b"/>
              <a:pathLst>
                <a:path w="150494">
                  <a:moveTo>
                    <a:pt x="1499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54" name="object 5454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7009481" y="5393399"/>
              <a:ext cx="4638" cy="195512"/>
            </a:xfrm>
            <a:prstGeom prst="rect">
              <a:avLst/>
            </a:prstGeom>
          </p:spPr>
        </p:pic>
        <p:sp>
          <p:nvSpPr>
            <p:cNvPr id="5455" name="object 5455"/>
            <p:cNvSpPr/>
            <p:nvPr/>
          </p:nvSpPr>
          <p:spPr>
            <a:xfrm>
              <a:off x="17014121" y="5393393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190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7023404" y="5393401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18156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7009468" y="53934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93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7009477" y="539340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0"/>
                  </a:moveTo>
                  <a:lnTo>
                    <a:pt x="0" y="19550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59" name="object 5459"/>
          <p:cNvGrpSpPr/>
          <p:nvPr/>
        </p:nvGrpSpPr>
        <p:grpSpPr>
          <a:xfrm>
            <a:off x="9839058" y="3804097"/>
            <a:ext cx="20320" cy="180340"/>
            <a:chOff x="9839058" y="3804097"/>
            <a:chExt cx="20320" cy="180340"/>
          </a:xfrm>
        </p:grpSpPr>
        <p:pic>
          <p:nvPicPr>
            <p:cNvPr id="5460" name="object 5460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842005" y="3804099"/>
              <a:ext cx="4659" cy="176926"/>
            </a:xfrm>
            <a:prstGeom prst="rect">
              <a:avLst/>
            </a:prstGeom>
          </p:spPr>
        </p:pic>
        <p:sp>
          <p:nvSpPr>
            <p:cNvPr id="5461" name="object 5461"/>
            <p:cNvSpPr/>
            <p:nvPr/>
          </p:nvSpPr>
          <p:spPr>
            <a:xfrm>
              <a:off x="9846661" y="3808739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h="172720">
                  <a:moveTo>
                    <a:pt x="0" y="17228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9842011" y="3804097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69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9842011" y="398102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9855953" y="3818058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162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465" name="object 5465"/>
          <p:cNvPicPr/>
          <p:nvPr/>
        </p:nvPicPr>
        <p:blipFill>
          <a:blip r:embed="rId254" cstate="print"/>
          <a:stretch>
            <a:fillRect/>
          </a:stretch>
        </p:blipFill>
        <p:spPr>
          <a:xfrm>
            <a:off x="10678311" y="3804093"/>
            <a:ext cx="99203" cy="13955"/>
          </a:xfrm>
          <a:prstGeom prst="rect">
            <a:avLst/>
          </a:prstGeom>
        </p:spPr>
      </p:pic>
      <p:pic>
        <p:nvPicPr>
          <p:cNvPr id="5466" name="object 5466"/>
          <p:cNvPicPr/>
          <p:nvPr/>
        </p:nvPicPr>
        <p:blipFill>
          <a:blip r:embed="rId255" cstate="print"/>
          <a:stretch>
            <a:fillRect/>
          </a:stretch>
        </p:blipFill>
        <p:spPr>
          <a:xfrm>
            <a:off x="10878998" y="3804093"/>
            <a:ext cx="102227" cy="4638"/>
          </a:xfrm>
          <a:prstGeom prst="rect">
            <a:avLst/>
          </a:prstGeom>
        </p:spPr>
      </p:pic>
      <p:pic>
        <p:nvPicPr>
          <p:cNvPr id="5467" name="object 5467"/>
          <p:cNvPicPr/>
          <p:nvPr/>
        </p:nvPicPr>
        <p:blipFill>
          <a:blip r:embed="rId256" cstate="print"/>
          <a:stretch>
            <a:fillRect/>
          </a:stretch>
        </p:blipFill>
        <p:spPr>
          <a:xfrm>
            <a:off x="10814686" y="3804093"/>
            <a:ext cx="8575" cy="4638"/>
          </a:xfrm>
          <a:prstGeom prst="rect">
            <a:avLst/>
          </a:prstGeom>
        </p:spPr>
      </p:pic>
      <p:grpSp>
        <p:nvGrpSpPr>
          <p:cNvPr id="5468" name="object 5468"/>
          <p:cNvGrpSpPr/>
          <p:nvPr/>
        </p:nvGrpSpPr>
        <p:grpSpPr>
          <a:xfrm>
            <a:off x="10737426" y="3804097"/>
            <a:ext cx="86360" cy="13970"/>
            <a:chOff x="10737426" y="3804097"/>
            <a:chExt cx="86360" cy="13970"/>
          </a:xfrm>
        </p:grpSpPr>
        <p:sp>
          <p:nvSpPr>
            <p:cNvPr id="5469" name="object 5469"/>
            <p:cNvSpPr/>
            <p:nvPr/>
          </p:nvSpPr>
          <p:spPr>
            <a:xfrm>
              <a:off x="10743327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0743327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0743327" y="38087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0814680" y="3808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73" name="object 5473"/>
          <p:cNvGrpSpPr/>
          <p:nvPr/>
        </p:nvGrpSpPr>
        <p:grpSpPr>
          <a:xfrm>
            <a:off x="10878999" y="3801145"/>
            <a:ext cx="102235" cy="10795"/>
            <a:chOff x="10878999" y="3801145"/>
            <a:chExt cx="102235" cy="10795"/>
          </a:xfrm>
        </p:grpSpPr>
        <p:sp>
          <p:nvSpPr>
            <p:cNvPr id="5474" name="object 5474"/>
            <p:cNvSpPr/>
            <p:nvPr/>
          </p:nvSpPr>
          <p:spPr>
            <a:xfrm>
              <a:off x="10878999" y="3808739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2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0879002" y="3804097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1022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76" name="object 5476"/>
          <p:cNvSpPr/>
          <p:nvPr/>
        </p:nvSpPr>
        <p:spPr>
          <a:xfrm>
            <a:off x="10814686" y="3804097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8575" y="0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477" name="object 5477"/>
          <p:cNvGrpSpPr/>
          <p:nvPr/>
        </p:nvGrpSpPr>
        <p:grpSpPr>
          <a:xfrm>
            <a:off x="10678303" y="3798197"/>
            <a:ext cx="145415" cy="22860"/>
            <a:chOff x="10678303" y="3798197"/>
            <a:chExt cx="145415" cy="22860"/>
          </a:xfrm>
        </p:grpSpPr>
        <p:sp>
          <p:nvSpPr>
            <p:cNvPr id="5478" name="object 5478"/>
            <p:cNvSpPr/>
            <p:nvPr/>
          </p:nvSpPr>
          <p:spPr>
            <a:xfrm>
              <a:off x="10678303" y="38040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0743331" y="380409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7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0743327" y="381805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0814681" y="381805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82" name="object 5482"/>
          <p:cNvSpPr/>
          <p:nvPr/>
        </p:nvSpPr>
        <p:spPr>
          <a:xfrm>
            <a:off x="10878999" y="3818055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2227" y="0"/>
                </a:lnTo>
              </a:path>
            </a:pathLst>
          </a:custGeom>
          <a:ln w="590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483" name="object 5483"/>
          <p:cNvGrpSpPr/>
          <p:nvPr/>
        </p:nvGrpSpPr>
        <p:grpSpPr>
          <a:xfrm>
            <a:off x="10777508" y="3801145"/>
            <a:ext cx="37465" cy="20320"/>
            <a:chOff x="10777508" y="3801145"/>
            <a:chExt cx="37465" cy="20320"/>
          </a:xfrm>
        </p:grpSpPr>
        <p:pic>
          <p:nvPicPr>
            <p:cNvPr id="5484" name="object 5484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0777515" y="3804093"/>
              <a:ext cx="37171" cy="4638"/>
            </a:xfrm>
            <a:prstGeom prst="rect">
              <a:avLst/>
            </a:prstGeom>
          </p:spPr>
        </p:pic>
        <p:sp>
          <p:nvSpPr>
            <p:cNvPr id="5485" name="object 5485"/>
            <p:cNvSpPr/>
            <p:nvPr/>
          </p:nvSpPr>
          <p:spPr>
            <a:xfrm>
              <a:off x="10810744" y="38040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0810744" y="38180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0777509" y="380873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0777508" y="381805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7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0777509" y="380409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90" name="object 5490"/>
          <p:cNvGrpSpPr/>
          <p:nvPr/>
        </p:nvGrpSpPr>
        <p:grpSpPr>
          <a:xfrm>
            <a:off x="10978277" y="3798864"/>
            <a:ext cx="285115" cy="22225"/>
            <a:chOff x="10978277" y="3798864"/>
            <a:chExt cx="285115" cy="22225"/>
          </a:xfrm>
        </p:grpSpPr>
        <p:sp>
          <p:nvSpPr>
            <p:cNvPr id="5491" name="object 5491"/>
            <p:cNvSpPr/>
            <p:nvPr/>
          </p:nvSpPr>
          <p:spPr>
            <a:xfrm>
              <a:off x="10981229" y="3804097"/>
              <a:ext cx="278765" cy="0"/>
            </a:xfrm>
            <a:custGeom>
              <a:avLst/>
              <a:gdLst/>
              <a:ahLst/>
              <a:cxnLst/>
              <a:rect l="l" t="t" r="r" b="b"/>
              <a:pathLst>
                <a:path w="278765">
                  <a:moveTo>
                    <a:pt x="0" y="0"/>
                  </a:moveTo>
                  <a:lnTo>
                    <a:pt x="2787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0981229" y="3818055"/>
              <a:ext cx="278765" cy="0"/>
            </a:xfrm>
            <a:custGeom>
              <a:avLst/>
              <a:gdLst/>
              <a:ahLst/>
              <a:cxnLst/>
              <a:rect l="l" t="t" r="r" b="b"/>
              <a:pathLst>
                <a:path w="278765">
                  <a:moveTo>
                    <a:pt x="0" y="0"/>
                  </a:moveTo>
                  <a:lnTo>
                    <a:pt x="2787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93" name="object 5493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0982126" y="3799465"/>
              <a:ext cx="276923" cy="2324"/>
            </a:xfrm>
            <a:prstGeom prst="rect">
              <a:avLst/>
            </a:prstGeom>
          </p:spPr>
        </p:pic>
        <p:sp>
          <p:nvSpPr>
            <p:cNvPr id="5494" name="object 5494"/>
            <p:cNvSpPr/>
            <p:nvPr/>
          </p:nvSpPr>
          <p:spPr>
            <a:xfrm>
              <a:off x="11259064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1259059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1259059" y="3799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1259964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0981229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0982134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0981234" y="3799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0981229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0982134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0982134" y="3801776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0" y="0"/>
                  </a:moveTo>
                  <a:lnTo>
                    <a:pt x="2769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1259059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0982135" y="3799456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6923" y="0"/>
                  </a:moveTo>
                  <a:lnTo>
                    <a:pt x="0" y="0"/>
                  </a:lnTo>
                </a:path>
                <a:path w="277495">
                  <a:moveTo>
                    <a:pt x="2769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0981229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0981229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1259964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1259964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10" name="object 5510"/>
          <p:cNvGrpSpPr/>
          <p:nvPr/>
        </p:nvGrpSpPr>
        <p:grpSpPr>
          <a:xfrm>
            <a:off x="10820309" y="3798864"/>
            <a:ext cx="62230" cy="22225"/>
            <a:chOff x="10820309" y="3798864"/>
            <a:chExt cx="62230" cy="22225"/>
          </a:xfrm>
        </p:grpSpPr>
        <p:sp>
          <p:nvSpPr>
            <p:cNvPr id="5511" name="object 5511"/>
            <p:cNvSpPr/>
            <p:nvPr/>
          </p:nvSpPr>
          <p:spPr>
            <a:xfrm>
              <a:off x="10823262" y="380409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0823262" y="38180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13" name="object 5513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0824162" y="3799465"/>
              <a:ext cx="53935" cy="2324"/>
            </a:xfrm>
            <a:prstGeom prst="rect">
              <a:avLst/>
            </a:prstGeom>
          </p:spPr>
        </p:pic>
        <p:sp>
          <p:nvSpPr>
            <p:cNvPr id="5514" name="object 5514"/>
            <p:cNvSpPr/>
            <p:nvPr/>
          </p:nvSpPr>
          <p:spPr>
            <a:xfrm>
              <a:off x="10878099" y="3799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0878097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0878097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0878999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0823262" y="37994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0824163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0823263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0823262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0824163" y="37994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0824163" y="379945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0878097" y="37994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0824161" y="380177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35" y="0"/>
                  </a:moveTo>
                  <a:lnTo>
                    <a:pt x="0" y="0"/>
                  </a:lnTo>
                </a:path>
                <a:path w="53975">
                  <a:moveTo>
                    <a:pt x="5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0823262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0823262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0878999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0878999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30" name="object 5530"/>
          <p:cNvGrpSpPr/>
          <p:nvPr/>
        </p:nvGrpSpPr>
        <p:grpSpPr>
          <a:xfrm>
            <a:off x="9842012" y="3798197"/>
            <a:ext cx="132080" cy="22860"/>
            <a:chOff x="9842012" y="3798197"/>
            <a:chExt cx="132080" cy="22860"/>
          </a:xfrm>
        </p:grpSpPr>
        <p:pic>
          <p:nvPicPr>
            <p:cNvPr id="5531" name="object 553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9842015" y="3804094"/>
              <a:ext cx="131942" cy="13963"/>
            </a:xfrm>
            <a:prstGeom prst="rect">
              <a:avLst/>
            </a:prstGeom>
          </p:spPr>
        </p:pic>
        <p:sp>
          <p:nvSpPr>
            <p:cNvPr id="5532" name="object 5532"/>
            <p:cNvSpPr/>
            <p:nvPr/>
          </p:nvSpPr>
          <p:spPr>
            <a:xfrm>
              <a:off x="9908931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9846661" y="3808739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27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9908931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9908942" y="38040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9842012" y="380409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9855953" y="3818055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38" name="object 5538"/>
          <p:cNvGrpSpPr/>
          <p:nvPr/>
        </p:nvGrpSpPr>
        <p:grpSpPr>
          <a:xfrm>
            <a:off x="10123388" y="5322437"/>
            <a:ext cx="9525" cy="168910"/>
            <a:chOff x="10123388" y="5322437"/>
            <a:chExt cx="9525" cy="168910"/>
          </a:xfrm>
        </p:grpSpPr>
        <p:pic>
          <p:nvPicPr>
            <p:cNvPr id="5539" name="object 5539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10126341" y="5328329"/>
              <a:ext cx="2994" cy="162822"/>
            </a:xfrm>
            <a:prstGeom prst="rect">
              <a:avLst/>
            </a:prstGeom>
          </p:spPr>
        </p:pic>
        <p:sp>
          <p:nvSpPr>
            <p:cNvPr id="5540" name="object 5540"/>
            <p:cNvSpPr/>
            <p:nvPr/>
          </p:nvSpPr>
          <p:spPr>
            <a:xfrm>
              <a:off x="10126338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0126341" y="5393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9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0129333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0126341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012634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45" name="object 5545"/>
          <p:cNvGrpSpPr/>
          <p:nvPr/>
        </p:nvGrpSpPr>
        <p:grpSpPr>
          <a:xfrm>
            <a:off x="10522967" y="1321473"/>
            <a:ext cx="125095" cy="125095"/>
            <a:chOff x="10522967" y="1321473"/>
            <a:chExt cx="125095" cy="125095"/>
          </a:xfrm>
        </p:grpSpPr>
        <p:pic>
          <p:nvPicPr>
            <p:cNvPr id="5546" name="object 5546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10522967" y="1321473"/>
              <a:ext cx="124820" cy="124863"/>
            </a:xfrm>
            <a:prstGeom prst="rect">
              <a:avLst/>
            </a:prstGeom>
          </p:spPr>
        </p:pic>
        <p:sp>
          <p:nvSpPr>
            <p:cNvPr id="5547" name="object 5547"/>
            <p:cNvSpPr/>
            <p:nvPr/>
          </p:nvSpPr>
          <p:spPr>
            <a:xfrm>
              <a:off x="10543570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0543581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0543581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0627211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51" name="object 5551"/>
          <p:cNvGrpSpPr/>
          <p:nvPr/>
        </p:nvGrpSpPr>
        <p:grpSpPr>
          <a:xfrm>
            <a:off x="9173758" y="1321473"/>
            <a:ext cx="125095" cy="125095"/>
            <a:chOff x="9173758" y="1321473"/>
            <a:chExt cx="125095" cy="125095"/>
          </a:xfrm>
        </p:grpSpPr>
        <p:pic>
          <p:nvPicPr>
            <p:cNvPr id="5552" name="object 5552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9173758" y="1321473"/>
              <a:ext cx="124844" cy="124863"/>
            </a:xfrm>
            <a:prstGeom prst="rect">
              <a:avLst/>
            </a:prstGeom>
          </p:spPr>
        </p:pic>
        <p:sp>
          <p:nvSpPr>
            <p:cNvPr id="5553" name="object 5553"/>
            <p:cNvSpPr/>
            <p:nvPr/>
          </p:nvSpPr>
          <p:spPr>
            <a:xfrm>
              <a:off x="919435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9194366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9194366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9277996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57" name="object 5557"/>
          <p:cNvGrpSpPr/>
          <p:nvPr/>
        </p:nvGrpSpPr>
        <p:grpSpPr>
          <a:xfrm>
            <a:off x="11872149" y="1321473"/>
            <a:ext cx="125095" cy="125095"/>
            <a:chOff x="11872149" y="1321473"/>
            <a:chExt cx="125095" cy="125095"/>
          </a:xfrm>
        </p:grpSpPr>
        <p:pic>
          <p:nvPicPr>
            <p:cNvPr id="5558" name="object 5558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1872149" y="1321473"/>
              <a:ext cx="124862" cy="124863"/>
            </a:xfrm>
            <a:prstGeom prst="rect">
              <a:avLst/>
            </a:prstGeom>
          </p:spPr>
        </p:pic>
        <p:sp>
          <p:nvSpPr>
            <p:cNvPr id="5559" name="object 5559"/>
            <p:cNvSpPr/>
            <p:nvPr/>
          </p:nvSpPr>
          <p:spPr>
            <a:xfrm>
              <a:off x="1189275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1892765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1892765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1976395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63" name="object 5563"/>
          <p:cNvGrpSpPr/>
          <p:nvPr/>
        </p:nvGrpSpPr>
        <p:grpSpPr>
          <a:xfrm>
            <a:off x="13221341" y="1321473"/>
            <a:ext cx="125095" cy="125095"/>
            <a:chOff x="13221341" y="1321473"/>
            <a:chExt cx="125095" cy="125095"/>
          </a:xfrm>
        </p:grpSpPr>
        <p:pic>
          <p:nvPicPr>
            <p:cNvPr id="5564" name="object 5564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13221341" y="1321473"/>
              <a:ext cx="124861" cy="124863"/>
            </a:xfrm>
            <a:prstGeom prst="rect">
              <a:avLst/>
            </a:prstGeom>
          </p:spPr>
        </p:pic>
        <p:sp>
          <p:nvSpPr>
            <p:cNvPr id="5565" name="object 5565"/>
            <p:cNvSpPr/>
            <p:nvPr/>
          </p:nvSpPr>
          <p:spPr>
            <a:xfrm>
              <a:off x="13241938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3241950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3241950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3325579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69" name="object 5569"/>
          <p:cNvGrpSpPr/>
          <p:nvPr/>
        </p:nvGrpSpPr>
        <p:grpSpPr>
          <a:xfrm>
            <a:off x="14570526" y="1321473"/>
            <a:ext cx="125095" cy="125095"/>
            <a:chOff x="14570526" y="1321473"/>
            <a:chExt cx="125095" cy="125095"/>
          </a:xfrm>
        </p:grpSpPr>
        <p:pic>
          <p:nvPicPr>
            <p:cNvPr id="5570" name="object 5570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4570526" y="1321473"/>
              <a:ext cx="124862" cy="124863"/>
            </a:xfrm>
            <a:prstGeom prst="rect">
              <a:avLst/>
            </a:prstGeom>
          </p:spPr>
        </p:pic>
        <p:sp>
          <p:nvSpPr>
            <p:cNvPr id="5571" name="object 5571"/>
            <p:cNvSpPr/>
            <p:nvPr/>
          </p:nvSpPr>
          <p:spPr>
            <a:xfrm>
              <a:off x="1459114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20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4591149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4591149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2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4674764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75" name="object 5575"/>
          <p:cNvGrpSpPr/>
          <p:nvPr/>
        </p:nvGrpSpPr>
        <p:grpSpPr>
          <a:xfrm>
            <a:off x="15919760" y="1321473"/>
            <a:ext cx="125095" cy="125095"/>
            <a:chOff x="15919760" y="1321473"/>
            <a:chExt cx="125095" cy="125095"/>
          </a:xfrm>
        </p:grpSpPr>
        <p:pic>
          <p:nvPicPr>
            <p:cNvPr id="5576" name="object 5576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5919760" y="1321473"/>
              <a:ext cx="124811" cy="124863"/>
            </a:xfrm>
            <a:prstGeom prst="rect">
              <a:avLst/>
            </a:prstGeom>
          </p:spPr>
        </p:pic>
        <p:sp>
          <p:nvSpPr>
            <p:cNvPr id="5577" name="object 5577"/>
            <p:cNvSpPr/>
            <p:nvPr/>
          </p:nvSpPr>
          <p:spPr>
            <a:xfrm>
              <a:off x="15940322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5940333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5940333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6023964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81" name="object 5581"/>
          <p:cNvGrpSpPr/>
          <p:nvPr/>
        </p:nvGrpSpPr>
        <p:grpSpPr>
          <a:xfrm>
            <a:off x="17268942" y="1321473"/>
            <a:ext cx="125095" cy="125095"/>
            <a:chOff x="17268942" y="1321473"/>
            <a:chExt cx="125095" cy="125095"/>
          </a:xfrm>
        </p:grpSpPr>
        <p:pic>
          <p:nvPicPr>
            <p:cNvPr id="5582" name="object 5582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7268942" y="1321473"/>
              <a:ext cx="124861" cy="124863"/>
            </a:xfrm>
            <a:prstGeom prst="rect">
              <a:avLst/>
            </a:prstGeom>
          </p:spPr>
        </p:pic>
        <p:sp>
          <p:nvSpPr>
            <p:cNvPr id="5583" name="object 5583"/>
            <p:cNvSpPr/>
            <p:nvPr/>
          </p:nvSpPr>
          <p:spPr>
            <a:xfrm>
              <a:off x="17289540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17289550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17289550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17373181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87" name="object 5587"/>
          <p:cNvGrpSpPr/>
          <p:nvPr/>
        </p:nvGrpSpPr>
        <p:grpSpPr>
          <a:xfrm>
            <a:off x="18618127" y="1321473"/>
            <a:ext cx="125095" cy="125095"/>
            <a:chOff x="18618127" y="1321473"/>
            <a:chExt cx="125095" cy="125095"/>
          </a:xfrm>
        </p:grpSpPr>
        <p:pic>
          <p:nvPicPr>
            <p:cNvPr id="5588" name="object 5588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8618127" y="1321473"/>
              <a:ext cx="124861" cy="124863"/>
            </a:xfrm>
            <a:prstGeom prst="rect">
              <a:avLst/>
            </a:prstGeom>
          </p:spPr>
        </p:pic>
        <p:sp>
          <p:nvSpPr>
            <p:cNvPr id="5589" name="object 5589"/>
            <p:cNvSpPr/>
            <p:nvPr/>
          </p:nvSpPr>
          <p:spPr>
            <a:xfrm>
              <a:off x="18638738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18638749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18638749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18722379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93" name="object 5593"/>
          <p:cNvGrpSpPr/>
          <p:nvPr/>
        </p:nvGrpSpPr>
        <p:grpSpPr>
          <a:xfrm>
            <a:off x="17967548" y="7992972"/>
            <a:ext cx="76835" cy="95885"/>
            <a:chOff x="17967548" y="7992972"/>
            <a:chExt cx="76835" cy="95885"/>
          </a:xfrm>
        </p:grpSpPr>
        <p:pic>
          <p:nvPicPr>
            <p:cNvPr id="5594" name="object 5594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17973442" y="7998877"/>
              <a:ext cx="65034" cy="83641"/>
            </a:xfrm>
            <a:prstGeom prst="rect">
              <a:avLst/>
            </a:prstGeom>
          </p:spPr>
        </p:pic>
        <p:sp>
          <p:nvSpPr>
            <p:cNvPr id="5595" name="object 5595"/>
            <p:cNvSpPr/>
            <p:nvPr/>
          </p:nvSpPr>
          <p:spPr>
            <a:xfrm>
              <a:off x="17973446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17973448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17973448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18038481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99" name="object 5599"/>
          <p:cNvGrpSpPr/>
          <p:nvPr/>
        </p:nvGrpSpPr>
        <p:grpSpPr>
          <a:xfrm>
            <a:off x="16618332" y="7992972"/>
            <a:ext cx="77470" cy="95885"/>
            <a:chOff x="16618332" y="7992972"/>
            <a:chExt cx="77470" cy="95885"/>
          </a:xfrm>
        </p:grpSpPr>
        <p:pic>
          <p:nvPicPr>
            <p:cNvPr id="5600" name="object 5600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6624226" y="7998877"/>
              <a:ext cx="65066" cy="83641"/>
            </a:xfrm>
            <a:prstGeom prst="rect">
              <a:avLst/>
            </a:prstGeom>
          </p:spPr>
        </p:pic>
        <p:sp>
          <p:nvSpPr>
            <p:cNvPr id="5601" name="object 5601"/>
            <p:cNvSpPr/>
            <p:nvPr/>
          </p:nvSpPr>
          <p:spPr>
            <a:xfrm>
              <a:off x="16624232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16624233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16624233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6689298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05" name="object 5605"/>
          <p:cNvGrpSpPr/>
          <p:nvPr/>
        </p:nvGrpSpPr>
        <p:grpSpPr>
          <a:xfrm>
            <a:off x="15269133" y="7992972"/>
            <a:ext cx="77470" cy="95885"/>
            <a:chOff x="15269133" y="7992972"/>
            <a:chExt cx="77470" cy="95885"/>
          </a:xfrm>
        </p:grpSpPr>
        <p:pic>
          <p:nvPicPr>
            <p:cNvPr id="5606" name="object 5606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5275032" y="7998877"/>
              <a:ext cx="65066" cy="83641"/>
            </a:xfrm>
            <a:prstGeom prst="rect">
              <a:avLst/>
            </a:prstGeom>
          </p:spPr>
        </p:pic>
        <p:sp>
          <p:nvSpPr>
            <p:cNvPr id="5607" name="object 5607"/>
            <p:cNvSpPr/>
            <p:nvPr/>
          </p:nvSpPr>
          <p:spPr>
            <a:xfrm>
              <a:off x="15275030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15275033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15275033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15340096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11" name="object 5611"/>
          <p:cNvGrpSpPr/>
          <p:nvPr/>
        </p:nvGrpSpPr>
        <p:grpSpPr>
          <a:xfrm>
            <a:off x="13919947" y="7992972"/>
            <a:ext cx="76835" cy="95885"/>
            <a:chOff x="13919947" y="7992972"/>
            <a:chExt cx="76835" cy="95885"/>
          </a:xfrm>
        </p:grpSpPr>
        <p:pic>
          <p:nvPicPr>
            <p:cNvPr id="5612" name="object 5612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13925837" y="7998877"/>
              <a:ext cx="65034" cy="83641"/>
            </a:xfrm>
            <a:prstGeom prst="rect">
              <a:avLst/>
            </a:prstGeom>
          </p:spPr>
        </p:pic>
        <p:sp>
          <p:nvSpPr>
            <p:cNvPr id="5613" name="object 5613"/>
            <p:cNvSpPr/>
            <p:nvPr/>
          </p:nvSpPr>
          <p:spPr>
            <a:xfrm>
              <a:off x="13925845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13925847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13925847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3990880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17" name="object 5617"/>
          <p:cNvGrpSpPr/>
          <p:nvPr/>
        </p:nvGrpSpPr>
        <p:grpSpPr>
          <a:xfrm>
            <a:off x="12570763" y="7992972"/>
            <a:ext cx="76835" cy="95885"/>
            <a:chOff x="12570763" y="7992972"/>
            <a:chExt cx="76835" cy="95885"/>
          </a:xfrm>
        </p:grpSpPr>
        <p:pic>
          <p:nvPicPr>
            <p:cNvPr id="5618" name="object 5618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576663" y="7998877"/>
              <a:ext cx="65024" cy="83641"/>
            </a:xfrm>
            <a:prstGeom prst="rect">
              <a:avLst/>
            </a:prstGeom>
          </p:spPr>
        </p:pic>
        <p:sp>
          <p:nvSpPr>
            <p:cNvPr id="5619" name="object 5619"/>
            <p:cNvSpPr/>
            <p:nvPr/>
          </p:nvSpPr>
          <p:spPr>
            <a:xfrm>
              <a:off x="12576674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13" y="11800"/>
                  </a:lnTo>
                  <a:lnTo>
                    <a:pt x="6501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2576664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12576664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12641688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23" name="object 5623"/>
          <p:cNvGrpSpPr/>
          <p:nvPr/>
        </p:nvGrpSpPr>
        <p:grpSpPr>
          <a:xfrm>
            <a:off x="11221541" y="7992972"/>
            <a:ext cx="77470" cy="95885"/>
            <a:chOff x="11221541" y="7992972"/>
            <a:chExt cx="77470" cy="95885"/>
          </a:xfrm>
        </p:grpSpPr>
        <p:pic>
          <p:nvPicPr>
            <p:cNvPr id="5624" name="object 5624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1227438" y="7998877"/>
              <a:ext cx="65055" cy="83641"/>
            </a:xfrm>
            <a:prstGeom prst="rect">
              <a:avLst/>
            </a:prstGeom>
          </p:spPr>
        </p:pic>
        <p:sp>
          <p:nvSpPr>
            <p:cNvPr id="5625" name="object 5625"/>
            <p:cNvSpPr/>
            <p:nvPr/>
          </p:nvSpPr>
          <p:spPr>
            <a:xfrm>
              <a:off x="11227441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11227441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11227441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11292497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29" name="object 5629"/>
          <p:cNvGrpSpPr/>
          <p:nvPr/>
        </p:nvGrpSpPr>
        <p:grpSpPr>
          <a:xfrm>
            <a:off x="9872347" y="7992972"/>
            <a:ext cx="77470" cy="95885"/>
            <a:chOff x="9872347" y="7992972"/>
            <a:chExt cx="77470" cy="95885"/>
          </a:xfrm>
        </p:grpSpPr>
        <p:pic>
          <p:nvPicPr>
            <p:cNvPr id="5630" name="object 5630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9878243" y="7998877"/>
              <a:ext cx="65066" cy="83641"/>
            </a:xfrm>
            <a:prstGeom prst="rect">
              <a:avLst/>
            </a:prstGeom>
          </p:spPr>
        </p:pic>
        <p:sp>
          <p:nvSpPr>
            <p:cNvPr id="5631" name="object 5631"/>
            <p:cNvSpPr/>
            <p:nvPr/>
          </p:nvSpPr>
          <p:spPr>
            <a:xfrm>
              <a:off x="9878247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9878248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9878248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9943313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35" name="object 5635"/>
          <p:cNvGrpSpPr/>
          <p:nvPr/>
        </p:nvGrpSpPr>
        <p:grpSpPr>
          <a:xfrm>
            <a:off x="17283650" y="7955805"/>
            <a:ext cx="95885" cy="132715"/>
            <a:chOff x="17283650" y="7955805"/>
            <a:chExt cx="95885" cy="132715"/>
          </a:xfrm>
        </p:grpSpPr>
        <p:pic>
          <p:nvPicPr>
            <p:cNvPr id="5636" name="object 5636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17289547" y="7961705"/>
              <a:ext cx="83641" cy="120792"/>
            </a:xfrm>
            <a:prstGeom prst="rect">
              <a:avLst/>
            </a:prstGeom>
          </p:spPr>
        </p:pic>
        <p:sp>
          <p:nvSpPr>
            <p:cNvPr id="5637" name="object 5637"/>
            <p:cNvSpPr/>
            <p:nvPr/>
          </p:nvSpPr>
          <p:spPr>
            <a:xfrm>
              <a:off x="17289540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7289550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7289550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7373181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41" name="object 5641"/>
          <p:cNvGrpSpPr/>
          <p:nvPr/>
        </p:nvGrpSpPr>
        <p:grpSpPr>
          <a:xfrm>
            <a:off x="15934432" y="7955805"/>
            <a:ext cx="95885" cy="132715"/>
            <a:chOff x="15934432" y="7955805"/>
            <a:chExt cx="95885" cy="132715"/>
          </a:xfrm>
        </p:grpSpPr>
        <p:pic>
          <p:nvPicPr>
            <p:cNvPr id="5642" name="object 5642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5940341" y="7961705"/>
              <a:ext cx="83641" cy="120792"/>
            </a:xfrm>
            <a:prstGeom prst="rect">
              <a:avLst/>
            </a:prstGeom>
          </p:spPr>
        </p:pic>
        <p:sp>
          <p:nvSpPr>
            <p:cNvPr id="5643" name="object 5643"/>
            <p:cNvSpPr/>
            <p:nvPr/>
          </p:nvSpPr>
          <p:spPr>
            <a:xfrm>
              <a:off x="15940321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5940332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5940332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6023963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47" name="object 5647"/>
          <p:cNvGrpSpPr/>
          <p:nvPr/>
        </p:nvGrpSpPr>
        <p:grpSpPr>
          <a:xfrm>
            <a:off x="14585249" y="7955805"/>
            <a:ext cx="95885" cy="132715"/>
            <a:chOff x="14585249" y="7955805"/>
            <a:chExt cx="95885" cy="132715"/>
          </a:xfrm>
        </p:grpSpPr>
        <p:pic>
          <p:nvPicPr>
            <p:cNvPr id="5648" name="object 5648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4591147" y="7961705"/>
              <a:ext cx="83620" cy="120792"/>
            </a:xfrm>
            <a:prstGeom prst="rect">
              <a:avLst/>
            </a:prstGeom>
          </p:spPr>
        </p:pic>
        <p:sp>
          <p:nvSpPr>
            <p:cNvPr id="5649" name="object 5649"/>
            <p:cNvSpPr/>
            <p:nvPr/>
          </p:nvSpPr>
          <p:spPr>
            <a:xfrm>
              <a:off x="14591144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14591149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14591149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14674764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53" name="object 5653"/>
          <p:cNvGrpSpPr/>
          <p:nvPr/>
        </p:nvGrpSpPr>
        <p:grpSpPr>
          <a:xfrm>
            <a:off x="13236051" y="7955805"/>
            <a:ext cx="95885" cy="132715"/>
            <a:chOff x="13236051" y="7955805"/>
            <a:chExt cx="95885" cy="132715"/>
          </a:xfrm>
        </p:grpSpPr>
        <p:pic>
          <p:nvPicPr>
            <p:cNvPr id="5654" name="object 5654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13241953" y="7961705"/>
              <a:ext cx="83641" cy="120792"/>
            </a:xfrm>
            <a:prstGeom prst="rect">
              <a:avLst/>
            </a:prstGeom>
          </p:spPr>
        </p:pic>
        <p:sp>
          <p:nvSpPr>
            <p:cNvPr id="5655" name="object 5655"/>
            <p:cNvSpPr/>
            <p:nvPr/>
          </p:nvSpPr>
          <p:spPr>
            <a:xfrm>
              <a:off x="13241938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13241951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13241951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13325580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59" name="object 5659"/>
          <p:cNvGrpSpPr/>
          <p:nvPr/>
        </p:nvGrpSpPr>
        <p:grpSpPr>
          <a:xfrm>
            <a:off x="11886865" y="7955805"/>
            <a:ext cx="95885" cy="132715"/>
            <a:chOff x="11886865" y="7955805"/>
            <a:chExt cx="95885" cy="132715"/>
          </a:xfrm>
        </p:grpSpPr>
        <p:pic>
          <p:nvPicPr>
            <p:cNvPr id="5660" name="object 5660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11892758" y="7961705"/>
              <a:ext cx="83641" cy="120792"/>
            </a:xfrm>
            <a:prstGeom prst="rect">
              <a:avLst/>
            </a:prstGeom>
          </p:spPr>
        </p:pic>
        <p:sp>
          <p:nvSpPr>
            <p:cNvPr id="5661" name="object 5661"/>
            <p:cNvSpPr/>
            <p:nvPr/>
          </p:nvSpPr>
          <p:spPr>
            <a:xfrm>
              <a:off x="11892753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11892765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11892765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11976395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65" name="object 5665"/>
          <p:cNvGrpSpPr/>
          <p:nvPr/>
        </p:nvGrpSpPr>
        <p:grpSpPr>
          <a:xfrm>
            <a:off x="10537681" y="7955805"/>
            <a:ext cx="95885" cy="132715"/>
            <a:chOff x="10537681" y="7955805"/>
            <a:chExt cx="95885" cy="132715"/>
          </a:xfrm>
        </p:grpSpPr>
        <p:pic>
          <p:nvPicPr>
            <p:cNvPr id="5666" name="object 5666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10543585" y="7961705"/>
              <a:ext cx="83641" cy="120792"/>
            </a:xfrm>
            <a:prstGeom prst="rect">
              <a:avLst/>
            </a:prstGeom>
          </p:spPr>
        </p:pic>
        <p:sp>
          <p:nvSpPr>
            <p:cNvPr id="5667" name="object 5667"/>
            <p:cNvSpPr/>
            <p:nvPr/>
          </p:nvSpPr>
          <p:spPr>
            <a:xfrm>
              <a:off x="10543570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10543581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10543581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0627211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71" name="object 5671"/>
          <p:cNvGrpSpPr/>
          <p:nvPr/>
        </p:nvGrpSpPr>
        <p:grpSpPr>
          <a:xfrm>
            <a:off x="17967548" y="2624053"/>
            <a:ext cx="76835" cy="95885"/>
            <a:chOff x="17967548" y="2624053"/>
            <a:chExt cx="76835" cy="95885"/>
          </a:xfrm>
        </p:grpSpPr>
        <p:pic>
          <p:nvPicPr>
            <p:cNvPr id="5672" name="object 5672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7973442" y="2629961"/>
              <a:ext cx="65034" cy="83620"/>
            </a:xfrm>
            <a:prstGeom prst="rect">
              <a:avLst/>
            </a:prstGeom>
          </p:spPr>
        </p:pic>
        <p:sp>
          <p:nvSpPr>
            <p:cNvPr id="5673" name="object 5673"/>
            <p:cNvSpPr/>
            <p:nvPr/>
          </p:nvSpPr>
          <p:spPr>
            <a:xfrm>
              <a:off x="17973446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17973448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17973448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18038481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77" name="object 5677"/>
          <p:cNvGrpSpPr/>
          <p:nvPr/>
        </p:nvGrpSpPr>
        <p:grpSpPr>
          <a:xfrm>
            <a:off x="17283650" y="2624053"/>
            <a:ext cx="95885" cy="132715"/>
            <a:chOff x="17283650" y="2624053"/>
            <a:chExt cx="95885" cy="132715"/>
          </a:xfrm>
        </p:grpSpPr>
        <p:pic>
          <p:nvPicPr>
            <p:cNvPr id="5678" name="object 5678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7289547" y="2629961"/>
              <a:ext cx="83641" cy="120792"/>
            </a:xfrm>
            <a:prstGeom prst="rect">
              <a:avLst/>
            </a:prstGeom>
          </p:spPr>
        </p:pic>
        <p:sp>
          <p:nvSpPr>
            <p:cNvPr id="5679" name="object 5679"/>
            <p:cNvSpPr/>
            <p:nvPr/>
          </p:nvSpPr>
          <p:spPr>
            <a:xfrm>
              <a:off x="17289540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17289550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17289550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17373181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83" name="object 5683"/>
          <p:cNvGrpSpPr/>
          <p:nvPr/>
        </p:nvGrpSpPr>
        <p:grpSpPr>
          <a:xfrm>
            <a:off x="16618332" y="2624053"/>
            <a:ext cx="77470" cy="95885"/>
            <a:chOff x="16618332" y="2624053"/>
            <a:chExt cx="77470" cy="95885"/>
          </a:xfrm>
        </p:grpSpPr>
        <p:pic>
          <p:nvPicPr>
            <p:cNvPr id="5684" name="object 5684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6624226" y="2629961"/>
              <a:ext cx="65066" cy="83620"/>
            </a:xfrm>
            <a:prstGeom prst="rect">
              <a:avLst/>
            </a:prstGeom>
          </p:spPr>
        </p:pic>
        <p:sp>
          <p:nvSpPr>
            <p:cNvPr id="5685" name="object 5685"/>
            <p:cNvSpPr/>
            <p:nvPr/>
          </p:nvSpPr>
          <p:spPr>
            <a:xfrm>
              <a:off x="16624232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16624233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16624233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16689298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89" name="object 5689"/>
          <p:cNvGrpSpPr/>
          <p:nvPr/>
        </p:nvGrpSpPr>
        <p:grpSpPr>
          <a:xfrm>
            <a:off x="15934432" y="2624053"/>
            <a:ext cx="95885" cy="132715"/>
            <a:chOff x="15934432" y="2624053"/>
            <a:chExt cx="95885" cy="132715"/>
          </a:xfrm>
        </p:grpSpPr>
        <p:pic>
          <p:nvPicPr>
            <p:cNvPr id="5690" name="object 5690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5940341" y="2629961"/>
              <a:ext cx="83641" cy="120792"/>
            </a:xfrm>
            <a:prstGeom prst="rect">
              <a:avLst/>
            </a:prstGeom>
          </p:spPr>
        </p:pic>
        <p:sp>
          <p:nvSpPr>
            <p:cNvPr id="5691" name="object 5691"/>
            <p:cNvSpPr/>
            <p:nvPr/>
          </p:nvSpPr>
          <p:spPr>
            <a:xfrm>
              <a:off x="15940321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15940332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15940332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16023963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95" name="object 5695"/>
          <p:cNvGrpSpPr/>
          <p:nvPr/>
        </p:nvGrpSpPr>
        <p:grpSpPr>
          <a:xfrm>
            <a:off x="15269133" y="2624053"/>
            <a:ext cx="77470" cy="95885"/>
            <a:chOff x="15269133" y="2624053"/>
            <a:chExt cx="77470" cy="95885"/>
          </a:xfrm>
        </p:grpSpPr>
        <p:pic>
          <p:nvPicPr>
            <p:cNvPr id="5696" name="object 5696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5275032" y="2629961"/>
              <a:ext cx="65066" cy="83620"/>
            </a:xfrm>
            <a:prstGeom prst="rect">
              <a:avLst/>
            </a:prstGeom>
          </p:spPr>
        </p:pic>
        <p:sp>
          <p:nvSpPr>
            <p:cNvPr id="5697" name="object 5697"/>
            <p:cNvSpPr/>
            <p:nvPr/>
          </p:nvSpPr>
          <p:spPr>
            <a:xfrm>
              <a:off x="15275030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5275033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15275033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15340096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01" name="object 5701"/>
          <p:cNvGrpSpPr/>
          <p:nvPr/>
        </p:nvGrpSpPr>
        <p:grpSpPr>
          <a:xfrm>
            <a:off x="14585249" y="2624053"/>
            <a:ext cx="95885" cy="132715"/>
            <a:chOff x="14585249" y="2624053"/>
            <a:chExt cx="95885" cy="132715"/>
          </a:xfrm>
        </p:grpSpPr>
        <p:pic>
          <p:nvPicPr>
            <p:cNvPr id="5702" name="object 5702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4591147" y="2629961"/>
              <a:ext cx="83620" cy="120792"/>
            </a:xfrm>
            <a:prstGeom prst="rect">
              <a:avLst/>
            </a:prstGeom>
          </p:spPr>
        </p:pic>
        <p:sp>
          <p:nvSpPr>
            <p:cNvPr id="5703" name="object 5703"/>
            <p:cNvSpPr/>
            <p:nvPr/>
          </p:nvSpPr>
          <p:spPr>
            <a:xfrm>
              <a:off x="14591144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4591149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14591149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14674764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07" name="object 5707"/>
          <p:cNvGrpSpPr/>
          <p:nvPr/>
        </p:nvGrpSpPr>
        <p:grpSpPr>
          <a:xfrm>
            <a:off x="13919947" y="2624053"/>
            <a:ext cx="76835" cy="95885"/>
            <a:chOff x="13919947" y="2624053"/>
            <a:chExt cx="76835" cy="95885"/>
          </a:xfrm>
        </p:grpSpPr>
        <p:pic>
          <p:nvPicPr>
            <p:cNvPr id="5708" name="object 5708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13925837" y="2629961"/>
              <a:ext cx="65034" cy="83620"/>
            </a:xfrm>
            <a:prstGeom prst="rect">
              <a:avLst/>
            </a:prstGeom>
          </p:spPr>
        </p:pic>
        <p:sp>
          <p:nvSpPr>
            <p:cNvPr id="5709" name="object 5709"/>
            <p:cNvSpPr/>
            <p:nvPr/>
          </p:nvSpPr>
          <p:spPr>
            <a:xfrm>
              <a:off x="13925845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3925847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3925847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3990880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13" name="object 5713"/>
          <p:cNvGrpSpPr/>
          <p:nvPr/>
        </p:nvGrpSpPr>
        <p:grpSpPr>
          <a:xfrm>
            <a:off x="13236051" y="2624053"/>
            <a:ext cx="95885" cy="132715"/>
            <a:chOff x="13236051" y="2624053"/>
            <a:chExt cx="95885" cy="132715"/>
          </a:xfrm>
        </p:grpSpPr>
        <p:pic>
          <p:nvPicPr>
            <p:cNvPr id="5714" name="object 5714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13241953" y="2629961"/>
              <a:ext cx="83641" cy="120792"/>
            </a:xfrm>
            <a:prstGeom prst="rect">
              <a:avLst/>
            </a:prstGeom>
          </p:spPr>
        </p:pic>
        <p:sp>
          <p:nvSpPr>
            <p:cNvPr id="5715" name="object 5715"/>
            <p:cNvSpPr/>
            <p:nvPr/>
          </p:nvSpPr>
          <p:spPr>
            <a:xfrm>
              <a:off x="13241938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3241951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3241951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13325580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19" name="object 5719"/>
          <p:cNvGrpSpPr/>
          <p:nvPr/>
        </p:nvGrpSpPr>
        <p:grpSpPr>
          <a:xfrm>
            <a:off x="12570763" y="2624053"/>
            <a:ext cx="76835" cy="95885"/>
            <a:chOff x="12570763" y="2624053"/>
            <a:chExt cx="76835" cy="95885"/>
          </a:xfrm>
        </p:grpSpPr>
        <p:pic>
          <p:nvPicPr>
            <p:cNvPr id="5720" name="object 5720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12576663" y="2629961"/>
              <a:ext cx="65024" cy="83620"/>
            </a:xfrm>
            <a:prstGeom prst="rect">
              <a:avLst/>
            </a:prstGeom>
          </p:spPr>
        </p:pic>
        <p:sp>
          <p:nvSpPr>
            <p:cNvPr id="5721" name="object 5721"/>
            <p:cNvSpPr/>
            <p:nvPr/>
          </p:nvSpPr>
          <p:spPr>
            <a:xfrm>
              <a:off x="12576674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13" y="11800"/>
                  </a:lnTo>
                  <a:lnTo>
                    <a:pt x="6501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12576664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2576664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12641688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25" name="object 5725"/>
          <p:cNvGrpSpPr/>
          <p:nvPr/>
        </p:nvGrpSpPr>
        <p:grpSpPr>
          <a:xfrm>
            <a:off x="11886865" y="2624053"/>
            <a:ext cx="95885" cy="132715"/>
            <a:chOff x="11886865" y="2624053"/>
            <a:chExt cx="95885" cy="132715"/>
          </a:xfrm>
        </p:grpSpPr>
        <p:pic>
          <p:nvPicPr>
            <p:cNvPr id="5726" name="object 5726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11892758" y="2629961"/>
              <a:ext cx="83641" cy="120792"/>
            </a:xfrm>
            <a:prstGeom prst="rect">
              <a:avLst/>
            </a:prstGeom>
          </p:spPr>
        </p:pic>
        <p:sp>
          <p:nvSpPr>
            <p:cNvPr id="5727" name="object 5727"/>
            <p:cNvSpPr/>
            <p:nvPr/>
          </p:nvSpPr>
          <p:spPr>
            <a:xfrm>
              <a:off x="11892753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1892765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1892765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1976395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31" name="object 5731"/>
          <p:cNvGrpSpPr/>
          <p:nvPr/>
        </p:nvGrpSpPr>
        <p:grpSpPr>
          <a:xfrm>
            <a:off x="11221541" y="2624053"/>
            <a:ext cx="77470" cy="95885"/>
            <a:chOff x="11221541" y="2624053"/>
            <a:chExt cx="77470" cy="95885"/>
          </a:xfrm>
        </p:grpSpPr>
        <p:pic>
          <p:nvPicPr>
            <p:cNvPr id="5732" name="object 5732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11227438" y="2629961"/>
              <a:ext cx="65055" cy="83620"/>
            </a:xfrm>
            <a:prstGeom prst="rect">
              <a:avLst/>
            </a:prstGeom>
          </p:spPr>
        </p:pic>
        <p:sp>
          <p:nvSpPr>
            <p:cNvPr id="5733" name="object 5733"/>
            <p:cNvSpPr/>
            <p:nvPr/>
          </p:nvSpPr>
          <p:spPr>
            <a:xfrm>
              <a:off x="11227441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11227441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11227441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11292497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37" name="object 5737"/>
          <p:cNvGrpSpPr/>
          <p:nvPr/>
        </p:nvGrpSpPr>
        <p:grpSpPr>
          <a:xfrm>
            <a:off x="10537681" y="2624053"/>
            <a:ext cx="95885" cy="132715"/>
            <a:chOff x="10537681" y="2624053"/>
            <a:chExt cx="95885" cy="132715"/>
          </a:xfrm>
        </p:grpSpPr>
        <p:pic>
          <p:nvPicPr>
            <p:cNvPr id="5738" name="object 5738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10543585" y="2629961"/>
              <a:ext cx="83641" cy="120792"/>
            </a:xfrm>
            <a:prstGeom prst="rect">
              <a:avLst/>
            </a:prstGeom>
          </p:spPr>
        </p:pic>
        <p:sp>
          <p:nvSpPr>
            <p:cNvPr id="5739" name="object 5739"/>
            <p:cNvSpPr/>
            <p:nvPr/>
          </p:nvSpPr>
          <p:spPr>
            <a:xfrm>
              <a:off x="10543570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10543581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10543581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10627211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43" name="object 5743"/>
          <p:cNvGrpSpPr/>
          <p:nvPr/>
        </p:nvGrpSpPr>
        <p:grpSpPr>
          <a:xfrm>
            <a:off x="9872347" y="2624053"/>
            <a:ext cx="77470" cy="95885"/>
            <a:chOff x="9872347" y="2624053"/>
            <a:chExt cx="77470" cy="95885"/>
          </a:xfrm>
        </p:grpSpPr>
        <p:pic>
          <p:nvPicPr>
            <p:cNvPr id="5744" name="object 5744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9878243" y="2629961"/>
              <a:ext cx="65066" cy="83620"/>
            </a:xfrm>
            <a:prstGeom prst="rect">
              <a:avLst/>
            </a:prstGeom>
          </p:spPr>
        </p:pic>
        <p:sp>
          <p:nvSpPr>
            <p:cNvPr id="5745" name="object 5745"/>
            <p:cNvSpPr/>
            <p:nvPr/>
          </p:nvSpPr>
          <p:spPr>
            <a:xfrm>
              <a:off x="9878247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9878248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9878248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9943313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49" name="object 5749"/>
          <p:cNvGrpSpPr/>
          <p:nvPr/>
        </p:nvGrpSpPr>
        <p:grpSpPr>
          <a:xfrm>
            <a:off x="18683044" y="7961384"/>
            <a:ext cx="95885" cy="76835"/>
            <a:chOff x="18683044" y="7961384"/>
            <a:chExt cx="95885" cy="76835"/>
          </a:xfrm>
        </p:grpSpPr>
        <p:pic>
          <p:nvPicPr>
            <p:cNvPr id="5750" name="object 5750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18688949" y="7967296"/>
              <a:ext cx="83589" cy="65034"/>
            </a:xfrm>
            <a:prstGeom prst="rect">
              <a:avLst/>
            </a:prstGeom>
          </p:spPr>
        </p:pic>
        <p:sp>
          <p:nvSpPr>
            <p:cNvPr id="5751" name="object 5751"/>
            <p:cNvSpPr/>
            <p:nvPr/>
          </p:nvSpPr>
          <p:spPr>
            <a:xfrm>
              <a:off x="18688944" y="796728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18688927" y="796139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4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35"/>
                  </a:lnTo>
                  <a:lnTo>
                    <a:pt x="83604" y="76835"/>
                  </a:lnTo>
                  <a:lnTo>
                    <a:pt x="83604" y="70942"/>
                  </a:lnTo>
                  <a:lnTo>
                    <a:pt x="89496" y="70942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53" name="object 5753"/>
          <p:cNvGrpSpPr/>
          <p:nvPr/>
        </p:nvGrpSpPr>
        <p:grpSpPr>
          <a:xfrm>
            <a:off x="18645861" y="7292362"/>
            <a:ext cx="132715" cy="95885"/>
            <a:chOff x="18645861" y="7292362"/>
            <a:chExt cx="132715" cy="95885"/>
          </a:xfrm>
        </p:grpSpPr>
        <p:pic>
          <p:nvPicPr>
            <p:cNvPr id="5754" name="object 5754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18651756" y="7298270"/>
              <a:ext cx="120760" cy="83620"/>
            </a:xfrm>
            <a:prstGeom prst="rect">
              <a:avLst/>
            </a:prstGeom>
          </p:spPr>
        </p:pic>
        <p:sp>
          <p:nvSpPr>
            <p:cNvPr id="5755" name="object 5755"/>
            <p:cNvSpPr/>
            <p:nvPr/>
          </p:nvSpPr>
          <p:spPr>
            <a:xfrm>
              <a:off x="18651762" y="72982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18651754" y="729237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4">
                  <a:moveTo>
                    <a:pt x="126669" y="5905"/>
                  </a:moveTo>
                  <a:lnTo>
                    <a:pt x="120764" y="5905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16"/>
                  </a:lnTo>
                  <a:lnTo>
                    <a:pt x="0" y="83616"/>
                  </a:lnTo>
                  <a:lnTo>
                    <a:pt x="0" y="95415"/>
                  </a:lnTo>
                  <a:lnTo>
                    <a:pt x="120764" y="95415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57" name="object 5757"/>
          <p:cNvGrpSpPr/>
          <p:nvPr/>
        </p:nvGrpSpPr>
        <p:grpSpPr>
          <a:xfrm>
            <a:off x="18683044" y="6641924"/>
            <a:ext cx="95885" cy="76835"/>
            <a:chOff x="18683044" y="6641924"/>
            <a:chExt cx="95885" cy="76835"/>
          </a:xfrm>
        </p:grpSpPr>
        <p:pic>
          <p:nvPicPr>
            <p:cNvPr id="5758" name="object 5758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18688949" y="6647829"/>
              <a:ext cx="83589" cy="65034"/>
            </a:xfrm>
            <a:prstGeom prst="rect">
              <a:avLst/>
            </a:prstGeom>
          </p:spPr>
        </p:pic>
        <p:sp>
          <p:nvSpPr>
            <p:cNvPr id="5759" name="object 5759"/>
            <p:cNvSpPr/>
            <p:nvPr/>
          </p:nvSpPr>
          <p:spPr>
            <a:xfrm>
              <a:off x="18688944" y="664782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18688927" y="6641928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70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47"/>
                  </a:lnTo>
                  <a:lnTo>
                    <a:pt x="83604" y="76847"/>
                  </a:lnTo>
                  <a:lnTo>
                    <a:pt x="83604" y="70942"/>
                  </a:lnTo>
                  <a:lnTo>
                    <a:pt x="89496" y="70942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61" name="object 5761"/>
          <p:cNvGrpSpPr/>
          <p:nvPr/>
        </p:nvGrpSpPr>
        <p:grpSpPr>
          <a:xfrm>
            <a:off x="18645861" y="5972902"/>
            <a:ext cx="132715" cy="95885"/>
            <a:chOff x="18645861" y="5972902"/>
            <a:chExt cx="132715" cy="95885"/>
          </a:xfrm>
        </p:grpSpPr>
        <p:pic>
          <p:nvPicPr>
            <p:cNvPr id="5762" name="object 5762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18651756" y="5978802"/>
              <a:ext cx="120760" cy="83620"/>
            </a:xfrm>
            <a:prstGeom prst="rect">
              <a:avLst/>
            </a:prstGeom>
          </p:spPr>
        </p:pic>
        <p:sp>
          <p:nvSpPr>
            <p:cNvPr id="5763" name="object 5763"/>
            <p:cNvSpPr/>
            <p:nvPr/>
          </p:nvSpPr>
          <p:spPr>
            <a:xfrm>
              <a:off x="18651762" y="597880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18651754" y="5972905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905"/>
                  </a:moveTo>
                  <a:lnTo>
                    <a:pt x="120764" y="5905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65" name="object 5765"/>
          <p:cNvGrpSpPr/>
          <p:nvPr/>
        </p:nvGrpSpPr>
        <p:grpSpPr>
          <a:xfrm>
            <a:off x="18683044" y="5322463"/>
            <a:ext cx="95885" cy="76835"/>
            <a:chOff x="18683044" y="5322463"/>
            <a:chExt cx="95885" cy="76835"/>
          </a:xfrm>
        </p:grpSpPr>
        <p:pic>
          <p:nvPicPr>
            <p:cNvPr id="5766" name="object 5766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18688949" y="5328371"/>
              <a:ext cx="83589" cy="65034"/>
            </a:xfrm>
            <a:prstGeom prst="rect">
              <a:avLst/>
            </a:prstGeom>
          </p:spPr>
        </p:pic>
        <p:sp>
          <p:nvSpPr>
            <p:cNvPr id="5767" name="object 5767"/>
            <p:cNvSpPr/>
            <p:nvPr/>
          </p:nvSpPr>
          <p:spPr>
            <a:xfrm>
              <a:off x="18688944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18688927" y="532247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35"/>
                  </a:lnTo>
                  <a:lnTo>
                    <a:pt x="83604" y="76835"/>
                  </a:lnTo>
                  <a:lnTo>
                    <a:pt x="83604" y="70929"/>
                  </a:lnTo>
                  <a:lnTo>
                    <a:pt x="89496" y="70929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69" name="object 5769"/>
          <p:cNvGrpSpPr/>
          <p:nvPr/>
        </p:nvGrpSpPr>
        <p:grpSpPr>
          <a:xfrm>
            <a:off x="18645861" y="4653440"/>
            <a:ext cx="132715" cy="95885"/>
            <a:chOff x="18645861" y="4653440"/>
            <a:chExt cx="132715" cy="95885"/>
          </a:xfrm>
        </p:grpSpPr>
        <p:pic>
          <p:nvPicPr>
            <p:cNvPr id="5770" name="object 5770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18651756" y="4659334"/>
              <a:ext cx="120760" cy="83641"/>
            </a:xfrm>
            <a:prstGeom prst="rect">
              <a:avLst/>
            </a:prstGeom>
          </p:spPr>
        </p:pic>
        <p:sp>
          <p:nvSpPr>
            <p:cNvPr id="5771" name="object 5771"/>
            <p:cNvSpPr/>
            <p:nvPr/>
          </p:nvSpPr>
          <p:spPr>
            <a:xfrm>
              <a:off x="18651762" y="465934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18651754" y="4653450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880"/>
                  </a:moveTo>
                  <a:lnTo>
                    <a:pt x="120764" y="5880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88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73" name="object 5773"/>
          <p:cNvGrpSpPr/>
          <p:nvPr/>
        </p:nvGrpSpPr>
        <p:grpSpPr>
          <a:xfrm>
            <a:off x="18683044" y="4003017"/>
            <a:ext cx="95885" cy="76835"/>
            <a:chOff x="18683044" y="4003017"/>
            <a:chExt cx="95885" cy="76835"/>
          </a:xfrm>
        </p:grpSpPr>
        <p:pic>
          <p:nvPicPr>
            <p:cNvPr id="5774" name="object 5774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18688949" y="4008914"/>
              <a:ext cx="83589" cy="65024"/>
            </a:xfrm>
            <a:prstGeom prst="rect">
              <a:avLst/>
            </a:prstGeom>
          </p:spPr>
        </p:pic>
        <p:sp>
          <p:nvSpPr>
            <p:cNvPr id="5775" name="object 5775"/>
            <p:cNvSpPr/>
            <p:nvPr/>
          </p:nvSpPr>
          <p:spPr>
            <a:xfrm>
              <a:off x="18688944" y="4008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18688927" y="4003020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496" y="5918"/>
                  </a:moveTo>
                  <a:lnTo>
                    <a:pt x="83591" y="5918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24"/>
                  </a:lnTo>
                  <a:lnTo>
                    <a:pt x="12" y="65024"/>
                  </a:lnTo>
                  <a:lnTo>
                    <a:pt x="12" y="76822"/>
                  </a:lnTo>
                  <a:lnTo>
                    <a:pt x="83604" y="76822"/>
                  </a:lnTo>
                  <a:lnTo>
                    <a:pt x="83604" y="70929"/>
                  </a:lnTo>
                  <a:lnTo>
                    <a:pt x="89496" y="70929"/>
                  </a:lnTo>
                  <a:lnTo>
                    <a:pt x="89496" y="59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77" name="object 5777"/>
          <p:cNvGrpSpPr/>
          <p:nvPr/>
        </p:nvGrpSpPr>
        <p:grpSpPr>
          <a:xfrm>
            <a:off x="18645861" y="3333987"/>
            <a:ext cx="132715" cy="95885"/>
            <a:chOff x="18645861" y="3333987"/>
            <a:chExt cx="132715" cy="95885"/>
          </a:xfrm>
        </p:grpSpPr>
        <p:pic>
          <p:nvPicPr>
            <p:cNvPr id="5778" name="object 5778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18651756" y="3339877"/>
              <a:ext cx="120760" cy="83641"/>
            </a:xfrm>
            <a:prstGeom prst="rect">
              <a:avLst/>
            </a:prstGeom>
          </p:spPr>
        </p:pic>
        <p:sp>
          <p:nvSpPr>
            <p:cNvPr id="5779" name="object 5779"/>
            <p:cNvSpPr/>
            <p:nvPr/>
          </p:nvSpPr>
          <p:spPr>
            <a:xfrm>
              <a:off x="18651762" y="333988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18651754" y="3333997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880"/>
                  </a:moveTo>
                  <a:lnTo>
                    <a:pt x="120764" y="5880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88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81" name="object 5781"/>
          <p:cNvGrpSpPr/>
          <p:nvPr/>
        </p:nvGrpSpPr>
        <p:grpSpPr>
          <a:xfrm>
            <a:off x="18683044" y="2683534"/>
            <a:ext cx="95885" cy="77470"/>
            <a:chOff x="18683044" y="2683534"/>
            <a:chExt cx="95885" cy="77470"/>
          </a:xfrm>
        </p:grpSpPr>
        <p:pic>
          <p:nvPicPr>
            <p:cNvPr id="5782" name="object 5782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18688949" y="2689426"/>
              <a:ext cx="83589" cy="65055"/>
            </a:xfrm>
            <a:prstGeom prst="rect">
              <a:avLst/>
            </a:prstGeom>
          </p:spPr>
        </p:pic>
        <p:sp>
          <p:nvSpPr>
            <p:cNvPr id="5783" name="object 5783"/>
            <p:cNvSpPr/>
            <p:nvPr/>
          </p:nvSpPr>
          <p:spPr>
            <a:xfrm>
              <a:off x="18688944" y="268943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8688927" y="2683541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69">
                  <a:moveTo>
                    <a:pt x="89496" y="5892"/>
                  </a:moveTo>
                  <a:lnTo>
                    <a:pt x="83591" y="5892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49"/>
                  </a:lnTo>
                  <a:lnTo>
                    <a:pt x="12" y="65049"/>
                  </a:lnTo>
                  <a:lnTo>
                    <a:pt x="12" y="76847"/>
                  </a:lnTo>
                  <a:lnTo>
                    <a:pt x="83604" y="76847"/>
                  </a:lnTo>
                  <a:lnTo>
                    <a:pt x="83604" y="70954"/>
                  </a:lnTo>
                  <a:lnTo>
                    <a:pt x="89496" y="70954"/>
                  </a:lnTo>
                  <a:lnTo>
                    <a:pt x="89496" y="58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85" name="object 5785"/>
          <p:cNvGrpSpPr/>
          <p:nvPr/>
        </p:nvGrpSpPr>
        <p:grpSpPr>
          <a:xfrm>
            <a:off x="9138294" y="7961384"/>
            <a:ext cx="95885" cy="76835"/>
            <a:chOff x="9138294" y="7961384"/>
            <a:chExt cx="95885" cy="76835"/>
          </a:xfrm>
        </p:grpSpPr>
        <p:pic>
          <p:nvPicPr>
            <p:cNvPr id="5786" name="object 5786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9144203" y="7967296"/>
              <a:ext cx="83620" cy="65034"/>
            </a:xfrm>
            <a:prstGeom prst="rect">
              <a:avLst/>
            </a:prstGeom>
          </p:spPr>
        </p:pic>
        <p:sp>
          <p:nvSpPr>
            <p:cNvPr id="5787" name="object 5787"/>
            <p:cNvSpPr/>
            <p:nvPr/>
          </p:nvSpPr>
          <p:spPr>
            <a:xfrm>
              <a:off x="9227817" y="79672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9138285" y="796139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4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29"/>
                  </a:lnTo>
                  <a:lnTo>
                    <a:pt x="5905" y="70929"/>
                  </a:lnTo>
                  <a:lnTo>
                    <a:pt x="5905" y="76835"/>
                  </a:lnTo>
                  <a:lnTo>
                    <a:pt x="89522" y="76835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89" name="object 5789"/>
          <p:cNvGrpSpPr/>
          <p:nvPr/>
        </p:nvGrpSpPr>
        <p:grpSpPr>
          <a:xfrm>
            <a:off x="9138294" y="7292362"/>
            <a:ext cx="132715" cy="95885"/>
            <a:chOff x="9138294" y="7292362"/>
            <a:chExt cx="132715" cy="95885"/>
          </a:xfrm>
        </p:grpSpPr>
        <p:pic>
          <p:nvPicPr>
            <p:cNvPr id="5790" name="object 5790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9144203" y="7298270"/>
              <a:ext cx="120792" cy="83620"/>
            </a:xfrm>
            <a:prstGeom prst="rect">
              <a:avLst/>
            </a:prstGeom>
          </p:spPr>
        </p:pic>
        <p:sp>
          <p:nvSpPr>
            <p:cNvPr id="5791" name="object 5791"/>
            <p:cNvSpPr/>
            <p:nvPr/>
          </p:nvSpPr>
          <p:spPr>
            <a:xfrm>
              <a:off x="9264991" y="729826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9138285" y="729237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4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22"/>
                  </a:lnTo>
                  <a:lnTo>
                    <a:pt x="5905" y="89522"/>
                  </a:lnTo>
                  <a:lnTo>
                    <a:pt x="5905" y="95415"/>
                  </a:lnTo>
                  <a:lnTo>
                    <a:pt x="126695" y="95415"/>
                  </a:lnTo>
                  <a:lnTo>
                    <a:pt x="126695" y="83616"/>
                  </a:lnTo>
                  <a:lnTo>
                    <a:pt x="11798" y="83616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93" name="object 5793"/>
          <p:cNvGrpSpPr/>
          <p:nvPr/>
        </p:nvGrpSpPr>
        <p:grpSpPr>
          <a:xfrm>
            <a:off x="9138294" y="6641924"/>
            <a:ext cx="95885" cy="76835"/>
            <a:chOff x="9138294" y="6641924"/>
            <a:chExt cx="95885" cy="76835"/>
          </a:xfrm>
        </p:grpSpPr>
        <p:pic>
          <p:nvPicPr>
            <p:cNvPr id="5794" name="object 5794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9144203" y="6647829"/>
              <a:ext cx="83620" cy="65034"/>
            </a:xfrm>
            <a:prstGeom prst="rect">
              <a:avLst/>
            </a:prstGeom>
          </p:spPr>
        </p:pic>
        <p:sp>
          <p:nvSpPr>
            <p:cNvPr id="5795" name="object 5795"/>
            <p:cNvSpPr/>
            <p:nvPr/>
          </p:nvSpPr>
          <p:spPr>
            <a:xfrm>
              <a:off x="9227817" y="66478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9138285" y="6641928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70">
                  <a:moveTo>
                    <a:pt x="89522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70942"/>
                  </a:lnTo>
                  <a:lnTo>
                    <a:pt x="5905" y="70942"/>
                  </a:lnTo>
                  <a:lnTo>
                    <a:pt x="5905" y="76847"/>
                  </a:lnTo>
                  <a:lnTo>
                    <a:pt x="89522" y="76847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97" name="object 5797"/>
          <p:cNvGrpSpPr/>
          <p:nvPr/>
        </p:nvGrpSpPr>
        <p:grpSpPr>
          <a:xfrm>
            <a:off x="9138294" y="5972902"/>
            <a:ext cx="132715" cy="95885"/>
            <a:chOff x="9138294" y="5972902"/>
            <a:chExt cx="132715" cy="95885"/>
          </a:xfrm>
        </p:grpSpPr>
        <p:pic>
          <p:nvPicPr>
            <p:cNvPr id="5798" name="object 5798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9144203" y="5978802"/>
              <a:ext cx="120792" cy="83620"/>
            </a:xfrm>
            <a:prstGeom prst="rect">
              <a:avLst/>
            </a:prstGeom>
          </p:spPr>
        </p:pic>
        <p:sp>
          <p:nvSpPr>
            <p:cNvPr id="5799" name="object 5799"/>
            <p:cNvSpPr/>
            <p:nvPr/>
          </p:nvSpPr>
          <p:spPr>
            <a:xfrm>
              <a:off x="9264991" y="597880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9138285" y="5972905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89522"/>
                  </a:lnTo>
                  <a:lnTo>
                    <a:pt x="5905" y="89522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01" name="object 5801"/>
          <p:cNvGrpSpPr/>
          <p:nvPr/>
        </p:nvGrpSpPr>
        <p:grpSpPr>
          <a:xfrm>
            <a:off x="9138294" y="5322463"/>
            <a:ext cx="95885" cy="76835"/>
            <a:chOff x="9138294" y="5322463"/>
            <a:chExt cx="95885" cy="76835"/>
          </a:xfrm>
        </p:grpSpPr>
        <p:pic>
          <p:nvPicPr>
            <p:cNvPr id="5802" name="object 5802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9144203" y="5328371"/>
              <a:ext cx="83620" cy="65034"/>
            </a:xfrm>
            <a:prstGeom prst="rect">
              <a:avLst/>
            </a:prstGeom>
          </p:spPr>
        </p:pic>
        <p:sp>
          <p:nvSpPr>
            <p:cNvPr id="5803" name="object 5803"/>
            <p:cNvSpPr/>
            <p:nvPr/>
          </p:nvSpPr>
          <p:spPr>
            <a:xfrm>
              <a:off x="9227817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9138285" y="532247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29"/>
                  </a:lnTo>
                  <a:lnTo>
                    <a:pt x="5905" y="70929"/>
                  </a:lnTo>
                  <a:lnTo>
                    <a:pt x="5905" y="76835"/>
                  </a:lnTo>
                  <a:lnTo>
                    <a:pt x="89522" y="76835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05" name="object 5805"/>
          <p:cNvGrpSpPr/>
          <p:nvPr/>
        </p:nvGrpSpPr>
        <p:grpSpPr>
          <a:xfrm>
            <a:off x="9138294" y="4653440"/>
            <a:ext cx="132715" cy="95885"/>
            <a:chOff x="9138294" y="4653440"/>
            <a:chExt cx="132715" cy="95885"/>
          </a:xfrm>
        </p:grpSpPr>
        <p:pic>
          <p:nvPicPr>
            <p:cNvPr id="5806" name="object 5806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9144203" y="4659324"/>
              <a:ext cx="120792" cy="83641"/>
            </a:xfrm>
            <a:prstGeom prst="rect">
              <a:avLst/>
            </a:prstGeom>
          </p:spPr>
        </p:pic>
        <p:sp>
          <p:nvSpPr>
            <p:cNvPr id="5807" name="object 5807"/>
            <p:cNvSpPr/>
            <p:nvPr/>
          </p:nvSpPr>
          <p:spPr>
            <a:xfrm>
              <a:off x="9264991" y="465932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9138285" y="4653450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35"/>
                  </a:lnTo>
                  <a:lnTo>
                    <a:pt x="5905" y="89535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09" name="object 5809"/>
          <p:cNvGrpSpPr/>
          <p:nvPr/>
        </p:nvGrpSpPr>
        <p:grpSpPr>
          <a:xfrm>
            <a:off x="9138294" y="4003017"/>
            <a:ext cx="95885" cy="76835"/>
            <a:chOff x="9138294" y="4003017"/>
            <a:chExt cx="95885" cy="76835"/>
          </a:xfrm>
        </p:grpSpPr>
        <p:pic>
          <p:nvPicPr>
            <p:cNvPr id="5810" name="object 5810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9144203" y="4008924"/>
              <a:ext cx="83620" cy="65024"/>
            </a:xfrm>
            <a:prstGeom prst="rect">
              <a:avLst/>
            </a:prstGeom>
          </p:spPr>
        </p:pic>
        <p:sp>
          <p:nvSpPr>
            <p:cNvPr id="5811" name="object 5811"/>
            <p:cNvSpPr/>
            <p:nvPr/>
          </p:nvSpPr>
          <p:spPr>
            <a:xfrm>
              <a:off x="9227817" y="400892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1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9138285" y="4003020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522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70916"/>
                  </a:lnTo>
                  <a:lnTo>
                    <a:pt x="5905" y="70916"/>
                  </a:lnTo>
                  <a:lnTo>
                    <a:pt x="5905" y="76822"/>
                  </a:lnTo>
                  <a:lnTo>
                    <a:pt x="89522" y="76822"/>
                  </a:lnTo>
                  <a:lnTo>
                    <a:pt x="89522" y="65024"/>
                  </a:lnTo>
                  <a:lnTo>
                    <a:pt x="11798" y="65024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13" name="object 5813"/>
          <p:cNvGrpSpPr/>
          <p:nvPr/>
        </p:nvGrpSpPr>
        <p:grpSpPr>
          <a:xfrm>
            <a:off x="9138294" y="3333987"/>
            <a:ext cx="132715" cy="95885"/>
            <a:chOff x="9138294" y="3333987"/>
            <a:chExt cx="132715" cy="95885"/>
          </a:xfrm>
        </p:grpSpPr>
        <p:pic>
          <p:nvPicPr>
            <p:cNvPr id="5814" name="object 5814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9144203" y="3339877"/>
              <a:ext cx="120792" cy="83641"/>
            </a:xfrm>
            <a:prstGeom prst="rect">
              <a:avLst/>
            </a:prstGeom>
          </p:spPr>
        </p:pic>
        <p:sp>
          <p:nvSpPr>
            <p:cNvPr id="5815" name="object 5815"/>
            <p:cNvSpPr/>
            <p:nvPr/>
          </p:nvSpPr>
          <p:spPr>
            <a:xfrm>
              <a:off x="9264991" y="333987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9138285" y="3333997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35"/>
                  </a:lnTo>
                  <a:lnTo>
                    <a:pt x="5905" y="89535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17" name="object 5817"/>
          <p:cNvGrpSpPr/>
          <p:nvPr/>
        </p:nvGrpSpPr>
        <p:grpSpPr>
          <a:xfrm>
            <a:off x="9138294" y="2683534"/>
            <a:ext cx="95885" cy="77470"/>
            <a:chOff x="9138294" y="2683534"/>
            <a:chExt cx="95885" cy="77470"/>
          </a:xfrm>
        </p:grpSpPr>
        <p:pic>
          <p:nvPicPr>
            <p:cNvPr id="5818" name="object 5818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9144203" y="2689436"/>
              <a:ext cx="83620" cy="65055"/>
            </a:xfrm>
            <a:prstGeom prst="rect">
              <a:avLst/>
            </a:prstGeom>
          </p:spPr>
        </p:pic>
        <p:sp>
          <p:nvSpPr>
            <p:cNvPr id="5819" name="object 5819"/>
            <p:cNvSpPr/>
            <p:nvPr/>
          </p:nvSpPr>
          <p:spPr>
            <a:xfrm>
              <a:off x="9227817" y="268943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9138285" y="2683541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69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54"/>
                  </a:lnTo>
                  <a:lnTo>
                    <a:pt x="5905" y="70954"/>
                  </a:lnTo>
                  <a:lnTo>
                    <a:pt x="5905" y="76847"/>
                  </a:lnTo>
                  <a:lnTo>
                    <a:pt x="89522" y="76847"/>
                  </a:lnTo>
                  <a:lnTo>
                    <a:pt x="89522" y="65049"/>
                  </a:lnTo>
                  <a:lnTo>
                    <a:pt x="11798" y="65049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21" name="object 5821"/>
          <p:cNvGrpSpPr/>
          <p:nvPr/>
        </p:nvGrpSpPr>
        <p:grpSpPr>
          <a:xfrm>
            <a:off x="12263188" y="5499006"/>
            <a:ext cx="231140" cy="220979"/>
            <a:chOff x="12263188" y="5499006"/>
            <a:chExt cx="231140" cy="220979"/>
          </a:xfrm>
        </p:grpSpPr>
        <p:pic>
          <p:nvPicPr>
            <p:cNvPr id="5822" name="object 5822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2269089" y="5504906"/>
              <a:ext cx="219302" cy="209155"/>
            </a:xfrm>
            <a:prstGeom prst="rect">
              <a:avLst/>
            </a:prstGeom>
          </p:spPr>
        </p:pic>
        <p:pic>
          <p:nvPicPr>
            <p:cNvPr id="5823" name="object 5823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12263188" y="5499006"/>
              <a:ext cx="231102" cy="220958"/>
            </a:xfrm>
            <a:prstGeom prst="rect">
              <a:avLst/>
            </a:prstGeom>
          </p:spPr>
        </p:pic>
      </p:grpSp>
      <p:sp>
        <p:nvSpPr>
          <p:cNvPr id="5824" name="object 5824"/>
          <p:cNvSpPr/>
          <p:nvPr/>
        </p:nvSpPr>
        <p:spPr>
          <a:xfrm>
            <a:off x="10661592" y="3421629"/>
            <a:ext cx="0" cy="374015"/>
          </a:xfrm>
          <a:custGeom>
            <a:avLst/>
            <a:gdLst/>
            <a:ahLst/>
            <a:cxnLst/>
            <a:rect l="l" t="t" r="r" b="b"/>
            <a:pathLst>
              <a:path h="374014">
                <a:moveTo>
                  <a:pt x="0" y="0"/>
                </a:moveTo>
                <a:lnTo>
                  <a:pt x="0" y="37354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25" name="object 5825"/>
          <p:cNvGrpSpPr/>
          <p:nvPr/>
        </p:nvGrpSpPr>
        <p:grpSpPr>
          <a:xfrm>
            <a:off x="12553416" y="6453937"/>
            <a:ext cx="306705" cy="8890"/>
            <a:chOff x="12553416" y="6453937"/>
            <a:chExt cx="306705" cy="8890"/>
          </a:xfrm>
        </p:grpSpPr>
        <p:sp>
          <p:nvSpPr>
            <p:cNvPr id="5826" name="object 5826"/>
            <p:cNvSpPr/>
            <p:nvPr/>
          </p:nvSpPr>
          <p:spPr>
            <a:xfrm>
              <a:off x="12553416" y="645452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12553416" y="6461963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28" name="object 5828"/>
          <p:cNvSpPr/>
          <p:nvPr/>
        </p:nvSpPr>
        <p:spPr>
          <a:xfrm>
            <a:off x="10512426" y="4428872"/>
            <a:ext cx="0" cy="340360"/>
          </a:xfrm>
          <a:custGeom>
            <a:avLst/>
            <a:gdLst/>
            <a:ahLst/>
            <a:cxnLst/>
            <a:rect l="l" t="t" r="r" b="b"/>
            <a:pathLst>
              <a:path h="340360">
                <a:moveTo>
                  <a:pt x="0" y="0"/>
                </a:moveTo>
                <a:lnTo>
                  <a:pt x="0" y="34009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9" name="object 5829"/>
          <p:cNvSpPr/>
          <p:nvPr/>
        </p:nvSpPr>
        <p:spPr>
          <a:xfrm>
            <a:off x="10654149" y="3421629"/>
            <a:ext cx="0" cy="374015"/>
          </a:xfrm>
          <a:custGeom>
            <a:avLst/>
            <a:gdLst/>
            <a:ahLst/>
            <a:cxnLst/>
            <a:rect l="l" t="t" r="r" b="b"/>
            <a:pathLst>
              <a:path h="374014">
                <a:moveTo>
                  <a:pt x="0" y="0"/>
                </a:moveTo>
                <a:lnTo>
                  <a:pt x="0" y="373548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0" name="object 5830"/>
          <p:cNvSpPr/>
          <p:nvPr/>
        </p:nvSpPr>
        <p:spPr>
          <a:xfrm>
            <a:off x="12688140" y="678533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37171" y="37171"/>
                </a:moveTo>
                <a:lnTo>
                  <a:pt x="0" y="37171"/>
                </a:lnTo>
                <a:lnTo>
                  <a:pt x="18596" y="0"/>
                </a:lnTo>
                <a:lnTo>
                  <a:pt x="37171" y="37171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31" name="object 5831"/>
          <p:cNvGrpSpPr/>
          <p:nvPr/>
        </p:nvGrpSpPr>
        <p:grpSpPr>
          <a:xfrm>
            <a:off x="11047511" y="3587387"/>
            <a:ext cx="38735" cy="38735"/>
            <a:chOff x="11047511" y="3587387"/>
            <a:chExt cx="38735" cy="38735"/>
          </a:xfrm>
        </p:grpSpPr>
        <p:sp>
          <p:nvSpPr>
            <p:cNvPr id="5832" name="object 5832"/>
            <p:cNvSpPr/>
            <p:nvPr/>
          </p:nvSpPr>
          <p:spPr>
            <a:xfrm>
              <a:off x="11048103" y="358798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11048103" y="3587978"/>
              <a:ext cx="37465" cy="19050"/>
            </a:xfrm>
            <a:custGeom>
              <a:avLst/>
              <a:gdLst/>
              <a:ahLst/>
              <a:cxnLst/>
              <a:rect l="l" t="t" r="r" b="b"/>
              <a:pathLst>
                <a:path w="37465" h="19050">
                  <a:moveTo>
                    <a:pt x="0" y="0"/>
                  </a:moveTo>
                  <a:lnTo>
                    <a:pt x="37171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11048104" y="3606544"/>
              <a:ext cx="37465" cy="19050"/>
            </a:xfrm>
            <a:custGeom>
              <a:avLst/>
              <a:gdLst/>
              <a:ahLst/>
              <a:cxnLst/>
              <a:rect l="l" t="t" r="r" b="b"/>
              <a:pathLst>
                <a:path w="37465" h="19050">
                  <a:moveTo>
                    <a:pt x="37171" y="0"/>
                  </a:moveTo>
                  <a:lnTo>
                    <a:pt x="0" y="18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35" name="object 5835"/>
          <p:cNvGrpSpPr/>
          <p:nvPr/>
        </p:nvGrpSpPr>
        <p:grpSpPr>
          <a:xfrm>
            <a:off x="12687555" y="6030222"/>
            <a:ext cx="38735" cy="38735"/>
            <a:chOff x="12687555" y="6030222"/>
            <a:chExt cx="38735" cy="38735"/>
          </a:xfrm>
        </p:grpSpPr>
        <p:sp>
          <p:nvSpPr>
            <p:cNvPr id="5836" name="object 5836"/>
            <p:cNvSpPr/>
            <p:nvPr/>
          </p:nvSpPr>
          <p:spPr>
            <a:xfrm>
              <a:off x="12688140" y="606798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12688146" y="6030814"/>
              <a:ext cx="19050" cy="37465"/>
            </a:xfrm>
            <a:custGeom>
              <a:avLst/>
              <a:gdLst/>
              <a:ahLst/>
              <a:cxnLst/>
              <a:rect l="l" t="t" r="r" b="b"/>
              <a:pathLst>
                <a:path w="19050" h="37464">
                  <a:moveTo>
                    <a:pt x="0" y="37171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12706745" y="6030814"/>
              <a:ext cx="19050" cy="37465"/>
            </a:xfrm>
            <a:custGeom>
              <a:avLst/>
              <a:gdLst/>
              <a:ahLst/>
              <a:cxnLst/>
              <a:rect l="l" t="t" r="r" b="b"/>
              <a:pathLst>
                <a:path w="19050" h="37464">
                  <a:moveTo>
                    <a:pt x="0" y="0"/>
                  </a:moveTo>
                  <a:lnTo>
                    <a:pt x="18575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39" name="object 5839"/>
          <p:cNvSpPr/>
          <p:nvPr/>
        </p:nvSpPr>
        <p:spPr>
          <a:xfrm>
            <a:off x="10293601" y="35879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0" y="37171"/>
                </a:moveTo>
                <a:lnTo>
                  <a:pt x="0" y="0"/>
                </a:lnTo>
                <a:lnTo>
                  <a:pt x="37171" y="18564"/>
                </a:lnTo>
                <a:lnTo>
                  <a:pt x="0" y="37171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0" name="object 5840"/>
          <p:cNvSpPr/>
          <p:nvPr/>
        </p:nvSpPr>
        <p:spPr>
          <a:xfrm>
            <a:off x="17385718" y="439173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37192" y="37140"/>
                </a:moveTo>
                <a:lnTo>
                  <a:pt x="0" y="37140"/>
                </a:lnTo>
                <a:lnTo>
                  <a:pt x="18575" y="0"/>
                </a:lnTo>
                <a:lnTo>
                  <a:pt x="37192" y="3714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1" name="object 5841"/>
          <p:cNvSpPr/>
          <p:nvPr/>
        </p:nvSpPr>
        <p:spPr>
          <a:xfrm>
            <a:off x="10493859" y="439173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0" y="37140"/>
                </a:moveTo>
                <a:lnTo>
                  <a:pt x="37171" y="37140"/>
                </a:lnTo>
                <a:lnTo>
                  <a:pt x="18575" y="0"/>
                </a:lnTo>
                <a:lnTo>
                  <a:pt x="0" y="37140"/>
                </a:lnTo>
                <a:close/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2" name="object 5842"/>
          <p:cNvSpPr/>
          <p:nvPr/>
        </p:nvSpPr>
        <p:spPr>
          <a:xfrm>
            <a:off x="17404295" y="4428872"/>
            <a:ext cx="0" cy="340360"/>
          </a:xfrm>
          <a:custGeom>
            <a:avLst/>
            <a:gdLst/>
            <a:ahLst/>
            <a:cxnLst/>
            <a:rect l="l" t="t" r="r" b="b"/>
            <a:pathLst>
              <a:path h="340360">
                <a:moveTo>
                  <a:pt x="0" y="0"/>
                </a:moveTo>
                <a:lnTo>
                  <a:pt x="0" y="34009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3" name="object 5843"/>
          <p:cNvSpPr/>
          <p:nvPr/>
        </p:nvSpPr>
        <p:spPr>
          <a:xfrm>
            <a:off x="12706745" y="6822504"/>
            <a:ext cx="0" cy="340360"/>
          </a:xfrm>
          <a:custGeom>
            <a:avLst/>
            <a:gdLst/>
            <a:ahLst/>
            <a:cxnLst/>
            <a:rect l="l" t="t" r="r" b="b"/>
            <a:pathLst>
              <a:path h="340359">
                <a:moveTo>
                  <a:pt x="0" y="0"/>
                </a:moveTo>
                <a:lnTo>
                  <a:pt x="0" y="34009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4" name="object 5844"/>
          <p:cNvSpPr/>
          <p:nvPr/>
        </p:nvSpPr>
        <p:spPr>
          <a:xfrm>
            <a:off x="9953538" y="3606544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3400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45" name="object 5845"/>
          <p:cNvGrpSpPr/>
          <p:nvPr/>
        </p:nvGrpSpPr>
        <p:grpSpPr>
          <a:xfrm>
            <a:off x="15227048" y="3987871"/>
            <a:ext cx="262890" cy="6985"/>
            <a:chOff x="15227048" y="3987871"/>
            <a:chExt cx="262890" cy="6985"/>
          </a:xfrm>
        </p:grpSpPr>
        <p:sp>
          <p:nvSpPr>
            <p:cNvPr id="5846" name="object 5846"/>
            <p:cNvSpPr/>
            <p:nvPr/>
          </p:nvSpPr>
          <p:spPr>
            <a:xfrm>
              <a:off x="15227640" y="3994048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0" y="0"/>
                  </a:moveTo>
                  <a:lnTo>
                    <a:pt x="1184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15349860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15227644" y="3988462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0" y="0"/>
                  </a:moveTo>
                  <a:lnTo>
                    <a:pt x="1184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15227640" y="398846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15358202" y="3994048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>
                  <a:moveTo>
                    <a:pt x="0" y="0"/>
                  </a:moveTo>
                  <a:lnTo>
                    <a:pt x="1272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15489225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15358202" y="3988462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>
                  <a:moveTo>
                    <a:pt x="0" y="0"/>
                  </a:moveTo>
                  <a:lnTo>
                    <a:pt x="1272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15354501" y="398846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54" name="object 5854"/>
          <p:cNvGrpSpPr/>
          <p:nvPr/>
        </p:nvGrpSpPr>
        <p:grpSpPr>
          <a:xfrm>
            <a:off x="15689329" y="3984725"/>
            <a:ext cx="1270" cy="13335"/>
            <a:chOff x="15689329" y="3984725"/>
            <a:chExt cx="1270" cy="13335"/>
          </a:xfrm>
        </p:grpSpPr>
        <p:sp>
          <p:nvSpPr>
            <p:cNvPr id="5855" name="object 5855"/>
            <p:cNvSpPr/>
            <p:nvPr/>
          </p:nvSpPr>
          <p:spPr>
            <a:xfrm>
              <a:off x="15689920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15689920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57" name="object 5857"/>
          <p:cNvGrpSpPr/>
          <p:nvPr/>
        </p:nvGrpSpPr>
        <p:grpSpPr>
          <a:xfrm>
            <a:off x="15497002" y="3984725"/>
            <a:ext cx="1270" cy="13335"/>
            <a:chOff x="15497002" y="3984725"/>
            <a:chExt cx="1270" cy="13335"/>
          </a:xfrm>
        </p:grpSpPr>
        <p:sp>
          <p:nvSpPr>
            <p:cNvPr id="5858" name="object 5858"/>
            <p:cNvSpPr/>
            <p:nvPr/>
          </p:nvSpPr>
          <p:spPr>
            <a:xfrm>
              <a:off x="15497594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15497594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60" name="object 5860"/>
          <p:cNvGrpSpPr/>
          <p:nvPr/>
        </p:nvGrpSpPr>
        <p:grpSpPr>
          <a:xfrm>
            <a:off x="15484902" y="3788283"/>
            <a:ext cx="499745" cy="210185"/>
            <a:chOff x="15484902" y="3788283"/>
            <a:chExt cx="499745" cy="210185"/>
          </a:xfrm>
        </p:grpSpPr>
        <p:sp>
          <p:nvSpPr>
            <p:cNvPr id="5861" name="object 5861"/>
            <p:cNvSpPr/>
            <p:nvPr/>
          </p:nvSpPr>
          <p:spPr>
            <a:xfrm>
              <a:off x="15689921" y="3792417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77817"/>
                  </a:moveTo>
                  <a:lnTo>
                    <a:pt x="0" y="192308"/>
                  </a:lnTo>
                </a:path>
                <a:path h="192404">
                  <a:moveTo>
                    <a:pt x="0" y="0"/>
                  </a:moveTo>
                  <a:lnTo>
                    <a:pt x="0" y="1778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15497603" y="3792414"/>
              <a:ext cx="192405" cy="192405"/>
            </a:xfrm>
            <a:custGeom>
              <a:avLst/>
              <a:gdLst/>
              <a:ahLst/>
              <a:cxnLst/>
              <a:rect l="l" t="t" r="r" b="b"/>
              <a:pathLst>
                <a:path w="192405" h="192404">
                  <a:moveTo>
                    <a:pt x="192318" y="0"/>
                  </a:moveTo>
                  <a:lnTo>
                    <a:pt x="148445" y="5116"/>
                  </a:lnTo>
                  <a:lnTo>
                    <a:pt x="108052" y="19671"/>
                  </a:lnTo>
                  <a:lnTo>
                    <a:pt x="72331" y="42473"/>
                  </a:lnTo>
                  <a:lnTo>
                    <a:pt x="42473" y="72329"/>
                  </a:lnTo>
                  <a:lnTo>
                    <a:pt x="19671" y="108048"/>
                  </a:lnTo>
                  <a:lnTo>
                    <a:pt x="5116" y="148438"/>
                  </a:lnTo>
                  <a:lnTo>
                    <a:pt x="0" y="192308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15701983" y="3994047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>
                  <a:moveTo>
                    <a:pt x="0" y="0"/>
                  </a:moveTo>
                  <a:lnTo>
                    <a:pt x="1310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15833015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15701983" y="3988462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>
                  <a:moveTo>
                    <a:pt x="0" y="0"/>
                  </a:moveTo>
                  <a:lnTo>
                    <a:pt x="1310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15698292" y="398846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15837656" y="3994047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>
                  <a:moveTo>
                    <a:pt x="0" y="0"/>
                  </a:moveTo>
                  <a:lnTo>
                    <a:pt x="127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15965431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15837655" y="3988462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>
                  <a:moveTo>
                    <a:pt x="1277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15837656" y="398846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71" name="object 5871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5965430" y="3984726"/>
              <a:ext cx="18606" cy="13015"/>
            </a:xfrm>
            <a:prstGeom prst="rect">
              <a:avLst/>
            </a:prstGeom>
          </p:spPr>
        </p:pic>
        <p:sp>
          <p:nvSpPr>
            <p:cNvPr id="5872" name="object 5872"/>
            <p:cNvSpPr/>
            <p:nvPr/>
          </p:nvSpPr>
          <p:spPr>
            <a:xfrm>
              <a:off x="15965431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15965431" y="39977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15984029" y="398473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15965422" y="39847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76" name="object 5876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15829309" y="3970235"/>
              <a:ext cx="12083" cy="27507"/>
            </a:xfrm>
            <a:prstGeom prst="rect">
              <a:avLst/>
            </a:prstGeom>
          </p:spPr>
        </p:pic>
        <p:sp>
          <p:nvSpPr>
            <p:cNvPr id="5877" name="object 5877"/>
            <p:cNvSpPr/>
            <p:nvPr/>
          </p:nvSpPr>
          <p:spPr>
            <a:xfrm>
              <a:off x="15829317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15829317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15841401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15829318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81" name="object 5881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5689920" y="3970235"/>
              <a:ext cx="12062" cy="27507"/>
            </a:xfrm>
            <a:prstGeom prst="rect">
              <a:avLst/>
            </a:prstGeom>
          </p:spPr>
        </p:pic>
        <p:sp>
          <p:nvSpPr>
            <p:cNvPr id="5882" name="object 5882"/>
            <p:cNvSpPr/>
            <p:nvPr/>
          </p:nvSpPr>
          <p:spPr>
            <a:xfrm>
              <a:off x="15689921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15689921" y="399774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2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15701990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15689928" y="39702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2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86" name="object 5886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15485497" y="3970235"/>
              <a:ext cx="12093" cy="27507"/>
            </a:xfrm>
            <a:prstGeom prst="rect">
              <a:avLst/>
            </a:prstGeom>
          </p:spPr>
        </p:pic>
        <p:sp>
          <p:nvSpPr>
            <p:cNvPr id="5887" name="object 5887"/>
            <p:cNvSpPr/>
            <p:nvPr/>
          </p:nvSpPr>
          <p:spPr>
            <a:xfrm>
              <a:off x="15485494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15485494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0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15497595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15485501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91" name="object 5891"/>
          <p:cNvGrpSpPr/>
          <p:nvPr/>
        </p:nvGrpSpPr>
        <p:grpSpPr>
          <a:xfrm>
            <a:off x="15345523" y="3969654"/>
            <a:ext cx="13335" cy="29209"/>
            <a:chOff x="15345523" y="3969654"/>
            <a:chExt cx="13335" cy="29209"/>
          </a:xfrm>
        </p:grpSpPr>
        <p:pic>
          <p:nvPicPr>
            <p:cNvPr id="5892" name="object 5892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15346119" y="3970235"/>
              <a:ext cx="12083" cy="27507"/>
            </a:xfrm>
            <a:prstGeom prst="rect">
              <a:avLst/>
            </a:prstGeom>
          </p:spPr>
        </p:pic>
        <p:sp>
          <p:nvSpPr>
            <p:cNvPr id="5893" name="object 5893"/>
            <p:cNvSpPr/>
            <p:nvPr/>
          </p:nvSpPr>
          <p:spPr>
            <a:xfrm>
              <a:off x="15346115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15346115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15358199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15346116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897" name="object 5897"/>
          <p:cNvGrpSpPr/>
          <p:nvPr/>
        </p:nvGrpSpPr>
        <p:grpSpPr>
          <a:xfrm>
            <a:off x="15208480" y="3984134"/>
            <a:ext cx="20320" cy="14604"/>
            <a:chOff x="15208480" y="3984134"/>
            <a:chExt cx="20320" cy="14604"/>
          </a:xfrm>
        </p:grpSpPr>
        <p:pic>
          <p:nvPicPr>
            <p:cNvPr id="5898" name="object 5898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15209065" y="3984727"/>
              <a:ext cx="18575" cy="13015"/>
            </a:xfrm>
            <a:prstGeom prst="rect">
              <a:avLst/>
            </a:prstGeom>
          </p:spPr>
        </p:pic>
        <p:sp>
          <p:nvSpPr>
            <p:cNvPr id="5899" name="object 5899"/>
            <p:cNvSpPr/>
            <p:nvPr/>
          </p:nvSpPr>
          <p:spPr>
            <a:xfrm>
              <a:off x="15209072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15209072" y="39977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15227639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15209064" y="39847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03" name="object 5903"/>
          <p:cNvGrpSpPr/>
          <p:nvPr/>
        </p:nvGrpSpPr>
        <p:grpSpPr>
          <a:xfrm>
            <a:off x="10488385" y="5322463"/>
            <a:ext cx="8890" cy="168910"/>
            <a:chOff x="10488385" y="5322463"/>
            <a:chExt cx="8890" cy="168910"/>
          </a:xfrm>
        </p:grpSpPr>
        <p:pic>
          <p:nvPicPr>
            <p:cNvPr id="5904" name="object 5904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10491345" y="5328361"/>
              <a:ext cx="2952" cy="162790"/>
            </a:xfrm>
            <a:prstGeom prst="rect">
              <a:avLst/>
            </a:prstGeom>
          </p:spPr>
        </p:pic>
        <p:sp>
          <p:nvSpPr>
            <p:cNvPr id="5905" name="object 5905"/>
            <p:cNvSpPr/>
            <p:nvPr/>
          </p:nvSpPr>
          <p:spPr>
            <a:xfrm>
              <a:off x="10491338" y="5393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5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10491339" y="53283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5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10491338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10494292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10491339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10" name="object 5910"/>
          <p:cNvGrpSpPr/>
          <p:nvPr/>
        </p:nvGrpSpPr>
        <p:grpSpPr>
          <a:xfrm>
            <a:off x="16090555" y="1090891"/>
            <a:ext cx="86360" cy="78740"/>
            <a:chOff x="16090555" y="1090891"/>
            <a:chExt cx="86360" cy="78740"/>
          </a:xfrm>
        </p:grpSpPr>
        <p:pic>
          <p:nvPicPr>
            <p:cNvPr id="5911" name="object 5911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6096452" y="1096793"/>
              <a:ext cx="74343" cy="66919"/>
            </a:xfrm>
            <a:prstGeom prst="rect">
              <a:avLst/>
            </a:prstGeom>
          </p:spPr>
        </p:pic>
        <p:sp>
          <p:nvSpPr>
            <p:cNvPr id="5912" name="object 5912"/>
            <p:cNvSpPr/>
            <p:nvPr/>
          </p:nvSpPr>
          <p:spPr>
            <a:xfrm>
              <a:off x="16170802" y="109678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09">
                  <a:moveTo>
                    <a:pt x="0" y="6691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16096456" y="1157803"/>
              <a:ext cx="74930" cy="12065"/>
            </a:xfrm>
            <a:custGeom>
              <a:avLst/>
              <a:gdLst/>
              <a:ahLst/>
              <a:cxnLst/>
              <a:rect l="l" t="t" r="r" b="b"/>
              <a:pathLst>
                <a:path w="74930" h="12065">
                  <a:moveTo>
                    <a:pt x="0" y="11800"/>
                  </a:moveTo>
                  <a:lnTo>
                    <a:pt x="74343" y="11800"/>
                  </a:lnTo>
                  <a:lnTo>
                    <a:pt x="7434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16096456" y="1096791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09">
                  <a:moveTo>
                    <a:pt x="0" y="0"/>
                  </a:moveTo>
                  <a:lnTo>
                    <a:pt x="0" y="6691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16096459" y="1090891"/>
              <a:ext cx="74930" cy="12065"/>
            </a:xfrm>
            <a:custGeom>
              <a:avLst/>
              <a:gdLst/>
              <a:ahLst/>
              <a:cxnLst/>
              <a:rect l="l" t="t" r="r" b="b"/>
              <a:pathLst>
                <a:path w="74930" h="12065">
                  <a:moveTo>
                    <a:pt x="0" y="11800"/>
                  </a:moveTo>
                  <a:lnTo>
                    <a:pt x="74343" y="11800"/>
                  </a:lnTo>
                  <a:lnTo>
                    <a:pt x="7434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16" name="object 5916"/>
          <p:cNvSpPr/>
          <p:nvPr/>
        </p:nvSpPr>
        <p:spPr>
          <a:xfrm>
            <a:off x="12860049" y="7108704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7" name="object 5917"/>
          <p:cNvSpPr/>
          <p:nvPr/>
        </p:nvSpPr>
        <p:spPr>
          <a:xfrm>
            <a:off x="12860049" y="7000912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18" name="object 5918"/>
          <p:cNvGrpSpPr/>
          <p:nvPr/>
        </p:nvGrpSpPr>
        <p:grpSpPr>
          <a:xfrm>
            <a:off x="12859457" y="6785337"/>
            <a:ext cx="1270" cy="215900"/>
            <a:chOff x="12859457" y="6785337"/>
            <a:chExt cx="1270" cy="215900"/>
          </a:xfrm>
        </p:grpSpPr>
        <p:sp>
          <p:nvSpPr>
            <p:cNvPr id="5919" name="object 5919"/>
            <p:cNvSpPr/>
            <p:nvPr/>
          </p:nvSpPr>
          <p:spPr>
            <a:xfrm>
              <a:off x="12860049" y="6841095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12860049" y="68931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12860049" y="69470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12860049" y="678533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23" name="object 5923"/>
          <p:cNvSpPr/>
          <p:nvPr/>
        </p:nvSpPr>
        <p:spPr>
          <a:xfrm>
            <a:off x="12553430" y="7162597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4" name="object 5924"/>
          <p:cNvSpPr/>
          <p:nvPr/>
        </p:nvSpPr>
        <p:spPr>
          <a:xfrm>
            <a:off x="12553430" y="7108704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5" name="object 5925"/>
          <p:cNvSpPr/>
          <p:nvPr/>
        </p:nvSpPr>
        <p:spPr>
          <a:xfrm>
            <a:off x="12553430" y="7054805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6" name="object 5926"/>
          <p:cNvSpPr/>
          <p:nvPr/>
        </p:nvSpPr>
        <p:spPr>
          <a:xfrm>
            <a:off x="12553430" y="6947020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7" name="object 5927"/>
          <p:cNvSpPr/>
          <p:nvPr/>
        </p:nvSpPr>
        <p:spPr>
          <a:xfrm>
            <a:off x="12553430" y="7000912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8" name="object 5928"/>
          <p:cNvSpPr/>
          <p:nvPr/>
        </p:nvSpPr>
        <p:spPr>
          <a:xfrm>
            <a:off x="12553430" y="6841095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9" name="object 5929"/>
          <p:cNvSpPr/>
          <p:nvPr/>
        </p:nvSpPr>
        <p:spPr>
          <a:xfrm>
            <a:off x="12553416" y="6893130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0" y="0"/>
                </a:moveTo>
                <a:lnTo>
                  <a:pt x="306629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0" name="object 5930"/>
          <p:cNvSpPr/>
          <p:nvPr/>
        </p:nvSpPr>
        <p:spPr>
          <a:xfrm>
            <a:off x="12860049" y="7054805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90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1" name="object 5931"/>
          <p:cNvSpPr/>
          <p:nvPr/>
        </p:nvSpPr>
        <p:spPr>
          <a:xfrm>
            <a:off x="12553416" y="7108704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2" name="object 5932"/>
          <p:cNvSpPr/>
          <p:nvPr/>
        </p:nvSpPr>
        <p:spPr>
          <a:xfrm>
            <a:off x="12553416" y="6785337"/>
            <a:ext cx="0" cy="55880"/>
          </a:xfrm>
          <a:custGeom>
            <a:avLst/>
            <a:gdLst/>
            <a:ahLst/>
            <a:cxnLst/>
            <a:rect l="l" t="t" r="r" b="b"/>
            <a:pathLst>
              <a:path h="55879">
                <a:moveTo>
                  <a:pt x="0" y="0"/>
                </a:moveTo>
                <a:lnTo>
                  <a:pt x="0" y="55757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33" name="object 5933"/>
          <p:cNvGrpSpPr/>
          <p:nvPr/>
        </p:nvGrpSpPr>
        <p:grpSpPr>
          <a:xfrm>
            <a:off x="12552825" y="6841095"/>
            <a:ext cx="1270" cy="160020"/>
            <a:chOff x="12552825" y="6841095"/>
            <a:chExt cx="1270" cy="160020"/>
          </a:xfrm>
        </p:grpSpPr>
        <p:sp>
          <p:nvSpPr>
            <p:cNvPr id="5934" name="object 5934"/>
            <p:cNvSpPr/>
            <p:nvPr/>
          </p:nvSpPr>
          <p:spPr>
            <a:xfrm>
              <a:off x="12553416" y="69470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12553416" y="68931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2553416" y="6841095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37" name="object 5937"/>
          <p:cNvGrpSpPr/>
          <p:nvPr/>
        </p:nvGrpSpPr>
        <p:grpSpPr>
          <a:xfrm>
            <a:off x="12552825" y="7000912"/>
            <a:ext cx="1270" cy="107950"/>
            <a:chOff x="12552825" y="7000912"/>
            <a:chExt cx="1270" cy="107950"/>
          </a:xfrm>
        </p:grpSpPr>
        <p:sp>
          <p:nvSpPr>
            <p:cNvPr id="5938" name="object 5938"/>
            <p:cNvSpPr/>
            <p:nvPr/>
          </p:nvSpPr>
          <p:spPr>
            <a:xfrm>
              <a:off x="12553416" y="70548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2553416" y="70009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40" name="object 5940"/>
          <p:cNvGrpSpPr/>
          <p:nvPr/>
        </p:nvGrpSpPr>
        <p:grpSpPr>
          <a:xfrm>
            <a:off x="12552825" y="6781033"/>
            <a:ext cx="307975" cy="5080"/>
            <a:chOff x="12552825" y="6781033"/>
            <a:chExt cx="307975" cy="5080"/>
          </a:xfrm>
        </p:grpSpPr>
        <p:pic>
          <p:nvPicPr>
            <p:cNvPr id="5941" name="object 5941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12553418" y="6781626"/>
              <a:ext cx="306629" cy="3717"/>
            </a:xfrm>
            <a:prstGeom prst="rect">
              <a:avLst/>
            </a:prstGeom>
          </p:spPr>
        </p:pic>
        <p:sp>
          <p:nvSpPr>
            <p:cNvPr id="5942" name="object 5942"/>
            <p:cNvSpPr/>
            <p:nvPr/>
          </p:nvSpPr>
          <p:spPr>
            <a:xfrm>
              <a:off x="12553416" y="678162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2860049" y="67816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12553416" y="6781620"/>
              <a:ext cx="306705" cy="3810"/>
            </a:xfrm>
            <a:custGeom>
              <a:avLst/>
              <a:gdLst/>
              <a:ahLst/>
              <a:cxnLst/>
              <a:rect l="l" t="t" r="r" b="b"/>
              <a:pathLst>
                <a:path w="306704" h="3809">
                  <a:moveTo>
                    <a:pt x="0" y="3717"/>
                  </a:moveTo>
                  <a:lnTo>
                    <a:pt x="306629" y="3717"/>
                  </a:lnTo>
                </a:path>
                <a:path w="306704" h="3809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45" name="object 5945"/>
          <p:cNvGrpSpPr/>
          <p:nvPr/>
        </p:nvGrpSpPr>
        <p:grpSpPr>
          <a:xfrm>
            <a:off x="12859457" y="5976921"/>
            <a:ext cx="1270" cy="161925"/>
            <a:chOff x="12859457" y="5976921"/>
            <a:chExt cx="1270" cy="161925"/>
          </a:xfrm>
        </p:grpSpPr>
        <p:sp>
          <p:nvSpPr>
            <p:cNvPr id="5946" name="object 5946"/>
            <p:cNvSpPr/>
            <p:nvPr/>
          </p:nvSpPr>
          <p:spPr>
            <a:xfrm>
              <a:off x="12860049" y="60847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12860049" y="603082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2860049" y="59769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49" name="object 5949"/>
          <p:cNvGrpSpPr/>
          <p:nvPr/>
        </p:nvGrpSpPr>
        <p:grpSpPr>
          <a:xfrm>
            <a:off x="12859457" y="6138620"/>
            <a:ext cx="1270" cy="215900"/>
            <a:chOff x="12859457" y="6138620"/>
            <a:chExt cx="1270" cy="215900"/>
          </a:xfrm>
        </p:grpSpPr>
        <p:sp>
          <p:nvSpPr>
            <p:cNvPr id="5950" name="object 5950"/>
            <p:cNvSpPr/>
            <p:nvPr/>
          </p:nvSpPr>
          <p:spPr>
            <a:xfrm>
              <a:off x="12860049" y="63002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12860049" y="62464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12860049" y="61925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12860049" y="61386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54" name="object 5954"/>
          <p:cNvGrpSpPr/>
          <p:nvPr/>
        </p:nvGrpSpPr>
        <p:grpSpPr>
          <a:xfrm>
            <a:off x="12859457" y="6354196"/>
            <a:ext cx="1270" cy="431165"/>
            <a:chOff x="12859457" y="6354196"/>
            <a:chExt cx="1270" cy="431165"/>
          </a:xfrm>
        </p:grpSpPr>
        <p:sp>
          <p:nvSpPr>
            <p:cNvPr id="5955" name="object 5955"/>
            <p:cNvSpPr/>
            <p:nvPr/>
          </p:nvSpPr>
          <p:spPr>
            <a:xfrm>
              <a:off x="12860049" y="64080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12860049" y="6461979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0"/>
                  </a:moveTo>
                  <a:lnTo>
                    <a:pt x="0" y="2694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12860049" y="63541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12860049" y="67314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59" name="object 5959"/>
          <p:cNvSpPr/>
          <p:nvPr/>
        </p:nvSpPr>
        <p:spPr>
          <a:xfrm>
            <a:off x="12553430" y="6138620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0" name="object 5960"/>
          <p:cNvSpPr/>
          <p:nvPr/>
        </p:nvSpPr>
        <p:spPr>
          <a:xfrm>
            <a:off x="12553430" y="6084720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1" name="object 5961"/>
          <p:cNvSpPr/>
          <p:nvPr/>
        </p:nvSpPr>
        <p:spPr>
          <a:xfrm>
            <a:off x="12553430" y="6030828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2" name="object 5962"/>
          <p:cNvSpPr/>
          <p:nvPr/>
        </p:nvSpPr>
        <p:spPr>
          <a:xfrm>
            <a:off x="12553430" y="5976921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3" name="object 5963"/>
          <p:cNvSpPr/>
          <p:nvPr/>
        </p:nvSpPr>
        <p:spPr>
          <a:xfrm>
            <a:off x="12553430" y="6354196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4" name="object 5964"/>
          <p:cNvSpPr/>
          <p:nvPr/>
        </p:nvSpPr>
        <p:spPr>
          <a:xfrm>
            <a:off x="12553430" y="6300295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5" name="object 5965"/>
          <p:cNvSpPr/>
          <p:nvPr/>
        </p:nvSpPr>
        <p:spPr>
          <a:xfrm>
            <a:off x="12553430" y="6192513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6" name="object 5966"/>
          <p:cNvSpPr/>
          <p:nvPr/>
        </p:nvSpPr>
        <p:spPr>
          <a:xfrm>
            <a:off x="12553430" y="6246404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7" name="object 5967"/>
          <p:cNvSpPr/>
          <p:nvPr/>
        </p:nvSpPr>
        <p:spPr>
          <a:xfrm>
            <a:off x="12553430" y="6731446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8" name="object 5968"/>
          <p:cNvSpPr/>
          <p:nvPr/>
        </p:nvSpPr>
        <p:spPr>
          <a:xfrm>
            <a:off x="12553430" y="6461979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9" name="object 5969"/>
          <p:cNvSpPr/>
          <p:nvPr/>
        </p:nvSpPr>
        <p:spPr>
          <a:xfrm>
            <a:off x="12553430" y="6408087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0" name="object 5970"/>
          <p:cNvSpPr/>
          <p:nvPr/>
        </p:nvSpPr>
        <p:spPr>
          <a:xfrm>
            <a:off x="12553430" y="6785337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306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71" name="object 5971"/>
          <p:cNvGrpSpPr/>
          <p:nvPr/>
        </p:nvGrpSpPr>
        <p:grpSpPr>
          <a:xfrm>
            <a:off x="12552825" y="6192513"/>
            <a:ext cx="1270" cy="107950"/>
            <a:chOff x="12552825" y="6192513"/>
            <a:chExt cx="1270" cy="107950"/>
          </a:xfrm>
        </p:grpSpPr>
        <p:sp>
          <p:nvSpPr>
            <p:cNvPr id="5972" name="object 5972"/>
            <p:cNvSpPr/>
            <p:nvPr/>
          </p:nvSpPr>
          <p:spPr>
            <a:xfrm>
              <a:off x="12553416" y="619251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12553416" y="62464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74" name="object 5974"/>
          <p:cNvSpPr/>
          <p:nvPr/>
        </p:nvSpPr>
        <p:spPr>
          <a:xfrm>
            <a:off x="12553416" y="6030828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75" name="object 5975"/>
          <p:cNvGrpSpPr/>
          <p:nvPr/>
        </p:nvGrpSpPr>
        <p:grpSpPr>
          <a:xfrm>
            <a:off x="12552825" y="6354196"/>
            <a:ext cx="1270" cy="377825"/>
            <a:chOff x="12552825" y="6354196"/>
            <a:chExt cx="1270" cy="377825"/>
          </a:xfrm>
        </p:grpSpPr>
        <p:sp>
          <p:nvSpPr>
            <p:cNvPr id="5976" name="object 5976"/>
            <p:cNvSpPr/>
            <p:nvPr/>
          </p:nvSpPr>
          <p:spPr>
            <a:xfrm>
              <a:off x="12553416" y="64080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12553416" y="6461979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0"/>
                  </a:moveTo>
                  <a:lnTo>
                    <a:pt x="0" y="2694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12553416" y="63541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79" name="object 5979"/>
          <p:cNvGrpSpPr/>
          <p:nvPr/>
        </p:nvGrpSpPr>
        <p:grpSpPr>
          <a:xfrm>
            <a:off x="12552825" y="6084720"/>
            <a:ext cx="1270" cy="107950"/>
            <a:chOff x="12552825" y="6084720"/>
            <a:chExt cx="1270" cy="107950"/>
          </a:xfrm>
        </p:grpSpPr>
        <p:sp>
          <p:nvSpPr>
            <p:cNvPr id="5980" name="object 5980"/>
            <p:cNvSpPr/>
            <p:nvPr/>
          </p:nvSpPr>
          <p:spPr>
            <a:xfrm>
              <a:off x="12553416" y="61386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12553416" y="60847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82" name="object 5982"/>
          <p:cNvSpPr/>
          <p:nvPr/>
        </p:nvSpPr>
        <p:spPr>
          <a:xfrm>
            <a:off x="12553416" y="5976921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90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3" name="object 5983"/>
          <p:cNvSpPr/>
          <p:nvPr/>
        </p:nvSpPr>
        <p:spPr>
          <a:xfrm>
            <a:off x="12553416" y="6731446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893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4" name="object 5984"/>
          <p:cNvSpPr/>
          <p:nvPr/>
        </p:nvSpPr>
        <p:spPr>
          <a:xfrm>
            <a:off x="12553416" y="6300295"/>
            <a:ext cx="0" cy="53975"/>
          </a:xfrm>
          <a:custGeom>
            <a:avLst/>
            <a:gdLst/>
            <a:ahLst/>
            <a:cxnLst/>
            <a:rect l="l" t="t" r="r" b="b"/>
            <a:pathLst>
              <a:path h="53975">
                <a:moveTo>
                  <a:pt x="0" y="0"/>
                </a:moveTo>
                <a:lnTo>
                  <a:pt x="0" y="53904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85" name="object 5985"/>
          <p:cNvGrpSpPr/>
          <p:nvPr/>
        </p:nvGrpSpPr>
        <p:grpSpPr>
          <a:xfrm>
            <a:off x="9563062" y="7000753"/>
            <a:ext cx="19050" cy="295910"/>
            <a:chOff x="9563062" y="7000753"/>
            <a:chExt cx="19050" cy="295910"/>
          </a:xfrm>
        </p:grpSpPr>
        <p:pic>
          <p:nvPicPr>
            <p:cNvPr id="5986" name="object 598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9566015" y="7003706"/>
              <a:ext cx="13046" cy="289907"/>
            </a:xfrm>
            <a:prstGeom prst="rect">
              <a:avLst/>
            </a:prstGeom>
          </p:spPr>
        </p:pic>
        <p:sp>
          <p:nvSpPr>
            <p:cNvPr id="5987" name="object 5987"/>
            <p:cNvSpPr/>
            <p:nvPr/>
          </p:nvSpPr>
          <p:spPr>
            <a:xfrm>
              <a:off x="9566015" y="7003706"/>
              <a:ext cx="635" cy="290195"/>
            </a:xfrm>
            <a:custGeom>
              <a:avLst/>
              <a:gdLst/>
              <a:ahLst/>
              <a:cxnLst/>
              <a:rect l="l" t="t" r="r" b="b"/>
              <a:pathLst>
                <a:path w="634" h="290195">
                  <a:moveTo>
                    <a:pt x="0" y="0"/>
                  </a:moveTo>
                  <a:lnTo>
                    <a:pt x="31" y="2899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9566046" y="729361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9579026" y="7003705"/>
              <a:ext cx="635" cy="290195"/>
            </a:xfrm>
            <a:custGeom>
              <a:avLst/>
              <a:gdLst/>
              <a:ahLst/>
              <a:cxnLst/>
              <a:rect l="l" t="t" r="r" b="b"/>
              <a:pathLst>
                <a:path w="634" h="290195">
                  <a:moveTo>
                    <a:pt x="31" y="2899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9566025" y="70037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9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91" name="object 5991"/>
          <p:cNvSpPr/>
          <p:nvPr/>
        </p:nvSpPr>
        <p:spPr>
          <a:xfrm>
            <a:off x="18903988" y="50286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724" y="2362"/>
                </a:moveTo>
                <a:lnTo>
                  <a:pt x="4025" y="698"/>
                </a:lnTo>
                <a:lnTo>
                  <a:pt x="2362" y="0"/>
                </a:lnTo>
                <a:lnTo>
                  <a:pt x="685" y="698"/>
                </a:lnTo>
                <a:lnTo>
                  <a:pt x="0" y="2362"/>
                </a:lnTo>
                <a:lnTo>
                  <a:pt x="685" y="4025"/>
                </a:lnTo>
                <a:lnTo>
                  <a:pt x="2362" y="4724"/>
                </a:lnTo>
                <a:lnTo>
                  <a:pt x="4025" y="4025"/>
                </a:lnTo>
                <a:lnTo>
                  <a:pt x="4724" y="2362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2" name="object 5992"/>
          <p:cNvSpPr/>
          <p:nvPr/>
        </p:nvSpPr>
        <p:spPr>
          <a:xfrm>
            <a:off x="9008021" y="50286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724" y="2362"/>
                </a:moveTo>
                <a:lnTo>
                  <a:pt x="4038" y="698"/>
                </a:lnTo>
                <a:lnTo>
                  <a:pt x="2362" y="0"/>
                </a:lnTo>
                <a:lnTo>
                  <a:pt x="698" y="698"/>
                </a:lnTo>
                <a:lnTo>
                  <a:pt x="0" y="2362"/>
                </a:lnTo>
                <a:lnTo>
                  <a:pt x="698" y="4025"/>
                </a:lnTo>
                <a:lnTo>
                  <a:pt x="2362" y="4724"/>
                </a:lnTo>
                <a:lnTo>
                  <a:pt x="4038" y="4025"/>
                </a:lnTo>
                <a:lnTo>
                  <a:pt x="4724" y="2362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3" name="object 5993"/>
          <p:cNvSpPr/>
          <p:nvPr/>
        </p:nvSpPr>
        <p:spPr>
          <a:xfrm>
            <a:off x="9054478" y="79974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724" y="2362"/>
                </a:moveTo>
                <a:lnTo>
                  <a:pt x="4038" y="685"/>
                </a:lnTo>
                <a:lnTo>
                  <a:pt x="2362" y="0"/>
                </a:lnTo>
                <a:lnTo>
                  <a:pt x="698" y="685"/>
                </a:lnTo>
                <a:lnTo>
                  <a:pt x="0" y="2362"/>
                </a:lnTo>
                <a:lnTo>
                  <a:pt x="698" y="4025"/>
                </a:lnTo>
                <a:lnTo>
                  <a:pt x="2362" y="4724"/>
                </a:lnTo>
                <a:lnTo>
                  <a:pt x="4038" y="4025"/>
                </a:lnTo>
                <a:lnTo>
                  <a:pt x="4724" y="2362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4" name="object 5994"/>
          <p:cNvSpPr/>
          <p:nvPr/>
        </p:nvSpPr>
        <p:spPr>
          <a:xfrm>
            <a:off x="18857520" y="79974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724" y="2362"/>
                </a:moveTo>
                <a:lnTo>
                  <a:pt x="4025" y="685"/>
                </a:lnTo>
                <a:lnTo>
                  <a:pt x="2362" y="0"/>
                </a:lnTo>
                <a:lnTo>
                  <a:pt x="698" y="685"/>
                </a:lnTo>
                <a:lnTo>
                  <a:pt x="0" y="2362"/>
                </a:lnTo>
                <a:lnTo>
                  <a:pt x="698" y="4025"/>
                </a:lnTo>
                <a:lnTo>
                  <a:pt x="2362" y="4724"/>
                </a:lnTo>
                <a:lnTo>
                  <a:pt x="4025" y="4025"/>
                </a:lnTo>
                <a:lnTo>
                  <a:pt x="4724" y="2362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995" name="object 5995"/>
          <p:cNvPicPr/>
          <p:nvPr/>
        </p:nvPicPr>
        <p:blipFill>
          <a:blip r:embed="rId326" cstate="print"/>
          <a:stretch>
            <a:fillRect/>
          </a:stretch>
        </p:blipFill>
        <p:spPr>
          <a:xfrm>
            <a:off x="16146837" y="5083416"/>
            <a:ext cx="321121" cy="152916"/>
          </a:xfrm>
          <a:prstGeom prst="rect">
            <a:avLst/>
          </a:prstGeom>
        </p:spPr>
      </p:pic>
      <p:pic>
        <p:nvPicPr>
          <p:cNvPr id="5996" name="object 5996"/>
          <p:cNvPicPr/>
          <p:nvPr/>
        </p:nvPicPr>
        <p:blipFill>
          <a:blip r:embed="rId327" cstate="print"/>
          <a:stretch>
            <a:fillRect/>
          </a:stretch>
        </p:blipFill>
        <p:spPr>
          <a:xfrm>
            <a:off x="13043811" y="5083416"/>
            <a:ext cx="321142" cy="152916"/>
          </a:xfrm>
          <a:prstGeom prst="rect">
            <a:avLst/>
          </a:prstGeom>
        </p:spPr>
      </p:pic>
      <p:pic>
        <p:nvPicPr>
          <p:cNvPr id="5997" name="object 5997"/>
          <p:cNvPicPr/>
          <p:nvPr/>
        </p:nvPicPr>
        <p:blipFill>
          <a:blip r:embed="rId328" cstate="print"/>
          <a:stretch>
            <a:fillRect/>
          </a:stretch>
        </p:blipFill>
        <p:spPr>
          <a:xfrm>
            <a:off x="13537902" y="7511876"/>
            <a:ext cx="152916" cy="321110"/>
          </a:xfrm>
          <a:prstGeom prst="rect">
            <a:avLst/>
          </a:prstGeom>
        </p:spPr>
      </p:pic>
      <p:pic>
        <p:nvPicPr>
          <p:cNvPr id="5998" name="object 5998"/>
          <p:cNvPicPr/>
          <p:nvPr/>
        </p:nvPicPr>
        <p:blipFill>
          <a:blip r:embed="rId329" cstate="print"/>
          <a:stretch>
            <a:fillRect/>
          </a:stretch>
        </p:blipFill>
        <p:spPr>
          <a:xfrm>
            <a:off x="17173644" y="7766601"/>
            <a:ext cx="321079" cy="152916"/>
          </a:xfrm>
          <a:prstGeom prst="rect">
            <a:avLst/>
          </a:prstGeom>
        </p:spPr>
      </p:pic>
      <p:pic>
        <p:nvPicPr>
          <p:cNvPr id="5999" name="object 5999"/>
          <p:cNvPicPr/>
          <p:nvPr/>
        </p:nvPicPr>
        <p:blipFill>
          <a:blip r:embed="rId330" cstate="print"/>
          <a:stretch>
            <a:fillRect/>
          </a:stretch>
        </p:blipFill>
        <p:spPr>
          <a:xfrm>
            <a:off x="11999487" y="5543915"/>
            <a:ext cx="152916" cy="321131"/>
          </a:xfrm>
          <a:prstGeom prst="rect">
            <a:avLst/>
          </a:prstGeom>
        </p:spPr>
      </p:pic>
      <p:pic>
        <p:nvPicPr>
          <p:cNvPr id="6000" name="object 6000"/>
          <p:cNvPicPr/>
          <p:nvPr/>
        </p:nvPicPr>
        <p:blipFill>
          <a:blip r:embed="rId331" cstate="print"/>
          <a:stretch>
            <a:fillRect/>
          </a:stretch>
        </p:blipFill>
        <p:spPr>
          <a:xfrm>
            <a:off x="10230945" y="5543915"/>
            <a:ext cx="152916" cy="321131"/>
          </a:xfrm>
          <a:prstGeom prst="rect">
            <a:avLst/>
          </a:prstGeom>
        </p:spPr>
      </p:pic>
      <p:grpSp>
        <p:nvGrpSpPr>
          <p:cNvPr id="6001" name="object 6001"/>
          <p:cNvGrpSpPr/>
          <p:nvPr/>
        </p:nvGrpSpPr>
        <p:grpSpPr>
          <a:xfrm>
            <a:off x="9184799" y="4941483"/>
            <a:ext cx="340360" cy="170180"/>
            <a:chOff x="9184799" y="4941483"/>
            <a:chExt cx="340360" cy="170180"/>
          </a:xfrm>
        </p:grpSpPr>
        <p:sp>
          <p:nvSpPr>
            <p:cNvPr id="6002" name="object 6002"/>
            <p:cNvSpPr/>
            <p:nvPr/>
          </p:nvSpPr>
          <p:spPr>
            <a:xfrm>
              <a:off x="9184799" y="4941483"/>
              <a:ext cx="340360" cy="170180"/>
            </a:xfrm>
            <a:custGeom>
              <a:avLst/>
              <a:gdLst/>
              <a:ahLst/>
              <a:cxnLst/>
              <a:rect l="l" t="t" r="r" b="b"/>
              <a:pathLst>
                <a:path w="340359" h="170179">
                  <a:moveTo>
                    <a:pt x="339884" y="0"/>
                  </a:moveTo>
                  <a:lnTo>
                    <a:pt x="0" y="0"/>
                  </a:lnTo>
                  <a:lnTo>
                    <a:pt x="0" y="169942"/>
                  </a:lnTo>
                  <a:lnTo>
                    <a:pt x="339884" y="169942"/>
                  </a:lnTo>
                  <a:lnTo>
                    <a:pt x="3398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03" name="object 6003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9194170" y="4949985"/>
              <a:ext cx="321121" cy="152937"/>
            </a:xfrm>
            <a:prstGeom prst="rect">
              <a:avLst/>
            </a:prstGeom>
          </p:spPr>
        </p:pic>
      </p:grpSp>
      <p:grpSp>
        <p:nvGrpSpPr>
          <p:cNvPr id="6004" name="object 6004"/>
          <p:cNvGrpSpPr/>
          <p:nvPr/>
        </p:nvGrpSpPr>
        <p:grpSpPr>
          <a:xfrm>
            <a:off x="18352771" y="4972183"/>
            <a:ext cx="340360" cy="170180"/>
            <a:chOff x="18352771" y="4972183"/>
            <a:chExt cx="340360" cy="170180"/>
          </a:xfrm>
        </p:grpSpPr>
        <p:sp>
          <p:nvSpPr>
            <p:cNvPr id="6005" name="object 6005"/>
            <p:cNvSpPr/>
            <p:nvPr/>
          </p:nvSpPr>
          <p:spPr>
            <a:xfrm>
              <a:off x="18352771" y="4972183"/>
              <a:ext cx="340360" cy="170180"/>
            </a:xfrm>
            <a:custGeom>
              <a:avLst/>
              <a:gdLst/>
              <a:ahLst/>
              <a:cxnLst/>
              <a:rect l="l" t="t" r="r" b="b"/>
              <a:pathLst>
                <a:path w="340359" h="170179">
                  <a:moveTo>
                    <a:pt x="339884" y="0"/>
                  </a:moveTo>
                  <a:lnTo>
                    <a:pt x="0" y="0"/>
                  </a:lnTo>
                  <a:lnTo>
                    <a:pt x="0" y="169952"/>
                  </a:lnTo>
                  <a:lnTo>
                    <a:pt x="339884" y="169952"/>
                  </a:lnTo>
                  <a:lnTo>
                    <a:pt x="3398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06" name="object 6006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8362163" y="4980686"/>
              <a:ext cx="321121" cy="152916"/>
            </a:xfrm>
            <a:prstGeom prst="rect">
              <a:avLst/>
            </a:prstGeom>
          </p:spPr>
        </p:pic>
      </p:grpSp>
      <p:pic>
        <p:nvPicPr>
          <p:cNvPr id="6007" name="object 6007"/>
          <p:cNvPicPr/>
          <p:nvPr/>
        </p:nvPicPr>
        <p:blipFill>
          <a:blip r:embed="rId334" cstate="print"/>
          <a:stretch>
            <a:fillRect/>
          </a:stretch>
        </p:blipFill>
        <p:spPr>
          <a:xfrm>
            <a:off x="13546655" y="2820280"/>
            <a:ext cx="152906" cy="321131"/>
          </a:xfrm>
          <a:prstGeom prst="rect">
            <a:avLst/>
          </a:prstGeom>
        </p:spPr>
      </p:pic>
      <p:pic>
        <p:nvPicPr>
          <p:cNvPr id="6008" name="object 6008"/>
          <p:cNvPicPr/>
          <p:nvPr/>
        </p:nvPicPr>
        <p:blipFill>
          <a:blip r:embed="rId335" cstate="print"/>
          <a:stretch>
            <a:fillRect/>
          </a:stretch>
        </p:blipFill>
        <p:spPr>
          <a:xfrm>
            <a:off x="16373724" y="5352894"/>
            <a:ext cx="188829" cy="188816"/>
          </a:xfrm>
          <a:prstGeom prst="rect">
            <a:avLst/>
          </a:prstGeom>
        </p:spPr>
      </p:pic>
      <p:pic>
        <p:nvPicPr>
          <p:cNvPr id="6009" name="object 6009"/>
          <p:cNvPicPr/>
          <p:nvPr/>
        </p:nvPicPr>
        <p:blipFill>
          <a:blip r:embed="rId336" cstate="print"/>
          <a:stretch>
            <a:fillRect/>
          </a:stretch>
        </p:blipFill>
        <p:spPr>
          <a:xfrm>
            <a:off x="14222845" y="2820280"/>
            <a:ext cx="152916" cy="321131"/>
          </a:xfrm>
          <a:prstGeom prst="rect">
            <a:avLst/>
          </a:prstGeom>
        </p:spPr>
      </p:pic>
      <p:pic>
        <p:nvPicPr>
          <p:cNvPr id="6010" name="object 6010"/>
          <p:cNvPicPr/>
          <p:nvPr/>
        </p:nvPicPr>
        <p:blipFill>
          <a:blip r:embed="rId337" cstate="print"/>
          <a:stretch>
            <a:fillRect/>
          </a:stretch>
        </p:blipFill>
        <p:spPr>
          <a:xfrm>
            <a:off x="9941896" y="5525727"/>
            <a:ext cx="188851" cy="188811"/>
          </a:xfrm>
          <a:prstGeom prst="rect">
            <a:avLst/>
          </a:prstGeom>
        </p:spPr>
      </p:pic>
      <p:pic>
        <p:nvPicPr>
          <p:cNvPr id="6011" name="object 6011"/>
          <p:cNvPicPr/>
          <p:nvPr/>
        </p:nvPicPr>
        <p:blipFill>
          <a:blip r:embed="rId338" cstate="print"/>
          <a:stretch>
            <a:fillRect/>
          </a:stretch>
        </p:blipFill>
        <p:spPr>
          <a:xfrm>
            <a:off x="14879556" y="2820280"/>
            <a:ext cx="152937" cy="321131"/>
          </a:xfrm>
          <a:prstGeom prst="rect">
            <a:avLst/>
          </a:prstGeom>
        </p:spPr>
      </p:pic>
      <p:pic>
        <p:nvPicPr>
          <p:cNvPr id="6012" name="object 6012"/>
          <p:cNvPicPr/>
          <p:nvPr/>
        </p:nvPicPr>
        <p:blipFill>
          <a:blip r:embed="rId335" cstate="print"/>
          <a:stretch>
            <a:fillRect/>
          </a:stretch>
        </p:blipFill>
        <p:spPr>
          <a:xfrm>
            <a:off x="11322580" y="5243243"/>
            <a:ext cx="188828" cy="188821"/>
          </a:xfrm>
          <a:prstGeom prst="rect">
            <a:avLst/>
          </a:prstGeom>
        </p:spPr>
      </p:pic>
      <p:grpSp>
        <p:nvGrpSpPr>
          <p:cNvPr id="6013" name="object 6013"/>
          <p:cNvGrpSpPr/>
          <p:nvPr/>
        </p:nvGrpSpPr>
        <p:grpSpPr>
          <a:xfrm>
            <a:off x="18361504" y="905407"/>
            <a:ext cx="170180" cy="340360"/>
            <a:chOff x="18361504" y="905407"/>
            <a:chExt cx="170180" cy="340360"/>
          </a:xfrm>
        </p:grpSpPr>
        <p:sp>
          <p:nvSpPr>
            <p:cNvPr id="6014" name="object 6014"/>
            <p:cNvSpPr/>
            <p:nvPr/>
          </p:nvSpPr>
          <p:spPr>
            <a:xfrm>
              <a:off x="18361504" y="905407"/>
              <a:ext cx="170180" cy="340360"/>
            </a:xfrm>
            <a:custGeom>
              <a:avLst/>
              <a:gdLst/>
              <a:ahLst/>
              <a:cxnLst/>
              <a:rect l="l" t="t" r="r" b="b"/>
              <a:pathLst>
                <a:path w="170180" h="340359">
                  <a:moveTo>
                    <a:pt x="169931" y="0"/>
                  </a:moveTo>
                  <a:lnTo>
                    <a:pt x="0" y="0"/>
                  </a:lnTo>
                  <a:lnTo>
                    <a:pt x="0" y="339884"/>
                  </a:lnTo>
                  <a:lnTo>
                    <a:pt x="169931" y="339884"/>
                  </a:lnTo>
                  <a:lnTo>
                    <a:pt x="1699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15" name="object 6015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18369995" y="914778"/>
              <a:ext cx="152937" cy="321100"/>
            </a:xfrm>
            <a:prstGeom prst="rect">
              <a:avLst/>
            </a:prstGeom>
          </p:spPr>
        </p:pic>
      </p:grpSp>
      <p:pic>
        <p:nvPicPr>
          <p:cNvPr id="6016" name="object 6016"/>
          <p:cNvPicPr/>
          <p:nvPr/>
        </p:nvPicPr>
        <p:blipFill>
          <a:blip r:embed="rId340" cstate="print"/>
          <a:stretch>
            <a:fillRect/>
          </a:stretch>
        </p:blipFill>
        <p:spPr>
          <a:xfrm>
            <a:off x="16792902" y="890862"/>
            <a:ext cx="152937" cy="321100"/>
          </a:xfrm>
          <a:prstGeom prst="rect">
            <a:avLst/>
          </a:prstGeom>
        </p:spPr>
      </p:pic>
      <p:sp>
        <p:nvSpPr>
          <p:cNvPr id="6017" name="object 6017"/>
          <p:cNvSpPr/>
          <p:nvPr/>
        </p:nvSpPr>
        <p:spPr>
          <a:xfrm>
            <a:off x="9816926" y="4985492"/>
            <a:ext cx="157480" cy="342900"/>
          </a:xfrm>
          <a:custGeom>
            <a:avLst/>
            <a:gdLst/>
            <a:ahLst/>
            <a:cxnLst/>
            <a:rect l="l" t="t" r="r" b="b"/>
            <a:pathLst>
              <a:path w="157479" h="342900">
                <a:moveTo>
                  <a:pt x="157031" y="0"/>
                </a:moveTo>
                <a:lnTo>
                  <a:pt x="0" y="0"/>
                </a:lnTo>
                <a:lnTo>
                  <a:pt x="0" y="342879"/>
                </a:lnTo>
                <a:lnTo>
                  <a:pt x="157031" y="342879"/>
                </a:lnTo>
                <a:lnTo>
                  <a:pt x="157031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8" name="object 6018"/>
          <p:cNvSpPr/>
          <p:nvPr/>
        </p:nvSpPr>
        <p:spPr>
          <a:xfrm>
            <a:off x="17942762" y="4984550"/>
            <a:ext cx="157480" cy="344170"/>
          </a:xfrm>
          <a:custGeom>
            <a:avLst/>
            <a:gdLst/>
            <a:ahLst/>
            <a:cxnLst/>
            <a:rect l="l" t="t" r="r" b="b"/>
            <a:pathLst>
              <a:path w="157480" h="344170">
                <a:moveTo>
                  <a:pt x="157052" y="0"/>
                </a:moveTo>
                <a:lnTo>
                  <a:pt x="0" y="0"/>
                </a:lnTo>
                <a:lnTo>
                  <a:pt x="0" y="343811"/>
                </a:lnTo>
                <a:lnTo>
                  <a:pt x="157052" y="343811"/>
                </a:lnTo>
                <a:lnTo>
                  <a:pt x="157052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019" name="object 6019"/>
          <p:cNvPicPr/>
          <p:nvPr/>
        </p:nvPicPr>
        <p:blipFill>
          <a:blip r:embed="rId335" cstate="print"/>
          <a:stretch>
            <a:fillRect/>
          </a:stretch>
        </p:blipFill>
        <p:spPr>
          <a:xfrm>
            <a:off x="17008927" y="1032466"/>
            <a:ext cx="188821" cy="188826"/>
          </a:xfrm>
          <a:prstGeom prst="rect">
            <a:avLst/>
          </a:prstGeom>
        </p:spPr>
      </p:pic>
      <p:pic>
        <p:nvPicPr>
          <p:cNvPr id="6020" name="object 6020"/>
          <p:cNvPicPr/>
          <p:nvPr/>
        </p:nvPicPr>
        <p:blipFill>
          <a:blip r:embed="rId341" cstate="print"/>
          <a:stretch>
            <a:fillRect/>
          </a:stretch>
        </p:blipFill>
        <p:spPr>
          <a:xfrm>
            <a:off x="17260490" y="5390504"/>
            <a:ext cx="192477" cy="191221"/>
          </a:xfrm>
          <a:prstGeom prst="rect">
            <a:avLst/>
          </a:prstGeom>
        </p:spPr>
      </p:pic>
      <p:sp>
        <p:nvSpPr>
          <p:cNvPr id="6021" name="object 6021"/>
          <p:cNvSpPr/>
          <p:nvPr/>
        </p:nvSpPr>
        <p:spPr>
          <a:xfrm>
            <a:off x="19104140" y="903438"/>
            <a:ext cx="170180" cy="340360"/>
          </a:xfrm>
          <a:custGeom>
            <a:avLst/>
            <a:gdLst/>
            <a:ahLst/>
            <a:cxnLst/>
            <a:rect l="l" t="t" r="r" b="b"/>
            <a:pathLst>
              <a:path w="170180" h="340359">
                <a:moveTo>
                  <a:pt x="169931" y="0"/>
                </a:moveTo>
                <a:lnTo>
                  <a:pt x="0" y="0"/>
                </a:lnTo>
                <a:lnTo>
                  <a:pt x="0" y="339884"/>
                </a:lnTo>
                <a:lnTo>
                  <a:pt x="169931" y="339884"/>
                </a:lnTo>
                <a:lnTo>
                  <a:pt x="16993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022" name="object 6022"/>
          <p:cNvPicPr/>
          <p:nvPr/>
        </p:nvPicPr>
        <p:blipFill>
          <a:blip r:embed="rId342" cstate="print"/>
          <a:stretch>
            <a:fillRect/>
          </a:stretch>
        </p:blipFill>
        <p:spPr>
          <a:xfrm>
            <a:off x="14690128" y="2689900"/>
            <a:ext cx="184894" cy="184909"/>
          </a:xfrm>
          <a:prstGeom prst="rect">
            <a:avLst/>
          </a:prstGeom>
        </p:spPr>
      </p:pic>
      <p:pic>
        <p:nvPicPr>
          <p:cNvPr id="6023" name="object 6023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8597960" y="5143204"/>
            <a:ext cx="184901" cy="184905"/>
          </a:xfrm>
          <a:prstGeom prst="rect">
            <a:avLst/>
          </a:prstGeom>
        </p:spPr>
      </p:pic>
      <p:pic>
        <p:nvPicPr>
          <p:cNvPr id="6024" name="object 6024"/>
          <p:cNvPicPr/>
          <p:nvPr/>
        </p:nvPicPr>
        <p:blipFill>
          <a:blip r:embed="rId344" cstate="print"/>
          <a:stretch>
            <a:fillRect/>
          </a:stretch>
        </p:blipFill>
        <p:spPr>
          <a:xfrm>
            <a:off x="19112664" y="912809"/>
            <a:ext cx="152906" cy="321100"/>
          </a:xfrm>
          <a:prstGeom prst="rect">
            <a:avLst/>
          </a:prstGeom>
        </p:spPr>
      </p:pic>
      <p:pic>
        <p:nvPicPr>
          <p:cNvPr id="6025" name="object 6025"/>
          <p:cNvPicPr/>
          <p:nvPr/>
        </p:nvPicPr>
        <p:blipFill>
          <a:blip r:embed="rId345" cstate="print"/>
          <a:stretch>
            <a:fillRect/>
          </a:stretch>
        </p:blipFill>
        <p:spPr>
          <a:xfrm>
            <a:off x="14011457" y="2690372"/>
            <a:ext cx="184894" cy="186640"/>
          </a:xfrm>
          <a:prstGeom prst="rect">
            <a:avLst/>
          </a:prstGeom>
        </p:spPr>
      </p:pic>
      <p:pic>
        <p:nvPicPr>
          <p:cNvPr id="6026" name="object 6026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3341342" y="2690372"/>
            <a:ext cx="184893" cy="184909"/>
          </a:xfrm>
          <a:prstGeom prst="rect">
            <a:avLst/>
          </a:prstGeom>
        </p:spPr>
      </p:pic>
      <p:pic>
        <p:nvPicPr>
          <p:cNvPr id="6027" name="object 6027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4380472" y="7829489"/>
            <a:ext cx="184894" cy="184905"/>
          </a:xfrm>
          <a:prstGeom prst="rect">
            <a:avLst/>
          </a:prstGeom>
        </p:spPr>
      </p:pic>
      <p:pic>
        <p:nvPicPr>
          <p:cNvPr id="6028" name="object 6028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8532943" y="1060250"/>
            <a:ext cx="184905" cy="184905"/>
          </a:xfrm>
          <a:prstGeom prst="rect">
            <a:avLst/>
          </a:prstGeom>
        </p:spPr>
      </p:pic>
      <p:pic>
        <p:nvPicPr>
          <p:cNvPr id="6029" name="object 6029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6538954" y="1035832"/>
            <a:ext cx="184909" cy="184894"/>
          </a:xfrm>
          <a:prstGeom prst="rect">
            <a:avLst/>
          </a:prstGeom>
        </p:spPr>
      </p:pic>
      <p:pic>
        <p:nvPicPr>
          <p:cNvPr id="6030" name="object 6030"/>
          <p:cNvPicPr/>
          <p:nvPr/>
        </p:nvPicPr>
        <p:blipFill>
          <a:blip r:embed="rId346" cstate="print"/>
          <a:stretch>
            <a:fillRect/>
          </a:stretch>
        </p:blipFill>
        <p:spPr>
          <a:xfrm>
            <a:off x="13348379" y="7826509"/>
            <a:ext cx="184894" cy="186879"/>
          </a:xfrm>
          <a:prstGeom prst="rect">
            <a:avLst/>
          </a:prstGeom>
        </p:spPr>
      </p:pic>
      <p:pic>
        <p:nvPicPr>
          <p:cNvPr id="6031" name="object 6031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9194463" y="5134424"/>
            <a:ext cx="184903" cy="184890"/>
          </a:xfrm>
          <a:prstGeom prst="rect">
            <a:avLst/>
          </a:prstGeom>
        </p:spPr>
      </p:pic>
      <p:pic>
        <p:nvPicPr>
          <p:cNvPr id="6032" name="object 6032"/>
          <p:cNvPicPr/>
          <p:nvPr/>
        </p:nvPicPr>
        <p:blipFill>
          <a:blip r:embed="rId343" cstate="print"/>
          <a:stretch>
            <a:fillRect/>
          </a:stretch>
        </p:blipFill>
        <p:spPr>
          <a:xfrm>
            <a:off x="10494109" y="5134424"/>
            <a:ext cx="184894" cy="184890"/>
          </a:xfrm>
          <a:prstGeom prst="rect">
            <a:avLst/>
          </a:prstGeom>
        </p:spPr>
      </p:pic>
      <p:pic>
        <p:nvPicPr>
          <p:cNvPr id="6033" name="object 6033"/>
          <p:cNvPicPr/>
          <p:nvPr/>
        </p:nvPicPr>
        <p:blipFill>
          <a:blip r:embed="rId342" cstate="print"/>
          <a:stretch>
            <a:fillRect/>
          </a:stretch>
        </p:blipFill>
        <p:spPr>
          <a:xfrm>
            <a:off x="11368198" y="4919996"/>
            <a:ext cx="184894" cy="184892"/>
          </a:xfrm>
          <a:prstGeom prst="rect">
            <a:avLst/>
          </a:prstGeom>
        </p:spPr>
      </p:pic>
      <p:sp>
        <p:nvSpPr>
          <p:cNvPr id="6034" name="object 6034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US" dirty="0">
                <a:solidFill>
                  <a:srgbClr val="EE2524"/>
                </a:solidFill>
              </a:rPr>
              <a:t>Know what to do </a:t>
            </a:r>
            <a:br>
              <a:rPr lang="en-US" dirty="0">
                <a:solidFill>
                  <a:srgbClr val="EE2524"/>
                </a:solidFill>
              </a:rPr>
            </a:br>
            <a:r>
              <a:rPr lang="en-US" dirty="0">
                <a:solidFill>
                  <a:srgbClr val="EE2524"/>
                </a:solidFill>
              </a:rPr>
              <a:t>in case of a fire</a:t>
            </a:r>
          </a:p>
        </p:txBody>
      </p:sp>
      <p:sp>
        <p:nvSpPr>
          <p:cNvPr id="6035" name="object 6035"/>
          <p:cNvSpPr txBox="1"/>
          <p:nvPr/>
        </p:nvSpPr>
        <p:spPr>
          <a:xfrm>
            <a:off x="9811299" y="8881309"/>
            <a:ext cx="2118493" cy="164955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US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Manual fire alarm  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Fire extinguisher  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Emergency exit  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Direction of escape 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Escape route</a:t>
            </a:r>
          </a:p>
        </p:txBody>
      </p:sp>
      <p:pic>
        <p:nvPicPr>
          <p:cNvPr id="6036" name="object 6036"/>
          <p:cNvPicPr/>
          <p:nvPr/>
        </p:nvPicPr>
        <p:blipFill>
          <a:blip r:embed="rId347" cstate="print"/>
          <a:stretch>
            <a:fillRect/>
          </a:stretch>
        </p:blipFill>
        <p:spPr>
          <a:xfrm>
            <a:off x="9472117" y="9103785"/>
            <a:ext cx="231419" cy="231416"/>
          </a:xfrm>
          <a:prstGeom prst="rect">
            <a:avLst/>
          </a:prstGeom>
        </p:spPr>
      </p:pic>
      <p:pic>
        <p:nvPicPr>
          <p:cNvPr id="6037" name="object 6037"/>
          <p:cNvPicPr/>
          <p:nvPr/>
        </p:nvPicPr>
        <p:blipFill>
          <a:blip r:embed="rId348" cstate="print"/>
          <a:stretch>
            <a:fillRect/>
          </a:stretch>
        </p:blipFill>
        <p:spPr>
          <a:xfrm>
            <a:off x="9472117" y="9401902"/>
            <a:ext cx="231419" cy="231421"/>
          </a:xfrm>
          <a:prstGeom prst="rect">
            <a:avLst/>
          </a:prstGeom>
        </p:spPr>
      </p:pic>
      <p:grpSp>
        <p:nvGrpSpPr>
          <p:cNvPr id="6038" name="object 6038"/>
          <p:cNvGrpSpPr/>
          <p:nvPr/>
        </p:nvGrpSpPr>
        <p:grpSpPr>
          <a:xfrm>
            <a:off x="9227494" y="9700521"/>
            <a:ext cx="476250" cy="231775"/>
            <a:chOff x="9227494" y="9700521"/>
            <a:chExt cx="476250" cy="231775"/>
          </a:xfrm>
        </p:grpSpPr>
        <p:pic>
          <p:nvPicPr>
            <p:cNvPr id="6039" name="object 6039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9227494" y="9700521"/>
              <a:ext cx="231422" cy="231417"/>
            </a:xfrm>
            <a:prstGeom prst="rect">
              <a:avLst/>
            </a:prstGeom>
          </p:spPr>
        </p:pic>
        <p:pic>
          <p:nvPicPr>
            <p:cNvPr id="6040" name="object 6040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9471711" y="9700521"/>
              <a:ext cx="231417" cy="231417"/>
            </a:xfrm>
            <a:prstGeom prst="rect">
              <a:avLst/>
            </a:prstGeom>
          </p:spPr>
        </p:pic>
      </p:grpSp>
      <p:pic>
        <p:nvPicPr>
          <p:cNvPr id="6041" name="object 6041"/>
          <p:cNvPicPr/>
          <p:nvPr/>
        </p:nvPicPr>
        <p:blipFill>
          <a:blip r:embed="rId350" cstate="print"/>
          <a:stretch>
            <a:fillRect/>
          </a:stretch>
        </p:blipFill>
        <p:spPr>
          <a:xfrm>
            <a:off x="9472528" y="9994983"/>
            <a:ext cx="231416" cy="231417"/>
          </a:xfrm>
          <a:prstGeom prst="rect">
            <a:avLst/>
          </a:prstGeom>
        </p:spPr>
      </p:pic>
      <p:sp>
        <p:nvSpPr>
          <p:cNvPr id="6042" name="object 6042"/>
          <p:cNvSpPr/>
          <p:nvPr/>
        </p:nvSpPr>
        <p:spPr>
          <a:xfrm>
            <a:off x="9333213" y="10388972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3" name="object 6043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Keep calm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Outside office hours: Call the fire service on 118</a:t>
            </a: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Rescue and warn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Alert persons in danger</a:t>
            </a: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Rescue disabled and injured persons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Alert Facility Services on 041 757 68 68</a:t>
            </a: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Close doors and windows</a:t>
            </a:r>
          </a:p>
          <a:p>
            <a:pPr marL="12700" marR="5080">
              <a:lnSpc>
                <a:spcPct val="115300"/>
              </a:lnSpc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Close doors and windows on the way out (to prevent the spread of smoke and fire) </a:t>
            </a:r>
          </a:p>
        </p:txBody>
      </p:sp>
      <p:sp>
        <p:nvSpPr>
          <p:cNvPr id="6044" name="object 6044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Extinguish</a:t>
            </a: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Extinguish the fire using a fire blanket, hand extinguisher and/or fire hose cabinet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6045" name="object 6045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US" sz="1950" b="1" i="1">
                <a:solidFill>
                  <a:srgbClr val="00000F"/>
                </a:solidFill>
              </a:rPr>
              <a:t>Never</a:t>
            </a:r>
            <a:r>
              <a:rPr lang="en-US" sz="1950">
                <a:solidFill>
                  <a:srgbClr val="00000F"/>
                </a:solidFill>
              </a:rPr>
              <a:t> use the elevators in case of fire!</a:t>
            </a:r>
          </a:p>
        </p:txBody>
      </p:sp>
      <p:grpSp>
        <p:nvGrpSpPr>
          <p:cNvPr id="6046" name="object 6046"/>
          <p:cNvGrpSpPr/>
          <p:nvPr/>
        </p:nvGrpSpPr>
        <p:grpSpPr>
          <a:xfrm>
            <a:off x="520633" y="3424084"/>
            <a:ext cx="915669" cy="915669"/>
            <a:chOff x="520633" y="3424084"/>
            <a:chExt cx="915669" cy="915669"/>
          </a:xfrm>
        </p:grpSpPr>
        <p:sp>
          <p:nvSpPr>
            <p:cNvPr id="6047" name="object 6047"/>
            <p:cNvSpPr/>
            <p:nvPr/>
          </p:nvSpPr>
          <p:spPr>
            <a:xfrm>
              <a:off x="520633" y="3424084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575056" y="3743458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22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22" y="201930"/>
                  </a:lnTo>
                  <a:lnTo>
                    <a:pt x="163322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22" y="62230"/>
                  </a:lnTo>
                  <a:lnTo>
                    <a:pt x="2022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49" name="object 6049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839488" y="3805758"/>
              <a:ext cx="244976" cy="183062"/>
            </a:xfrm>
            <a:prstGeom prst="rect">
              <a:avLst/>
            </a:prstGeom>
          </p:spPr>
        </p:pic>
        <p:pic>
          <p:nvPicPr>
            <p:cNvPr id="6050" name="object 6050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584495" y="4109290"/>
              <a:ext cx="105253" cy="187146"/>
            </a:xfrm>
            <a:prstGeom prst="rect">
              <a:avLst/>
            </a:prstGeom>
          </p:spPr>
        </p:pic>
        <p:pic>
          <p:nvPicPr>
            <p:cNvPr id="6051" name="object 6051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755672" y="4109290"/>
              <a:ext cx="105253" cy="187146"/>
            </a:xfrm>
            <a:prstGeom prst="rect">
              <a:avLst/>
            </a:prstGeom>
          </p:spPr>
        </p:pic>
        <p:pic>
          <p:nvPicPr>
            <p:cNvPr id="6052" name="object 6052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920044" y="4109286"/>
              <a:ext cx="150121" cy="190287"/>
            </a:xfrm>
            <a:prstGeom prst="rect">
              <a:avLst/>
            </a:prstGeom>
          </p:spPr>
        </p:pic>
        <p:sp>
          <p:nvSpPr>
            <p:cNvPr id="6053" name="object 6053"/>
            <p:cNvSpPr/>
            <p:nvPr/>
          </p:nvSpPr>
          <p:spPr>
            <a:xfrm>
              <a:off x="1067752" y="3513664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19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19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15"/>
                  </a:lnTo>
                  <a:lnTo>
                    <a:pt x="204025" y="501510"/>
                  </a:lnTo>
                  <a:lnTo>
                    <a:pt x="196329" y="502475"/>
                  </a:lnTo>
                  <a:lnTo>
                    <a:pt x="162915" y="478955"/>
                  </a:lnTo>
                  <a:lnTo>
                    <a:pt x="101536" y="234416"/>
                  </a:lnTo>
                  <a:lnTo>
                    <a:pt x="94691" y="190207"/>
                  </a:lnTo>
                  <a:lnTo>
                    <a:pt x="94373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73" y="168414"/>
                  </a:lnTo>
                  <a:lnTo>
                    <a:pt x="117817" y="163588"/>
                  </a:lnTo>
                  <a:lnTo>
                    <a:pt x="164465" y="151904"/>
                  </a:lnTo>
                  <a:lnTo>
                    <a:pt x="145021" y="11696"/>
                  </a:lnTo>
                  <a:lnTo>
                    <a:pt x="51701" y="35052"/>
                  </a:lnTo>
                  <a:lnTo>
                    <a:pt x="16814" y="57099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77" y="125399"/>
                  </a:lnTo>
                  <a:lnTo>
                    <a:pt x="4457" y="172339"/>
                  </a:lnTo>
                  <a:lnTo>
                    <a:pt x="17170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36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66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310" y="646557"/>
                  </a:lnTo>
                  <a:lnTo>
                    <a:pt x="240042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912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54" name="object 6054"/>
          <p:cNvGrpSpPr/>
          <p:nvPr/>
        </p:nvGrpSpPr>
        <p:grpSpPr>
          <a:xfrm>
            <a:off x="513031" y="4817350"/>
            <a:ext cx="915669" cy="915669"/>
            <a:chOff x="513031" y="4817350"/>
            <a:chExt cx="915669" cy="915669"/>
          </a:xfrm>
        </p:grpSpPr>
        <p:sp>
          <p:nvSpPr>
            <p:cNvPr id="6055" name="object 6055"/>
            <p:cNvSpPr/>
            <p:nvPr/>
          </p:nvSpPr>
          <p:spPr>
            <a:xfrm>
              <a:off x="513031" y="4817350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587667" y="5046363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61" y="190436"/>
                  </a:moveTo>
                  <a:lnTo>
                    <a:pt x="305828" y="261327"/>
                  </a:lnTo>
                  <a:lnTo>
                    <a:pt x="291630" y="281254"/>
                  </a:lnTo>
                  <a:lnTo>
                    <a:pt x="291630" y="292950"/>
                  </a:lnTo>
                  <a:lnTo>
                    <a:pt x="295529" y="300748"/>
                  </a:lnTo>
                  <a:lnTo>
                    <a:pt x="307187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61" y="234480"/>
                  </a:lnTo>
                  <a:lnTo>
                    <a:pt x="388861" y="190436"/>
                  </a:lnTo>
                  <a:close/>
                </a:path>
                <a:path w="588010" h="612775">
                  <a:moveTo>
                    <a:pt x="456425" y="289737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19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43" y="322300"/>
                  </a:lnTo>
                  <a:lnTo>
                    <a:pt x="453986" y="300786"/>
                  </a:lnTo>
                  <a:lnTo>
                    <a:pt x="456425" y="289737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408"/>
                  </a:lnTo>
                  <a:lnTo>
                    <a:pt x="466623" y="168211"/>
                  </a:lnTo>
                  <a:lnTo>
                    <a:pt x="464489" y="160185"/>
                  </a:lnTo>
                  <a:lnTo>
                    <a:pt x="461860" y="148577"/>
                  </a:lnTo>
                  <a:lnTo>
                    <a:pt x="431977" y="117360"/>
                  </a:lnTo>
                  <a:lnTo>
                    <a:pt x="426288" y="116649"/>
                  </a:lnTo>
                  <a:lnTo>
                    <a:pt x="416775" y="117983"/>
                  </a:lnTo>
                  <a:lnTo>
                    <a:pt x="375843" y="142608"/>
                  </a:lnTo>
                  <a:lnTo>
                    <a:pt x="347192" y="191020"/>
                  </a:lnTo>
                  <a:lnTo>
                    <a:pt x="341350" y="221780"/>
                  </a:lnTo>
                  <a:lnTo>
                    <a:pt x="396621" y="176009"/>
                  </a:lnTo>
                  <a:lnTo>
                    <a:pt x="396621" y="242277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800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75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98" y="25"/>
                  </a:lnTo>
                  <a:lnTo>
                    <a:pt x="491553" y="19926"/>
                  </a:lnTo>
                  <a:lnTo>
                    <a:pt x="482180" y="43472"/>
                  </a:lnTo>
                  <a:lnTo>
                    <a:pt x="470509" y="86360"/>
                  </a:lnTo>
                  <a:lnTo>
                    <a:pt x="455764" y="118872"/>
                  </a:lnTo>
                  <a:lnTo>
                    <a:pt x="460832" y="123113"/>
                  </a:lnTo>
                  <a:lnTo>
                    <a:pt x="464540" y="128765"/>
                  </a:lnTo>
                  <a:lnTo>
                    <a:pt x="475843" y="172732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23" y="291846"/>
                  </a:lnTo>
                  <a:lnTo>
                    <a:pt x="453377" y="337464"/>
                  </a:lnTo>
                  <a:lnTo>
                    <a:pt x="432612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19" y="612571"/>
                  </a:lnTo>
                  <a:lnTo>
                    <a:pt x="416077" y="612571"/>
                  </a:lnTo>
                  <a:lnTo>
                    <a:pt x="470509" y="480060"/>
                  </a:lnTo>
                  <a:lnTo>
                    <a:pt x="447179" y="460552"/>
                  </a:lnTo>
                  <a:lnTo>
                    <a:pt x="489953" y="328041"/>
                  </a:lnTo>
                  <a:lnTo>
                    <a:pt x="493826" y="335813"/>
                  </a:lnTo>
                  <a:lnTo>
                    <a:pt x="454939" y="448868"/>
                  </a:lnTo>
                  <a:lnTo>
                    <a:pt x="548259" y="612571"/>
                  </a:lnTo>
                  <a:lnTo>
                    <a:pt x="587159" y="554113"/>
                  </a:lnTo>
                  <a:lnTo>
                    <a:pt x="532726" y="460552"/>
                  </a:lnTo>
                  <a:lnTo>
                    <a:pt x="552170" y="347522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27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7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57" name="object 6057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1026894" y="4908653"/>
              <a:ext cx="128488" cy="128477"/>
            </a:xfrm>
            <a:prstGeom prst="rect">
              <a:avLst/>
            </a:prstGeom>
          </p:spPr>
        </p:pic>
        <p:sp>
          <p:nvSpPr>
            <p:cNvPr id="6058" name="object 6058"/>
            <p:cNvSpPr/>
            <p:nvPr/>
          </p:nvSpPr>
          <p:spPr>
            <a:xfrm>
              <a:off x="857831" y="5068459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059" name="object 6059"/>
          <p:cNvPicPr/>
          <p:nvPr/>
        </p:nvPicPr>
        <p:blipFill>
          <a:blip r:embed="rId356" cstate="print"/>
          <a:stretch>
            <a:fillRect/>
          </a:stretch>
        </p:blipFill>
        <p:spPr>
          <a:xfrm>
            <a:off x="513031" y="6857058"/>
            <a:ext cx="915281" cy="915281"/>
          </a:xfrm>
          <a:prstGeom prst="rect">
            <a:avLst/>
          </a:prstGeom>
        </p:spPr>
      </p:pic>
      <p:grpSp>
        <p:nvGrpSpPr>
          <p:cNvPr id="6060" name="object 6060"/>
          <p:cNvGrpSpPr/>
          <p:nvPr/>
        </p:nvGrpSpPr>
        <p:grpSpPr>
          <a:xfrm>
            <a:off x="524182" y="8213048"/>
            <a:ext cx="915669" cy="915669"/>
            <a:chOff x="524182" y="8213048"/>
            <a:chExt cx="915669" cy="915669"/>
          </a:xfrm>
        </p:grpSpPr>
        <p:sp>
          <p:nvSpPr>
            <p:cNvPr id="6061" name="object 6061"/>
            <p:cNvSpPr/>
            <p:nvPr/>
          </p:nvSpPr>
          <p:spPr>
            <a:xfrm>
              <a:off x="524182" y="8213048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913766" y="8559374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63" name="object 6063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956533" y="8532069"/>
              <a:ext cx="139995" cy="74060"/>
            </a:xfrm>
            <a:prstGeom prst="rect">
              <a:avLst/>
            </a:prstGeom>
          </p:spPr>
        </p:pic>
        <p:sp>
          <p:nvSpPr>
            <p:cNvPr id="6064" name="object 6064"/>
            <p:cNvSpPr/>
            <p:nvPr/>
          </p:nvSpPr>
          <p:spPr>
            <a:xfrm>
              <a:off x="1038227" y="8397558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65" name="object 6065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1201412" y="8243911"/>
              <a:ext cx="144089" cy="143964"/>
            </a:xfrm>
            <a:prstGeom prst="rect">
              <a:avLst/>
            </a:prstGeom>
          </p:spPr>
        </p:pic>
        <p:sp>
          <p:nvSpPr>
            <p:cNvPr id="6066" name="object 6066"/>
            <p:cNvSpPr/>
            <p:nvPr/>
          </p:nvSpPr>
          <p:spPr>
            <a:xfrm>
              <a:off x="602678" y="8879007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85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85" y="105232"/>
                  </a:lnTo>
                  <a:lnTo>
                    <a:pt x="38887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01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67" name="object 6067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613792" y="8602241"/>
              <a:ext cx="319969" cy="483367"/>
            </a:xfrm>
            <a:prstGeom prst="rect">
              <a:avLst/>
            </a:prstGeom>
          </p:spPr>
        </p:pic>
        <p:sp>
          <p:nvSpPr>
            <p:cNvPr id="6068" name="object 6068"/>
            <p:cNvSpPr/>
            <p:nvPr/>
          </p:nvSpPr>
          <p:spPr>
            <a:xfrm>
              <a:off x="598802" y="8808841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69" name="object 6069"/>
          <p:cNvGrpSpPr/>
          <p:nvPr/>
        </p:nvGrpSpPr>
        <p:grpSpPr>
          <a:xfrm>
            <a:off x="524182" y="9909007"/>
            <a:ext cx="915669" cy="915669"/>
            <a:chOff x="524182" y="9909007"/>
            <a:chExt cx="915669" cy="915669"/>
          </a:xfrm>
        </p:grpSpPr>
        <p:sp>
          <p:nvSpPr>
            <p:cNvPr id="6070" name="object 6070"/>
            <p:cNvSpPr/>
            <p:nvPr/>
          </p:nvSpPr>
          <p:spPr>
            <a:xfrm>
              <a:off x="524182" y="9909007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71" name="object 6071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812666" y="9967092"/>
              <a:ext cx="124436" cy="155901"/>
            </a:xfrm>
            <a:prstGeom prst="rect">
              <a:avLst/>
            </a:prstGeom>
          </p:spPr>
        </p:pic>
        <p:pic>
          <p:nvPicPr>
            <p:cNvPr id="6072" name="object 6072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1042105" y="9967094"/>
              <a:ext cx="124425" cy="155901"/>
            </a:xfrm>
            <a:prstGeom prst="rect">
              <a:avLst/>
            </a:prstGeom>
          </p:spPr>
        </p:pic>
        <p:sp>
          <p:nvSpPr>
            <p:cNvPr id="6073" name="object 6073"/>
            <p:cNvSpPr/>
            <p:nvPr/>
          </p:nvSpPr>
          <p:spPr>
            <a:xfrm>
              <a:off x="583234" y="9967093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92"/>
                  </a:lnTo>
                  <a:lnTo>
                    <a:pt x="62230" y="814692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79" y="0"/>
                  </a:moveTo>
                  <a:lnTo>
                    <a:pt x="734949" y="0"/>
                  </a:lnTo>
                  <a:lnTo>
                    <a:pt x="734949" y="814692"/>
                  </a:lnTo>
                  <a:lnTo>
                    <a:pt x="797179" y="814692"/>
                  </a:lnTo>
                  <a:lnTo>
                    <a:pt x="7971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676565" y="10138592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797077" y="10329589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13" y="179336"/>
                  </a:moveTo>
                  <a:lnTo>
                    <a:pt x="330581" y="31203"/>
                  </a:lnTo>
                  <a:lnTo>
                    <a:pt x="312851" y="7823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30" y="20256"/>
                  </a:lnTo>
                  <a:lnTo>
                    <a:pt x="178892" y="143929"/>
                  </a:lnTo>
                  <a:lnTo>
                    <a:pt x="178904" y="18021"/>
                  </a:lnTo>
                  <a:lnTo>
                    <a:pt x="177787" y="12763"/>
                  </a:lnTo>
                  <a:lnTo>
                    <a:pt x="173228" y="2565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73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38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802" y="39001"/>
                  </a:lnTo>
                  <a:lnTo>
                    <a:pt x="147802" y="175399"/>
                  </a:lnTo>
                  <a:lnTo>
                    <a:pt x="175437" y="175399"/>
                  </a:lnTo>
                  <a:lnTo>
                    <a:pt x="175018" y="179336"/>
                  </a:lnTo>
                  <a:lnTo>
                    <a:pt x="198361" y="179336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26"/>
                  </a:lnTo>
                  <a:lnTo>
                    <a:pt x="210007" y="171526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39" y="358609"/>
                  </a:lnTo>
                  <a:lnTo>
                    <a:pt x="307568" y="257276"/>
                  </a:lnTo>
                  <a:lnTo>
                    <a:pt x="326669" y="257276"/>
                  </a:lnTo>
                  <a:lnTo>
                    <a:pt x="311137" y="171526"/>
                  </a:lnTo>
                  <a:lnTo>
                    <a:pt x="310667" y="171526"/>
                  </a:lnTo>
                  <a:lnTo>
                    <a:pt x="303339" y="50673"/>
                  </a:lnTo>
                  <a:lnTo>
                    <a:pt x="311137" y="50673"/>
                  </a:lnTo>
                  <a:lnTo>
                    <a:pt x="326669" y="179336"/>
                  </a:lnTo>
                  <a:lnTo>
                    <a:pt x="346113" y="1793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76" name="object 6076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849770" y="10246009"/>
              <a:ext cx="73589" cy="73610"/>
            </a:xfrm>
            <a:prstGeom prst="rect">
              <a:avLst/>
            </a:prstGeom>
          </p:spPr>
        </p:pic>
        <p:pic>
          <p:nvPicPr>
            <p:cNvPr id="6077" name="object 6077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021643" y="10260461"/>
              <a:ext cx="72018" cy="72018"/>
            </a:xfrm>
            <a:prstGeom prst="rect">
              <a:avLst/>
            </a:prstGeom>
          </p:spPr>
        </p:pic>
        <p:sp>
          <p:nvSpPr>
            <p:cNvPr id="6078" name="object 6078"/>
            <p:cNvSpPr/>
            <p:nvPr/>
          </p:nvSpPr>
          <p:spPr>
            <a:xfrm>
              <a:off x="598818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598640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598820" y="10165656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598632" y="10165509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6082" name="object 6082"/>
          <p:cNvGraphicFramePr>
            <a:graphicFrameLocks noGrp="1"/>
          </p:cNvGraphicFramePr>
          <p:nvPr/>
        </p:nvGraphicFramePr>
        <p:xfrm>
          <a:off x="12784613" y="8883586"/>
          <a:ext cx="3394710" cy="1769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US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service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041 757 68 68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041 757 68 68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 (aerial rescue service)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Facility Services Hotline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US" sz="130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041 757 68 68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083" name="object 6083"/>
          <p:cNvSpPr txBox="1"/>
          <p:nvPr/>
        </p:nvSpPr>
        <p:spPr>
          <a:xfrm>
            <a:off x="9037597" y="1583897"/>
            <a:ext cx="1785620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Suurstoffi 1, ground floor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5219065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US" dirty="0">
                <a:solidFill>
                  <a:srgbClr val="4FB547"/>
                </a:solidFill>
              </a:rPr>
              <a:t>Know what to do </a:t>
            </a:r>
            <a:br>
              <a:rPr lang="en-US" dirty="0">
                <a:solidFill>
                  <a:srgbClr val="4FB547"/>
                </a:solidFill>
              </a:rPr>
            </a:br>
            <a:r>
              <a:rPr lang="en-US" dirty="0">
                <a:solidFill>
                  <a:srgbClr val="4FB547"/>
                </a:solidFill>
              </a:rPr>
              <a:t>in case of an evacuation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3559455"/>
            <a:ext cx="5563870" cy="105156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Listen and comply</a:t>
            </a:r>
          </a:p>
          <a:p>
            <a:pPr marL="12700" marR="5080">
              <a:lnSpc>
                <a:spcPct val="115100"/>
              </a:lnSpc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Follow the instructions of the emergency service and on the information leaflets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3631" y="4927539"/>
            <a:ext cx="4662805" cy="1393825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Escape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Leave the building calmly and quickly</a:t>
            </a: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Follow the escape route signs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US" sz="1950" b="1" i="1">
                <a:solidFill>
                  <a:srgbClr val="00000F"/>
                </a:solidFill>
              </a:rPr>
              <a:t>Never</a:t>
            </a:r>
            <a:r>
              <a:rPr lang="en-US" sz="1950">
                <a:solidFill>
                  <a:srgbClr val="00000F"/>
                </a:solidFill>
              </a:rPr>
              <a:t> use the elevators in case of fire!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3631" y="6637644"/>
            <a:ext cx="6018530" cy="105156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Fellow humans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Rescue persons with impairments or injuries</a:t>
            </a: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663630" y="8005728"/>
            <a:ext cx="6407219" cy="105156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Assembly point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Go to assembly point immediately</a:t>
            </a: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Do not leave the assembly point unless instructed to do so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663631" y="9373812"/>
            <a:ext cx="4478020" cy="70993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Never return to the danger zone!</a:t>
            </a: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22434" y="3681867"/>
            <a:ext cx="918610" cy="918610"/>
          </a:xfrm>
          <a:prstGeom prst="rect">
            <a:avLst/>
          </a:prstGeom>
        </p:spPr>
      </p:pic>
      <p:grpSp>
        <p:nvGrpSpPr>
          <p:cNvPr id="9" name="object 9"/>
          <p:cNvGrpSpPr/>
          <p:nvPr/>
        </p:nvGrpSpPr>
        <p:grpSpPr>
          <a:xfrm>
            <a:off x="522434" y="5058851"/>
            <a:ext cx="918844" cy="918844"/>
            <a:chOff x="522434" y="5058851"/>
            <a:chExt cx="918844" cy="918844"/>
          </a:xfrm>
        </p:grpSpPr>
        <p:sp>
          <p:nvSpPr>
            <p:cNvPr id="10" name="object 10"/>
            <p:cNvSpPr/>
            <p:nvPr/>
          </p:nvSpPr>
          <p:spPr>
            <a:xfrm>
              <a:off x="524675" y="506109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24675" y="506109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97303" y="5243683"/>
              <a:ext cx="167005" cy="459740"/>
            </a:xfrm>
            <a:custGeom>
              <a:avLst/>
              <a:gdLst/>
              <a:ahLst/>
              <a:cxnLst/>
              <a:rect l="l" t="t" r="r" b="b"/>
              <a:pathLst>
                <a:path w="167005" h="459739">
                  <a:moveTo>
                    <a:pt x="167000" y="0"/>
                  </a:moveTo>
                  <a:lnTo>
                    <a:pt x="0" y="0"/>
                  </a:lnTo>
                  <a:lnTo>
                    <a:pt x="0" y="459389"/>
                  </a:lnTo>
                  <a:lnTo>
                    <a:pt x="167000" y="459389"/>
                  </a:lnTo>
                  <a:lnTo>
                    <a:pt x="167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52627" y="5457819"/>
              <a:ext cx="221375" cy="18686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610853" y="5260076"/>
              <a:ext cx="342265" cy="443230"/>
            </a:xfrm>
            <a:custGeom>
              <a:avLst/>
              <a:gdLst/>
              <a:ahLst/>
              <a:cxnLst/>
              <a:rect l="l" t="t" r="r" b="b"/>
              <a:pathLst>
                <a:path w="342265" h="443229">
                  <a:moveTo>
                    <a:pt x="262714" y="0"/>
                  </a:moveTo>
                  <a:lnTo>
                    <a:pt x="222909" y="20851"/>
                  </a:lnTo>
                  <a:lnTo>
                    <a:pt x="215051" y="40145"/>
                  </a:lnTo>
                  <a:lnTo>
                    <a:pt x="215051" y="48302"/>
                  </a:lnTo>
                  <a:lnTo>
                    <a:pt x="215375" y="53862"/>
                  </a:lnTo>
                  <a:lnTo>
                    <a:pt x="216579" y="59778"/>
                  </a:lnTo>
                  <a:lnTo>
                    <a:pt x="217438" y="62626"/>
                  </a:lnTo>
                  <a:lnTo>
                    <a:pt x="218537" y="65369"/>
                  </a:lnTo>
                  <a:lnTo>
                    <a:pt x="69903" y="65369"/>
                  </a:lnTo>
                  <a:lnTo>
                    <a:pt x="69903" y="170486"/>
                  </a:lnTo>
                  <a:lnTo>
                    <a:pt x="104855" y="170486"/>
                  </a:lnTo>
                  <a:lnTo>
                    <a:pt x="104855" y="100405"/>
                  </a:lnTo>
                  <a:lnTo>
                    <a:pt x="170874" y="100405"/>
                  </a:lnTo>
                  <a:lnTo>
                    <a:pt x="104855" y="201637"/>
                  </a:lnTo>
                  <a:lnTo>
                    <a:pt x="104855" y="322314"/>
                  </a:lnTo>
                  <a:lnTo>
                    <a:pt x="0" y="322314"/>
                  </a:lnTo>
                  <a:lnTo>
                    <a:pt x="0" y="357350"/>
                  </a:lnTo>
                  <a:lnTo>
                    <a:pt x="151461" y="353455"/>
                  </a:lnTo>
                  <a:lnTo>
                    <a:pt x="155335" y="263929"/>
                  </a:lnTo>
                  <a:lnTo>
                    <a:pt x="236914" y="314534"/>
                  </a:lnTo>
                  <a:lnTo>
                    <a:pt x="236914" y="442991"/>
                  </a:lnTo>
                  <a:lnTo>
                    <a:pt x="271855" y="442991"/>
                  </a:lnTo>
                  <a:lnTo>
                    <a:pt x="271855" y="287289"/>
                  </a:lnTo>
                  <a:lnTo>
                    <a:pt x="170874" y="221103"/>
                  </a:lnTo>
                  <a:lnTo>
                    <a:pt x="209731" y="166591"/>
                  </a:lnTo>
                  <a:lnTo>
                    <a:pt x="213616" y="205522"/>
                  </a:lnTo>
                  <a:lnTo>
                    <a:pt x="341769" y="205522"/>
                  </a:lnTo>
                  <a:lnTo>
                    <a:pt x="341769" y="170486"/>
                  </a:lnTo>
                  <a:lnTo>
                    <a:pt x="240798" y="170486"/>
                  </a:lnTo>
                  <a:lnTo>
                    <a:pt x="240798" y="89766"/>
                  </a:lnTo>
                  <a:lnTo>
                    <a:pt x="244076" y="91484"/>
                  </a:lnTo>
                  <a:lnTo>
                    <a:pt x="247563" y="92845"/>
                  </a:lnTo>
                  <a:lnTo>
                    <a:pt x="254913" y="94824"/>
                  </a:lnTo>
                  <a:lnTo>
                    <a:pt x="261039" y="95326"/>
                  </a:lnTo>
                  <a:lnTo>
                    <a:pt x="269593" y="95326"/>
                  </a:lnTo>
                  <a:lnTo>
                    <a:pt x="302519" y="74037"/>
                  </a:lnTo>
                  <a:lnTo>
                    <a:pt x="310377" y="47684"/>
                  </a:lnTo>
                  <a:lnTo>
                    <a:pt x="309504" y="38169"/>
                  </a:lnTo>
                  <a:lnTo>
                    <a:pt x="281003" y="3498"/>
                  </a:lnTo>
                  <a:lnTo>
                    <a:pt x="272218" y="875"/>
                  </a:lnTo>
                  <a:lnTo>
                    <a:pt x="2627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522434" y="6770893"/>
            <a:ext cx="918844" cy="918844"/>
            <a:chOff x="522434" y="6770893"/>
            <a:chExt cx="918844" cy="918844"/>
          </a:xfrm>
        </p:grpSpPr>
        <p:sp>
          <p:nvSpPr>
            <p:cNvPr id="16" name="object 16"/>
            <p:cNvSpPr/>
            <p:nvPr/>
          </p:nvSpPr>
          <p:spPr>
            <a:xfrm>
              <a:off x="524675" y="677313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24675" y="677313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06976" y="6990592"/>
              <a:ext cx="381000" cy="607695"/>
            </a:xfrm>
            <a:custGeom>
              <a:avLst/>
              <a:gdLst/>
              <a:ahLst/>
              <a:cxnLst/>
              <a:rect l="l" t="t" r="r" b="b"/>
              <a:pathLst>
                <a:path w="381000" h="607695">
                  <a:moveTo>
                    <a:pt x="147576" y="0"/>
                  </a:moveTo>
                  <a:lnTo>
                    <a:pt x="143189" y="0"/>
                  </a:lnTo>
                  <a:lnTo>
                    <a:pt x="137723" y="3005"/>
                  </a:lnTo>
                  <a:lnTo>
                    <a:pt x="112989" y="41155"/>
                  </a:lnTo>
                  <a:lnTo>
                    <a:pt x="81557" y="303739"/>
                  </a:lnTo>
                  <a:lnTo>
                    <a:pt x="73777" y="393296"/>
                  </a:lnTo>
                  <a:lnTo>
                    <a:pt x="0" y="591908"/>
                  </a:lnTo>
                  <a:lnTo>
                    <a:pt x="50480" y="607489"/>
                  </a:lnTo>
                  <a:lnTo>
                    <a:pt x="124278" y="459504"/>
                  </a:lnTo>
                  <a:lnTo>
                    <a:pt x="151461" y="377716"/>
                  </a:lnTo>
                  <a:lnTo>
                    <a:pt x="260211" y="440049"/>
                  </a:lnTo>
                  <a:lnTo>
                    <a:pt x="271855" y="599688"/>
                  </a:lnTo>
                  <a:lnTo>
                    <a:pt x="318451" y="588034"/>
                  </a:lnTo>
                  <a:lnTo>
                    <a:pt x="306817" y="416667"/>
                  </a:lnTo>
                  <a:lnTo>
                    <a:pt x="198056" y="295938"/>
                  </a:lnTo>
                  <a:lnTo>
                    <a:pt x="201941" y="202475"/>
                  </a:lnTo>
                  <a:lnTo>
                    <a:pt x="221354" y="221972"/>
                  </a:lnTo>
                  <a:lnTo>
                    <a:pt x="349528" y="218056"/>
                  </a:lnTo>
                  <a:lnTo>
                    <a:pt x="380606" y="194716"/>
                  </a:lnTo>
                  <a:lnTo>
                    <a:pt x="264096" y="171345"/>
                  </a:lnTo>
                  <a:lnTo>
                    <a:pt x="229113" y="38951"/>
                  </a:lnTo>
                  <a:lnTo>
                    <a:pt x="202123" y="5561"/>
                  </a:lnTo>
                  <a:lnTo>
                    <a:pt x="194172" y="3916"/>
                  </a:lnTo>
                  <a:lnTo>
                    <a:pt x="1475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7137" y="7040012"/>
              <a:ext cx="114069" cy="11411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0844" y="6857641"/>
              <a:ext cx="121420" cy="12125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961593" y="7173626"/>
              <a:ext cx="394970" cy="438784"/>
            </a:xfrm>
            <a:custGeom>
              <a:avLst/>
              <a:gdLst/>
              <a:ahLst/>
              <a:cxnLst/>
              <a:rect l="l" t="t" r="r" b="b"/>
              <a:pathLst>
                <a:path w="394969" h="438784">
                  <a:moveTo>
                    <a:pt x="260362" y="312724"/>
                  </a:moveTo>
                  <a:lnTo>
                    <a:pt x="260210" y="302082"/>
                  </a:lnTo>
                  <a:lnTo>
                    <a:pt x="258889" y="289890"/>
                  </a:lnTo>
                  <a:lnTo>
                    <a:pt x="234696" y="259308"/>
                  </a:lnTo>
                  <a:lnTo>
                    <a:pt x="213741" y="259308"/>
                  </a:lnTo>
                  <a:lnTo>
                    <a:pt x="217982" y="266509"/>
                  </a:lnTo>
                  <a:lnTo>
                    <a:pt x="221284" y="274231"/>
                  </a:lnTo>
                  <a:lnTo>
                    <a:pt x="227152" y="311658"/>
                  </a:lnTo>
                  <a:lnTo>
                    <a:pt x="226428" y="320662"/>
                  </a:lnTo>
                  <a:lnTo>
                    <a:pt x="208673" y="367626"/>
                  </a:lnTo>
                  <a:lnTo>
                    <a:pt x="177012" y="393636"/>
                  </a:lnTo>
                  <a:lnTo>
                    <a:pt x="130175" y="405333"/>
                  </a:lnTo>
                  <a:lnTo>
                    <a:pt x="119710" y="404609"/>
                  </a:lnTo>
                  <a:lnTo>
                    <a:pt x="70891" y="386854"/>
                  </a:lnTo>
                  <a:lnTo>
                    <a:pt x="44881" y="355193"/>
                  </a:lnTo>
                  <a:lnTo>
                    <a:pt x="33197" y="311556"/>
                  </a:lnTo>
                  <a:lnTo>
                    <a:pt x="33413" y="303403"/>
                  </a:lnTo>
                  <a:lnTo>
                    <a:pt x="43878" y="264274"/>
                  </a:lnTo>
                  <a:lnTo>
                    <a:pt x="46951" y="258711"/>
                  </a:lnTo>
                  <a:lnTo>
                    <a:pt x="46951" y="208229"/>
                  </a:lnTo>
                  <a:lnTo>
                    <a:pt x="19621" y="239661"/>
                  </a:lnTo>
                  <a:lnTo>
                    <a:pt x="3175" y="277101"/>
                  </a:lnTo>
                  <a:lnTo>
                    <a:pt x="0" y="299974"/>
                  </a:lnTo>
                  <a:lnTo>
                    <a:pt x="254" y="310730"/>
                  </a:lnTo>
                  <a:lnTo>
                    <a:pt x="6629" y="350685"/>
                  </a:lnTo>
                  <a:lnTo>
                    <a:pt x="29743" y="391185"/>
                  </a:lnTo>
                  <a:lnTo>
                    <a:pt x="67754" y="422795"/>
                  </a:lnTo>
                  <a:lnTo>
                    <a:pt x="106743" y="436308"/>
                  </a:lnTo>
                  <a:lnTo>
                    <a:pt x="130175" y="438556"/>
                  </a:lnTo>
                  <a:lnTo>
                    <a:pt x="137261" y="438315"/>
                  </a:lnTo>
                  <a:lnTo>
                    <a:pt x="182435" y="427990"/>
                  </a:lnTo>
                  <a:lnTo>
                    <a:pt x="222224" y="400405"/>
                  </a:lnTo>
                  <a:lnTo>
                    <a:pt x="249796" y="360616"/>
                  </a:lnTo>
                  <a:lnTo>
                    <a:pt x="260108" y="317893"/>
                  </a:lnTo>
                  <a:lnTo>
                    <a:pt x="260362" y="312724"/>
                  </a:lnTo>
                  <a:close/>
                </a:path>
                <a:path w="394969" h="438784">
                  <a:moveTo>
                    <a:pt x="394931" y="381635"/>
                  </a:moveTo>
                  <a:lnTo>
                    <a:pt x="297815" y="210273"/>
                  </a:lnTo>
                  <a:lnTo>
                    <a:pt x="165798" y="183032"/>
                  </a:lnTo>
                  <a:lnTo>
                    <a:pt x="165798" y="151866"/>
                  </a:lnTo>
                  <a:lnTo>
                    <a:pt x="305600" y="151866"/>
                  </a:lnTo>
                  <a:lnTo>
                    <a:pt x="255117" y="120700"/>
                  </a:lnTo>
                  <a:lnTo>
                    <a:pt x="173545" y="112915"/>
                  </a:lnTo>
                  <a:lnTo>
                    <a:pt x="160896" y="24371"/>
                  </a:lnTo>
                  <a:lnTo>
                    <a:pt x="130822" y="0"/>
                  </a:lnTo>
                  <a:lnTo>
                    <a:pt x="66598" y="0"/>
                  </a:lnTo>
                  <a:lnTo>
                    <a:pt x="60921" y="1765"/>
                  </a:lnTo>
                  <a:lnTo>
                    <a:pt x="57937" y="8890"/>
                  </a:lnTo>
                  <a:lnTo>
                    <a:pt x="57150" y="13601"/>
                  </a:lnTo>
                  <a:lnTo>
                    <a:pt x="57048" y="38950"/>
                  </a:lnTo>
                  <a:lnTo>
                    <a:pt x="10426" y="3886"/>
                  </a:lnTo>
                  <a:lnTo>
                    <a:pt x="10426" y="19456"/>
                  </a:lnTo>
                  <a:lnTo>
                    <a:pt x="57048" y="54521"/>
                  </a:lnTo>
                  <a:lnTo>
                    <a:pt x="57048" y="249212"/>
                  </a:lnTo>
                  <a:lnTo>
                    <a:pt x="239585" y="249212"/>
                  </a:lnTo>
                  <a:lnTo>
                    <a:pt x="344462" y="381635"/>
                  </a:lnTo>
                  <a:lnTo>
                    <a:pt x="394931" y="3816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522434" y="8179772"/>
            <a:ext cx="918844" cy="918844"/>
            <a:chOff x="522434" y="8179772"/>
            <a:chExt cx="918844" cy="918844"/>
          </a:xfrm>
        </p:grpSpPr>
        <p:sp>
          <p:nvSpPr>
            <p:cNvPr id="23" name="object 23"/>
            <p:cNvSpPr/>
            <p:nvPr/>
          </p:nvSpPr>
          <p:spPr>
            <a:xfrm>
              <a:off x="524675" y="818201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24675" y="8182012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97298" y="8209248"/>
              <a:ext cx="209721" cy="20227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97298" y="8866649"/>
              <a:ext cx="209721" cy="202276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2599" y="8209248"/>
              <a:ext cx="213595" cy="202276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2599" y="8866649"/>
              <a:ext cx="213595" cy="20227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4556" y="8410327"/>
              <a:ext cx="454491" cy="428031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522434" y="9544128"/>
            <a:ext cx="918844" cy="918844"/>
            <a:chOff x="522434" y="9544128"/>
            <a:chExt cx="918844" cy="918844"/>
          </a:xfrm>
        </p:grpSpPr>
        <p:sp>
          <p:nvSpPr>
            <p:cNvPr id="31" name="object 31"/>
            <p:cNvSpPr/>
            <p:nvPr/>
          </p:nvSpPr>
          <p:spPr>
            <a:xfrm>
              <a:off x="524675" y="954636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24675" y="954636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914129"/>
                  </a:moveTo>
                  <a:lnTo>
                    <a:pt x="0" y="914129"/>
                  </a:lnTo>
                  <a:lnTo>
                    <a:pt x="0" y="0"/>
                  </a:lnTo>
                  <a:lnTo>
                    <a:pt x="914129" y="0"/>
                  </a:lnTo>
                  <a:lnTo>
                    <a:pt x="914129" y="914129"/>
                  </a:lnTo>
                  <a:close/>
                </a:path>
              </a:pathLst>
            </a:custGeom>
            <a:ln w="448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81756" y="9872989"/>
              <a:ext cx="198077" cy="49875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583679" y="9588810"/>
              <a:ext cx="718820" cy="829310"/>
            </a:xfrm>
            <a:custGeom>
              <a:avLst/>
              <a:gdLst/>
              <a:ahLst/>
              <a:cxnLst/>
              <a:rect l="l" t="t" r="r" b="b"/>
              <a:pathLst>
                <a:path w="718819" h="829309">
                  <a:moveTo>
                    <a:pt x="151450" y="0"/>
                  </a:moveTo>
                  <a:lnTo>
                    <a:pt x="0" y="0"/>
                  </a:lnTo>
                  <a:lnTo>
                    <a:pt x="0" y="829231"/>
                  </a:lnTo>
                  <a:lnTo>
                    <a:pt x="718459" y="829231"/>
                  </a:lnTo>
                  <a:lnTo>
                    <a:pt x="718459" y="813650"/>
                  </a:lnTo>
                  <a:lnTo>
                    <a:pt x="170874" y="813650"/>
                  </a:lnTo>
                  <a:lnTo>
                    <a:pt x="170874" y="171282"/>
                  </a:lnTo>
                  <a:lnTo>
                    <a:pt x="213616" y="171282"/>
                  </a:lnTo>
                  <a:lnTo>
                    <a:pt x="151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61351" y="9818475"/>
              <a:ext cx="78105" cy="584200"/>
            </a:xfrm>
            <a:custGeom>
              <a:avLst/>
              <a:gdLst/>
              <a:ahLst/>
              <a:cxnLst/>
              <a:rect l="l" t="t" r="r" b="b"/>
              <a:pathLst>
                <a:path w="78104" h="584200">
                  <a:moveTo>
                    <a:pt x="77662" y="0"/>
                  </a:moveTo>
                  <a:lnTo>
                    <a:pt x="0" y="0"/>
                  </a:lnTo>
                  <a:lnTo>
                    <a:pt x="0" y="583982"/>
                  </a:lnTo>
                  <a:lnTo>
                    <a:pt x="77662" y="583982"/>
                  </a:lnTo>
                  <a:lnTo>
                    <a:pt x="77662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66193" y="9865210"/>
              <a:ext cx="400685" cy="415290"/>
            </a:xfrm>
            <a:custGeom>
              <a:avLst/>
              <a:gdLst/>
              <a:ahLst/>
              <a:cxnLst/>
              <a:rect l="l" t="t" r="r" b="b"/>
              <a:pathLst>
                <a:path w="400684" h="415290">
                  <a:moveTo>
                    <a:pt x="93201" y="0"/>
                  </a:moveTo>
                  <a:lnTo>
                    <a:pt x="0" y="77840"/>
                  </a:lnTo>
                  <a:lnTo>
                    <a:pt x="93201" y="151827"/>
                  </a:lnTo>
                  <a:lnTo>
                    <a:pt x="93201" y="124572"/>
                  </a:lnTo>
                  <a:lnTo>
                    <a:pt x="201417" y="124572"/>
                  </a:lnTo>
                  <a:lnTo>
                    <a:pt x="201417" y="125305"/>
                  </a:lnTo>
                  <a:lnTo>
                    <a:pt x="212985" y="125944"/>
                  </a:lnTo>
                  <a:lnTo>
                    <a:pt x="225478" y="127862"/>
                  </a:lnTo>
                  <a:lnTo>
                    <a:pt x="267005" y="141693"/>
                  </a:lnTo>
                  <a:lnTo>
                    <a:pt x="295781" y="172968"/>
                  </a:lnTo>
                  <a:lnTo>
                    <a:pt x="307925" y="211120"/>
                  </a:lnTo>
                  <a:lnTo>
                    <a:pt x="308734" y="222642"/>
                  </a:lnTo>
                  <a:lnTo>
                    <a:pt x="307954" y="234155"/>
                  </a:lnTo>
                  <a:lnTo>
                    <a:pt x="296231" y="272002"/>
                  </a:lnTo>
                  <a:lnTo>
                    <a:pt x="268363" y="303147"/>
                  </a:lnTo>
                  <a:lnTo>
                    <a:pt x="228033" y="317499"/>
                  </a:lnTo>
                  <a:lnTo>
                    <a:pt x="204601" y="320503"/>
                  </a:lnTo>
                  <a:lnTo>
                    <a:pt x="62134" y="320503"/>
                  </a:lnTo>
                  <a:lnTo>
                    <a:pt x="62134" y="415285"/>
                  </a:lnTo>
                  <a:lnTo>
                    <a:pt x="217511" y="415285"/>
                  </a:lnTo>
                  <a:lnTo>
                    <a:pt x="217511" y="414636"/>
                  </a:lnTo>
                  <a:lnTo>
                    <a:pt x="227594" y="413670"/>
                  </a:lnTo>
                  <a:lnTo>
                    <a:pt x="277509" y="402854"/>
                  </a:lnTo>
                  <a:lnTo>
                    <a:pt x="320293" y="380752"/>
                  </a:lnTo>
                  <a:lnTo>
                    <a:pt x="358962" y="345603"/>
                  </a:lnTo>
                  <a:lnTo>
                    <a:pt x="385684" y="301916"/>
                  </a:lnTo>
                  <a:lnTo>
                    <a:pt x="397208" y="258882"/>
                  </a:lnTo>
                  <a:lnTo>
                    <a:pt x="400322" y="222736"/>
                  </a:lnTo>
                  <a:lnTo>
                    <a:pt x="399977" y="211649"/>
                  </a:lnTo>
                  <a:lnTo>
                    <a:pt x="394783" y="172664"/>
                  </a:lnTo>
                  <a:lnTo>
                    <a:pt x="378462" y="128982"/>
                  </a:lnTo>
                  <a:lnTo>
                    <a:pt x="347273" y="87141"/>
                  </a:lnTo>
                  <a:lnTo>
                    <a:pt x="305749" y="56046"/>
                  </a:lnTo>
                  <a:lnTo>
                    <a:pt x="263813" y="39004"/>
                  </a:lnTo>
                  <a:lnTo>
                    <a:pt x="217511" y="31318"/>
                  </a:lnTo>
                  <a:lnTo>
                    <a:pt x="217511" y="31150"/>
                  </a:lnTo>
                  <a:lnTo>
                    <a:pt x="201417" y="30648"/>
                  </a:lnTo>
                  <a:lnTo>
                    <a:pt x="201417" y="31150"/>
                  </a:lnTo>
                  <a:lnTo>
                    <a:pt x="93201" y="31150"/>
                  </a:lnTo>
                  <a:lnTo>
                    <a:pt x="932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5617" y="9888492"/>
              <a:ext cx="510540" cy="513080"/>
            </a:xfrm>
            <a:custGeom>
              <a:avLst/>
              <a:gdLst/>
              <a:ahLst/>
              <a:cxnLst/>
              <a:rect l="l" t="t" r="r" b="b"/>
              <a:pathLst>
                <a:path w="510540" h="513079">
                  <a:moveTo>
                    <a:pt x="286535" y="256369"/>
                  </a:moveTo>
                  <a:lnTo>
                    <a:pt x="290571" y="252303"/>
                  </a:lnTo>
                  <a:lnTo>
                    <a:pt x="295261" y="247580"/>
                  </a:lnTo>
                  <a:lnTo>
                    <a:pt x="300602" y="242199"/>
                  </a:lnTo>
                  <a:lnTo>
                    <a:pt x="306587" y="236160"/>
                  </a:lnTo>
                  <a:lnTo>
                    <a:pt x="313229" y="229483"/>
                  </a:lnTo>
                  <a:lnTo>
                    <a:pt x="320508" y="222160"/>
                  </a:lnTo>
                  <a:lnTo>
                    <a:pt x="328424" y="214194"/>
                  </a:lnTo>
                  <a:lnTo>
                    <a:pt x="336974" y="205585"/>
                  </a:lnTo>
                  <a:lnTo>
                    <a:pt x="345996" y="196513"/>
                  </a:lnTo>
                  <a:lnTo>
                    <a:pt x="355343" y="187112"/>
                  </a:lnTo>
                  <a:lnTo>
                    <a:pt x="365011" y="177384"/>
                  </a:lnTo>
                  <a:lnTo>
                    <a:pt x="374993" y="167335"/>
                  </a:lnTo>
                  <a:lnTo>
                    <a:pt x="385127" y="157130"/>
                  </a:lnTo>
                  <a:lnTo>
                    <a:pt x="395266" y="146923"/>
                  </a:lnTo>
                  <a:lnTo>
                    <a:pt x="405407" y="136718"/>
                  </a:lnTo>
                  <a:lnTo>
                    <a:pt x="415547" y="126519"/>
                  </a:lnTo>
                  <a:lnTo>
                    <a:pt x="425533" y="116464"/>
                  </a:lnTo>
                  <a:lnTo>
                    <a:pt x="435197" y="106732"/>
                  </a:lnTo>
                  <a:lnTo>
                    <a:pt x="444541" y="97326"/>
                  </a:lnTo>
                  <a:lnTo>
                    <a:pt x="453567" y="88248"/>
                  </a:lnTo>
                  <a:lnTo>
                    <a:pt x="462118" y="79644"/>
                  </a:lnTo>
                  <a:lnTo>
                    <a:pt x="470027" y="71678"/>
                  </a:lnTo>
                  <a:lnTo>
                    <a:pt x="477300" y="64356"/>
                  </a:lnTo>
                  <a:lnTo>
                    <a:pt x="483943" y="57684"/>
                  </a:lnTo>
                  <a:lnTo>
                    <a:pt x="489939" y="51644"/>
                  </a:lnTo>
                  <a:lnTo>
                    <a:pt x="495282" y="46264"/>
                  </a:lnTo>
                  <a:lnTo>
                    <a:pt x="499971" y="41541"/>
                  </a:lnTo>
                  <a:lnTo>
                    <a:pt x="504005" y="37475"/>
                  </a:lnTo>
                  <a:lnTo>
                    <a:pt x="507942" y="33517"/>
                  </a:lnTo>
                  <a:lnTo>
                    <a:pt x="509921" y="28742"/>
                  </a:lnTo>
                  <a:lnTo>
                    <a:pt x="509921" y="23130"/>
                  </a:lnTo>
                  <a:lnTo>
                    <a:pt x="509921" y="17496"/>
                  </a:lnTo>
                  <a:lnTo>
                    <a:pt x="492424" y="0"/>
                  </a:lnTo>
                  <a:lnTo>
                    <a:pt x="486697" y="0"/>
                  </a:lnTo>
                  <a:lnTo>
                    <a:pt x="480969" y="0"/>
                  </a:lnTo>
                  <a:lnTo>
                    <a:pt x="476194" y="1916"/>
                  </a:lnTo>
                  <a:lnTo>
                    <a:pt x="472373" y="5758"/>
                  </a:lnTo>
                  <a:lnTo>
                    <a:pt x="468340" y="9825"/>
                  </a:lnTo>
                  <a:lnTo>
                    <a:pt x="463654" y="14547"/>
                  </a:lnTo>
                  <a:lnTo>
                    <a:pt x="430496" y="47928"/>
                  </a:lnTo>
                  <a:lnTo>
                    <a:pt x="421945" y="56521"/>
                  </a:lnTo>
                  <a:lnTo>
                    <a:pt x="412931" y="65609"/>
                  </a:lnTo>
                  <a:lnTo>
                    <a:pt x="403593" y="75016"/>
                  </a:lnTo>
                  <a:lnTo>
                    <a:pt x="393931" y="84740"/>
                  </a:lnTo>
                  <a:lnTo>
                    <a:pt x="383946" y="94782"/>
                  </a:lnTo>
                  <a:lnTo>
                    <a:pt x="373809" y="104985"/>
                  </a:lnTo>
                  <a:lnTo>
                    <a:pt x="363673" y="115190"/>
                  </a:lnTo>
                  <a:lnTo>
                    <a:pt x="353535" y="125395"/>
                  </a:lnTo>
                  <a:lnTo>
                    <a:pt x="343392" y="135597"/>
                  </a:lnTo>
                  <a:lnTo>
                    <a:pt x="333413" y="145649"/>
                  </a:lnTo>
                  <a:lnTo>
                    <a:pt x="323753" y="155372"/>
                  </a:lnTo>
                  <a:lnTo>
                    <a:pt x="314413" y="164773"/>
                  </a:lnTo>
                  <a:lnTo>
                    <a:pt x="305393" y="173858"/>
                  </a:lnTo>
                  <a:lnTo>
                    <a:pt x="296847" y="182464"/>
                  </a:lnTo>
                  <a:lnTo>
                    <a:pt x="288938" y="190423"/>
                  </a:lnTo>
                  <a:lnTo>
                    <a:pt x="281666" y="197739"/>
                  </a:lnTo>
                  <a:lnTo>
                    <a:pt x="275028" y="204412"/>
                  </a:lnTo>
                  <a:lnTo>
                    <a:pt x="269034" y="210451"/>
                  </a:lnTo>
                  <a:lnTo>
                    <a:pt x="263694" y="215832"/>
                  </a:lnTo>
                  <a:lnTo>
                    <a:pt x="259009" y="220555"/>
                  </a:lnTo>
                  <a:lnTo>
                    <a:pt x="254976" y="224621"/>
                  </a:lnTo>
                  <a:lnTo>
                    <a:pt x="250931" y="220555"/>
                  </a:lnTo>
                  <a:lnTo>
                    <a:pt x="246239" y="215832"/>
                  </a:lnTo>
                  <a:lnTo>
                    <a:pt x="240898" y="210451"/>
                  </a:lnTo>
                  <a:lnTo>
                    <a:pt x="234903" y="204412"/>
                  </a:lnTo>
                  <a:lnTo>
                    <a:pt x="228269" y="197739"/>
                  </a:lnTo>
                  <a:lnTo>
                    <a:pt x="220995" y="190423"/>
                  </a:lnTo>
                  <a:lnTo>
                    <a:pt x="213081" y="182464"/>
                  </a:lnTo>
                  <a:lnTo>
                    <a:pt x="204527" y="173858"/>
                  </a:lnTo>
                  <a:lnTo>
                    <a:pt x="195514" y="164773"/>
                  </a:lnTo>
                  <a:lnTo>
                    <a:pt x="186176" y="155372"/>
                  </a:lnTo>
                  <a:lnTo>
                    <a:pt x="176514" y="145649"/>
                  </a:lnTo>
                  <a:lnTo>
                    <a:pt x="166528" y="135597"/>
                  </a:lnTo>
                  <a:lnTo>
                    <a:pt x="156396" y="125395"/>
                  </a:lnTo>
                  <a:lnTo>
                    <a:pt x="146259" y="115190"/>
                  </a:lnTo>
                  <a:lnTo>
                    <a:pt x="136119" y="104985"/>
                  </a:lnTo>
                  <a:lnTo>
                    <a:pt x="125975" y="94782"/>
                  </a:lnTo>
                  <a:lnTo>
                    <a:pt x="116003" y="84740"/>
                  </a:lnTo>
                  <a:lnTo>
                    <a:pt x="87976" y="56521"/>
                  </a:lnTo>
                  <a:lnTo>
                    <a:pt x="71525" y="39972"/>
                  </a:lnTo>
                  <a:lnTo>
                    <a:pt x="64250" y="32653"/>
                  </a:lnTo>
                  <a:lnTo>
                    <a:pt x="57610" y="25967"/>
                  </a:lnTo>
                  <a:lnTo>
                    <a:pt x="51621" y="19928"/>
                  </a:lnTo>
                  <a:lnTo>
                    <a:pt x="46281" y="14547"/>
                  </a:lnTo>
                  <a:lnTo>
                    <a:pt x="41593" y="9825"/>
                  </a:lnTo>
                  <a:lnTo>
                    <a:pt x="37559" y="5758"/>
                  </a:lnTo>
                  <a:lnTo>
                    <a:pt x="33726" y="1916"/>
                  </a:lnTo>
                  <a:lnTo>
                    <a:pt x="28951" y="0"/>
                  </a:lnTo>
                  <a:lnTo>
                    <a:pt x="23224" y="0"/>
                  </a:lnTo>
                  <a:lnTo>
                    <a:pt x="17486" y="0"/>
                  </a:lnTo>
                  <a:lnTo>
                    <a:pt x="12701" y="1916"/>
                  </a:lnTo>
                  <a:lnTo>
                    <a:pt x="8900" y="5758"/>
                  </a:lnTo>
                  <a:lnTo>
                    <a:pt x="5895" y="8743"/>
                  </a:lnTo>
                  <a:lnTo>
                    <a:pt x="1958" y="12722"/>
                  </a:lnTo>
                  <a:lnTo>
                    <a:pt x="0" y="17517"/>
                  </a:lnTo>
                  <a:lnTo>
                    <a:pt x="0" y="23130"/>
                  </a:lnTo>
                  <a:lnTo>
                    <a:pt x="0" y="28742"/>
                  </a:lnTo>
                  <a:lnTo>
                    <a:pt x="1958" y="33517"/>
                  </a:lnTo>
                  <a:lnTo>
                    <a:pt x="5895" y="37475"/>
                  </a:lnTo>
                  <a:lnTo>
                    <a:pt x="9939" y="41541"/>
                  </a:lnTo>
                  <a:lnTo>
                    <a:pt x="14631" y="46264"/>
                  </a:lnTo>
                  <a:lnTo>
                    <a:pt x="19973" y="51644"/>
                  </a:lnTo>
                  <a:lnTo>
                    <a:pt x="25967" y="57684"/>
                  </a:lnTo>
                  <a:lnTo>
                    <a:pt x="32609" y="64365"/>
                  </a:lnTo>
                  <a:lnTo>
                    <a:pt x="39887" y="71686"/>
                  </a:lnTo>
                  <a:lnTo>
                    <a:pt x="47800" y="79647"/>
                  </a:lnTo>
                  <a:lnTo>
                    <a:pt x="56343" y="88248"/>
                  </a:lnTo>
                  <a:lnTo>
                    <a:pt x="65369" y="97338"/>
                  </a:lnTo>
                  <a:lnTo>
                    <a:pt x="74712" y="106748"/>
                  </a:lnTo>
                  <a:lnTo>
                    <a:pt x="84373" y="116475"/>
                  </a:lnTo>
                  <a:lnTo>
                    <a:pt x="94353" y="126519"/>
                  </a:lnTo>
                  <a:lnTo>
                    <a:pt x="104499" y="136728"/>
                  </a:lnTo>
                  <a:lnTo>
                    <a:pt x="114644" y="146936"/>
                  </a:lnTo>
                  <a:lnTo>
                    <a:pt x="124787" y="157142"/>
                  </a:lnTo>
                  <a:lnTo>
                    <a:pt x="134927" y="167345"/>
                  </a:lnTo>
                  <a:lnTo>
                    <a:pt x="144913" y="177400"/>
                  </a:lnTo>
                  <a:lnTo>
                    <a:pt x="154577" y="187130"/>
                  </a:lnTo>
                  <a:lnTo>
                    <a:pt x="163922" y="196538"/>
                  </a:lnTo>
                  <a:lnTo>
                    <a:pt x="172947" y="205627"/>
                  </a:lnTo>
                  <a:lnTo>
                    <a:pt x="181501" y="214234"/>
                  </a:lnTo>
                  <a:lnTo>
                    <a:pt x="189414" y="222198"/>
                  </a:lnTo>
                  <a:lnTo>
                    <a:pt x="196685" y="229520"/>
                  </a:lnTo>
                  <a:lnTo>
                    <a:pt x="203313" y="236202"/>
                  </a:lnTo>
                  <a:lnTo>
                    <a:pt x="209314" y="242241"/>
                  </a:lnTo>
                  <a:lnTo>
                    <a:pt x="214661" y="247622"/>
                  </a:lnTo>
                  <a:lnTo>
                    <a:pt x="219351" y="252344"/>
                  </a:lnTo>
                  <a:lnTo>
                    <a:pt x="223385" y="256411"/>
                  </a:lnTo>
                  <a:lnTo>
                    <a:pt x="219351" y="260459"/>
                  </a:lnTo>
                  <a:lnTo>
                    <a:pt x="214661" y="265172"/>
                  </a:lnTo>
                  <a:lnTo>
                    <a:pt x="209314" y="270549"/>
                  </a:lnTo>
                  <a:lnTo>
                    <a:pt x="203313" y="276588"/>
                  </a:lnTo>
                  <a:lnTo>
                    <a:pt x="196676" y="283274"/>
                  </a:lnTo>
                  <a:lnTo>
                    <a:pt x="189406" y="290595"/>
                  </a:lnTo>
                  <a:lnTo>
                    <a:pt x="181498" y="298557"/>
                  </a:lnTo>
                  <a:lnTo>
                    <a:pt x="172947" y="307163"/>
                  </a:lnTo>
                  <a:lnTo>
                    <a:pt x="163922" y="316251"/>
                  </a:lnTo>
                  <a:lnTo>
                    <a:pt x="154577" y="325657"/>
                  </a:lnTo>
                  <a:lnTo>
                    <a:pt x="144913" y="335381"/>
                  </a:lnTo>
                  <a:lnTo>
                    <a:pt x="134927" y="345424"/>
                  </a:lnTo>
                  <a:lnTo>
                    <a:pt x="124787" y="355636"/>
                  </a:lnTo>
                  <a:lnTo>
                    <a:pt x="114644" y="365842"/>
                  </a:lnTo>
                  <a:lnTo>
                    <a:pt x="104499" y="376048"/>
                  </a:lnTo>
                  <a:lnTo>
                    <a:pt x="94353" y="386260"/>
                  </a:lnTo>
                  <a:lnTo>
                    <a:pt x="84373" y="396302"/>
                  </a:lnTo>
                  <a:lnTo>
                    <a:pt x="74712" y="406026"/>
                  </a:lnTo>
                  <a:lnTo>
                    <a:pt x="65369" y="415433"/>
                  </a:lnTo>
                  <a:lnTo>
                    <a:pt x="56343" y="424521"/>
                  </a:lnTo>
                  <a:lnTo>
                    <a:pt x="47789" y="433126"/>
                  </a:lnTo>
                  <a:lnTo>
                    <a:pt x="39875" y="441088"/>
                  </a:lnTo>
                  <a:lnTo>
                    <a:pt x="32601" y="448410"/>
                  </a:lnTo>
                  <a:lnTo>
                    <a:pt x="25967" y="455096"/>
                  </a:lnTo>
                  <a:lnTo>
                    <a:pt x="19970" y="461135"/>
                  </a:lnTo>
                  <a:lnTo>
                    <a:pt x="14623" y="466513"/>
                  </a:lnTo>
                  <a:lnTo>
                    <a:pt x="9931" y="471229"/>
                  </a:lnTo>
                  <a:lnTo>
                    <a:pt x="5895" y="475283"/>
                  </a:lnTo>
                  <a:lnTo>
                    <a:pt x="1958" y="479252"/>
                  </a:lnTo>
                  <a:lnTo>
                    <a:pt x="0" y="484027"/>
                  </a:lnTo>
                  <a:lnTo>
                    <a:pt x="0" y="489639"/>
                  </a:lnTo>
                  <a:lnTo>
                    <a:pt x="15444" y="511408"/>
                  </a:lnTo>
                  <a:lnTo>
                    <a:pt x="17915" y="512455"/>
                  </a:lnTo>
                  <a:lnTo>
                    <a:pt x="20501" y="512958"/>
                  </a:lnTo>
                  <a:lnTo>
                    <a:pt x="23203" y="512958"/>
                  </a:lnTo>
                  <a:lnTo>
                    <a:pt x="25936" y="512958"/>
                  </a:lnTo>
                  <a:lnTo>
                    <a:pt x="28501" y="512455"/>
                  </a:lnTo>
                  <a:lnTo>
                    <a:pt x="30983" y="511408"/>
                  </a:lnTo>
                  <a:lnTo>
                    <a:pt x="33454" y="510392"/>
                  </a:lnTo>
                  <a:lnTo>
                    <a:pt x="35632" y="508895"/>
                  </a:lnTo>
                  <a:lnTo>
                    <a:pt x="37559" y="506968"/>
                  </a:lnTo>
                  <a:lnTo>
                    <a:pt x="41590" y="502910"/>
                  </a:lnTo>
                  <a:lnTo>
                    <a:pt x="46273" y="498195"/>
                  </a:lnTo>
                  <a:lnTo>
                    <a:pt x="51612" y="492822"/>
                  </a:lnTo>
                  <a:lnTo>
                    <a:pt x="57610" y="486791"/>
                  </a:lnTo>
                  <a:lnTo>
                    <a:pt x="64249" y="480104"/>
                  </a:lnTo>
                  <a:lnTo>
                    <a:pt x="71521" y="472780"/>
                  </a:lnTo>
                  <a:lnTo>
                    <a:pt x="79429" y="464817"/>
                  </a:lnTo>
                  <a:lnTo>
                    <a:pt x="87976" y="456216"/>
                  </a:lnTo>
                  <a:lnTo>
                    <a:pt x="96994" y="447139"/>
                  </a:lnTo>
                  <a:lnTo>
                    <a:pt x="106331" y="437736"/>
                  </a:lnTo>
                  <a:lnTo>
                    <a:pt x="115991" y="428014"/>
                  </a:lnTo>
                  <a:lnTo>
                    <a:pt x="125975" y="417976"/>
                  </a:lnTo>
                  <a:lnTo>
                    <a:pt x="136118" y="407772"/>
                  </a:lnTo>
                  <a:lnTo>
                    <a:pt x="146256" y="397565"/>
                  </a:lnTo>
                  <a:lnTo>
                    <a:pt x="156391" y="387359"/>
                  </a:lnTo>
                  <a:lnTo>
                    <a:pt x="166528" y="377161"/>
                  </a:lnTo>
                  <a:lnTo>
                    <a:pt x="176502" y="367117"/>
                  </a:lnTo>
                  <a:lnTo>
                    <a:pt x="186160" y="357390"/>
                  </a:lnTo>
                  <a:lnTo>
                    <a:pt x="195502" y="347984"/>
                  </a:lnTo>
                  <a:lnTo>
                    <a:pt x="228258" y="315023"/>
                  </a:lnTo>
                  <a:lnTo>
                    <a:pt x="234903" y="308336"/>
                  </a:lnTo>
                  <a:lnTo>
                    <a:pt x="240897" y="302304"/>
                  </a:lnTo>
                  <a:lnTo>
                    <a:pt x="246237" y="296932"/>
                  </a:lnTo>
                  <a:lnTo>
                    <a:pt x="250922" y="292217"/>
                  </a:lnTo>
                  <a:lnTo>
                    <a:pt x="254955" y="288158"/>
                  </a:lnTo>
                  <a:lnTo>
                    <a:pt x="258991" y="292217"/>
                  </a:lnTo>
                  <a:lnTo>
                    <a:pt x="263681" y="296932"/>
                  </a:lnTo>
                  <a:lnTo>
                    <a:pt x="269022" y="302304"/>
                  </a:lnTo>
                  <a:lnTo>
                    <a:pt x="275007" y="308336"/>
                  </a:lnTo>
                  <a:lnTo>
                    <a:pt x="281648" y="315023"/>
                  </a:lnTo>
                  <a:lnTo>
                    <a:pt x="288925" y="322347"/>
                  </a:lnTo>
                  <a:lnTo>
                    <a:pt x="296835" y="330309"/>
                  </a:lnTo>
                  <a:lnTo>
                    <a:pt x="305372" y="338911"/>
                  </a:lnTo>
                  <a:lnTo>
                    <a:pt x="314404" y="347997"/>
                  </a:lnTo>
                  <a:lnTo>
                    <a:pt x="323750" y="357401"/>
                  </a:lnTo>
                  <a:lnTo>
                    <a:pt x="333413" y="367125"/>
                  </a:lnTo>
                  <a:lnTo>
                    <a:pt x="343392" y="377171"/>
                  </a:lnTo>
                  <a:lnTo>
                    <a:pt x="353526" y="387376"/>
                  </a:lnTo>
                  <a:lnTo>
                    <a:pt x="363665" y="397583"/>
                  </a:lnTo>
                  <a:lnTo>
                    <a:pt x="373806" y="407788"/>
                  </a:lnTo>
                  <a:lnTo>
                    <a:pt x="383946" y="417987"/>
                  </a:lnTo>
                  <a:lnTo>
                    <a:pt x="393922" y="428030"/>
                  </a:lnTo>
                  <a:lnTo>
                    <a:pt x="403585" y="437757"/>
                  </a:lnTo>
                  <a:lnTo>
                    <a:pt x="412929" y="447164"/>
                  </a:lnTo>
                  <a:lnTo>
                    <a:pt x="421945" y="456247"/>
                  </a:lnTo>
                  <a:lnTo>
                    <a:pt x="430496" y="464846"/>
                  </a:lnTo>
                  <a:lnTo>
                    <a:pt x="438405" y="472810"/>
                  </a:lnTo>
                  <a:lnTo>
                    <a:pt x="445678" y="480134"/>
                  </a:lnTo>
                  <a:lnTo>
                    <a:pt x="452321" y="486812"/>
                  </a:lnTo>
                  <a:lnTo>
                    <a:pt x="458315" y="492845"/>
                  </a:lnTo>
                  <a:lnTo>
                    <a:pt x="463654" y="498223"/>
                  </a:lnTo>
                  <a:lnTo>
                    <a:pt x="468340" y="502944"/>
                  </a:lnTo>
                  <a:lnTo>
                    <a:pt x="472373" y="507010"/>
                  </a:lnTo>
                  <a:lnTo>
                    <a:pt x="474289" y="508926"/>
                  </a:lnTo>
                  <a:lnTo>
                    <a:pt x="476477" y="510403"/>
                  </a:lnTo>
                  <a:lnTo>
                    <a:pt x="478959" y="511429"/>
                  </a:lnTo>
                  <a:lnTo>
                    <a:pt x="481419" y="512455"/>
                  </a:lnTo>
                  <a:lnTo>
                    <a:pt x="484016" y="512958"/>
                  </a:lnTo>
                  <a:lnTo>
                    <a:pt x="486718" y="512958"/>
                  </a:lnTo>
                  <a:lnTo>
                    <a:pt x="489419" y="512958"/>
                  </a:lnTo>
                  <a:lnTo>
                    <a:pt x="504026" y="504005"/>
                  </a:lnTo>
                  <a:lnTo>
                    <a:pt x="507942" y="500058"/>
                  </a:lnTo>
                  <a:lnTo>
                    <a:pt x="509921" y="495272"/>
                  </a:lnTo>
                  <a:lnTo>
                    <a:pt x="509921" y="489639"/>
                  </a:lnTo>
                  <a:lnTo>
                    <a:pt x="509921" y="484027"/>
                  </a:lnTo>
                  <a:lnTo>
                    <a:pt x="507942" y="479252"/>
                  </a:lnTo>
                  <a:lnTo>
                    <a:pt x="504026" y="475283"/>
                  </a:lnTo>
                  <a:lnTo>
                    <a:pt x="499983" y="471221"/>
                  </a:lnTo>
                  <a:lnTo>
                    <a:pt x="495293" y="466505"/>
                  </a:lnTo>
                  <a:lnTo>
                    <a:pt x="489952" y="461132"/>
                  </a:lnTo>
                  <a:lnTo>
                    <a:pt x="483953" y="455096"/>
                  </a:lnTo>
                  <a:lnTo>
                    <a:pt x="477314" y="448407"/>
                  </a:lnTo>
                  <a:lnTo>
                    <a:pt x="470039" y="441080"/>
                  </a:lnTo>
                  <a:lnTo>
                    <a:pt x="462130" y="433118"/>
                  </a:lnTo>
                  <a:lnTo>
                    <a:pt x="453588" y="424521"/>
                  </a:lnTo>
                  <a:lnTo>
                    <a:pt x="444555" y="415432"/>
                  </a:lnTo>
                  <a:lnTo>
                    <a:pt x="435206" y="406024"/>
                  </a:lnTo>
                  <a:lnTo>
                    <a:pt x="425543" y="396293"/>
                  </a:lnTo>
                  <a:lnTo>
                    <a:pt x="415568" y="386239"/>
                  </a:lnTo>
                  <a:lnTo>
                    <a:pt x="405423" y="376036"/>
                  </a:lnTo>
                  <a:lnTo>
                    <a:pt x="395281" y="365829"/>
                  </a:lnTo>
                  <a:lnTo>
                    <a:pt x="385138" y="355618"/>
                  </a:lnTo>
                  <a:lnTo>
                    <a:pt x="374993" y="345403"/>
                  </a:lnTo>
                  <a:lnTo>
                    <a:pt x="365014" y="335365"/>
                  </a:lnTo>
                  <a:lnTo>
                    <a:pt x="355351" y="325640"/>
                  </a:lnTo>
                  <a:lnTo>
                    <a:pt x="346005" y="316232"/>
                  </a:lnTo>
                  <a:lnTo>
                    <a:pt x="336974" y="307142"/>
                  </a:lnTo>
                  <a:lnTo>
                    <a:pt x="328424" y="298541"/>
                  </a:lnTo>
                  <a:lnTo>
                    <a:pt x="320508" y="290578"/>
                  </a:lnTo>
                  <a:lnTo>
                    <a:pt x="313229" y="283254"/>
                  </a:lnTo>
                  <a:lnTo>
                    <a:pt x="306587" y="276567"/>
                  </a:lnTo>
                  <a:lnTo>
                    <a:pt x="300602" y="270534"/>
                  </a:lnTo>
                  <a:lnTo>
                    <a:pt x="295261" y="265156"/>
                  </a:lnTo>
                  <a:lnTo>
                    <a:pt x="290571" y="260435"/>
                  </a:lnTo>
                  <a:lnTo>
                    <a:pt x="286535" y="256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2266" y="9885110"/>
              <a:ext cx="516890" cy="518795"/>
            </a:xfrm>
            <a:custGeom>
              <a:avLst/>
              <a:gdLst/>
              <a:ahLst/>
              <a:cxnLst/>
              <a:rect l="l" t="t" r="r" b="b"/>
              <a:pathLst>
                <a:path w="516890" h="518795">
                  <a:moveTo>
                    <a:pt x="489848" y="0"/>
                  </a:moveTo>
                  <a:lnTo>
                    <a:pt x="484529" y="136"/>
                  </a:lnTo>
                  <a:lnTo>
                    <a:pt x="258327" y="228003"/>
                  </a:lnTo>
                  <a:lnTo>
                    <a:pt x="32156" y="209"/>
                  </a:lnTo>
                  <a:lnTo>
                    <a:pt x="26836" y="62"/>
                  </a:lnTo>
                  <a:lnTo>
                    <a:pt x="10983" y="9989"/>
                  </a:lnTo>
                  <a:lnTo>
                    <a:pt x="11695" y="9664"/>
                  </a:lnTo>
                  <a:lnTo>
                    <a:pt x="9769" y="11591"/>
                  </a:lnTo>
                  <a:lnTo>
                    <a:pt x="10125" y="10847"/>
                  </a:lnTo>
                  <a:lnTo>
                    <a:pt x="0" y="26700"/>
                  </a:lnTo>
                  <a:lnTo>
                    <a:pt x="125" y="32030"/>
                  </a:lnTo>
                  <a:lnTo>
                    <a:pt x="226736" y="259793"/>
                  </a:lnTo>
                  <a:lnTo>
                    <a:pt x="8858" y="478980"/>
                  </a:lnTo>
                  <a:lnTo>
                    <a:pt x="125" y="487377"/>
                  </a:lnTo>
                  <a:lnTo>
                    <a:pt x="0" y="492707"/>
                  </a:lnTo>
                  <a:lnTo>
                    <a:pt x="10146" y="508696"/>
                  </a:lnTo>
                  <a:lnTo>
                    <a:pt x="9811" y="507953"/>
                  </a:lnTo>
                  <a:lnTo>
                    <a:pt x="11706" y="509848"/>
                  </a:lnTo>
                  <a:lnTo>
                    <a:pt x="21727" y="517764"/>
                  </a:lnTo>
                  <a:lnTo>
                    <a:pt x="25957" y="518361"/>
                  </a:lnTo>
                  <a:lnTo>
                    <a:pt x="38553" y="512612"/>
                  </a:lnTo>
                  <a:lnTo>
                    <a:pt x="258306" y="291540"/>
                  </a:lnTo>
                  <a:lnTo>
                    <a:pt x="478069" y="512644"/>
                  </a:lnTo>
                  <a:lnTo>
                    <a:pt x="490665" y="518507"/>
                  </a:lnTo>
                  <a:lnTo>
                    <a:pt x="494895" y="517889"/>
                  </a:lnTo>
                  <a:lnTo>
                    <a:pt x="505010" y="509890"/>
                  </a:lnTo>
                  <a:lnTo>
                    <a:pt x="506843" y="507953"/>
                  </a:lnTo>
                  <a:lnTo>
                    <a:pt x="506497" y="508696"/>
                  </a:lnTo>
                  <a:lnTo>
                    <a:pt x="516633" y="492833"/>
                  </a:lnTo>
                  <a:lnTo>
                    <a:pt x="516486" y="487503"/>
                  </a:lnTo>
                  <a:lnTo>
                    <a:pt x="289886" y="259751"/>
                  </a:lnTo>
                  <a:lnTo>
                    <a:pt x="507775" y="40543"/>
                  </a:lnTo>
                  <a:lnTo>
                    <a:pt x="516518" y="32145"/>
                  </a:lnTo>
                  <a:lnTo>
                    <a:pt x="516654" y="26815"/>
                  </a:lnTo>
                  <a:lnTo>
                    <a:pt x="506487" y="10826"/>
                  </a:lnTo>
                  <a:lnTo>
                    <a:pt x="506843" y="11570"/>
                  </a:lnTo>
                  <a:lnTo>
                    <a:pt x="504937" y="9664"/>
                  </a:lnTo>
                  <a:lnTo>
                    <a:pt x="505659" y="9999"/>
                  </a:lnTo>
                  <a:lnTo>
                    <a:pt x="489848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9811299" y="8792929"/>
            <a:ext cx="1784724" cy="134742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US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Assembly point  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Emergency exit  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Direction of escape  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Escape route</a:t>
            </a:r>
          </a:p>
        </p:txBody>
      </p:sp>
      <p:pic>
        <p:nvPicPr>
          <p:cNvPr id="40" name="object 4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9472772" y="9011732"/>
            <a:ext cx="230357" cy="230357"/>
          </a:xfrm>
          <a:prstGeom prst="rect">
            <a:avLst/>
          </a:prstGeom>
        </p:spPr>
      </p:pic>
      <p:grpSp>
        <p:nvGrpSpPr>
          <p:cNvPr id="41" name="object 41"/>
          <p:cNvGrpSpPr/>
          <p:nvPr/>
        </p:nvGrpSpPr>
        <p:grpSpPr>
          <a:xfrm>
            <a:off x="9227494" y="9313522"/>
            <a:ext cx="476250" cy="231775"/>
            <a:chOff x="9227494" y="9313522"/>
            <a:chExt cx="476250" cy="231775"/>
          </a:xfrm>
        </p:grpSpPr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227494" y="9313522"/>
              <a:ext cx="231422" cy="23142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471711" y="9313522"/>
              <a:ext cx="231417" cy="231422"/>
            </a:xfrm>
            <a:prstGeom prst="rect">
              <a:avLst/>
            </a:prstGeom>
          </p:spPr>
        </p:pic>
      </p:grpSp>
      <p:pic>
        <p:nvPicPr>
          <p:cNvPr id="44" name="object 4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9472528" y="9607990"/>
            <a:ext cx="231416" cy="231416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9333213" y="10001977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8791079" y="629620"/>
            <a:ext cx="8049895" cy="5846445"/>
            <a:chOff x="8791079" y="629620"/>
            <a:chExt cx="8049895" cy="5846445"/>
          </a:xfrm>
        </p:grpSpPr>
        <p:pic>
          <p:nvPicPr>
            <p:cNvPr id="47" name="object 4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562021" y="4400910"/>
              <a:ext cx="721841" cy="1016953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1562021" y="4400910"/>
              <a:ext cx="721995" cy="1017269"/>
            </a:xfrm>
            <a:custGeom>
              <a:avLst/>
              <a:gdLst/>
              <a:ahLst/>
              <a:cxnLst/>
              <a:rect l="l" t="t" r="r" b="b"/>
              <a:pathLst>
                <a:path w="721995" h="1017270">
                  <a:moveTo>
                    <a:pt x="24753" y="779306"/>
                  </a:moveTo>
                  <a:lnTo>
                    <a:pt x="24753" y="665435"/>
                  </a:lnTo>
                  <a:lnTo>
                    <a:pt x="29255" y="0"/>
                  </a:lnTo>
                  <a:lnTo>
                    <a:pt x="220213" y="0"/>
                  </a:lnTo>
                  <a:lnTo>
                    <a:pt x="223490" y="667414"/>
                  </a:lnTo>
                  <a:lnTo>
                    <a:pt x="721841" y="665435"/>
                  </a:lnTo>
                  <a:lnTo>
                    <a:pt x="721841" y="1016953"/>
                  </a:lnTo>
                  <a:lnTo>
                    <a:pt x="0" y="1016953"/>
                  </a:lnTo>
                  <a:lnTo>
                    <a:pt x="0" y="779306"/>
                  </a:lnTo>
                  <a:lnTo>
                    <a:pt x="24753" y="779306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86769" y="5066340"/>
              <a:ext cx="916940" cy="574675"/>
            </a:xfrm>
            <a:custGeom>
              <a:avLst/>
              <a:gdLst/>
              <a:ahLst/>
              <a:cxnLst/>
              <a:rect l="l" t="t" r="r" b="b"/>
              <a:pathLst>
                <a:path w="916940" h="574675">
                  <a:moveTo>
                    <a:pt x="40601" y="424294"/>
                  </a:moveTo>
                  <a:lnTo>
                    <a:pt x="0" y="424294"/>
                  </a:lnTo>
                  <a:lnTo>
                    <a:pt x="0" y="574306"/>
                  </a:lnTo>
                  <a:lnTo>
                    <a:pt x="40601" y="574306"/>
                  </a:lnTo>
                  <a:lnTo>
                    <a:pt x="40601" y="424294"/>
                  </a:lnTo>
                  <a:close/>
                </a:path>
                <a:path w="916940" h="574675">
                  <a:moveTo>
                    <a:pt x="40601" y="376262"/>
                  </a:moveTo>
                  <a:lnTo>
                    <a:pt x="0" y="376262"/>
                  </a:lnTo>
                  <a:lnTo>
                    <a:pt x="0" y="413893"/>
                  </a:lnTo>
                  <a:lnTo>
                    <a:pt x="40601" y="413893"/>
                  </a:lnTo>
                  <a:lnTo>
                    <a:pt x="40601" y="376262"/>
                  </a:lnTo>
                  <a:close/>
                </a:path>
                <a:path w="916940" h="574675">
                  <a:moveTo>
                    <a:pt x="133680" y="376288"/>
                  </a:moveTo>
                  <a:lnTo>
                    <a:pt x="64363" y="376288"/>
                  </a:lnTo>
                  <a:lnTo>
                    <a:pt x="64363" y="514908"/>
                  </a:lnTo>
                  <a:lnTo>
                    <a:pt x="133680" y="514908"/>
                  </a:lnTo>
                  <a:lnTo>
                    <a:pt x="133680" y="376288"/>
                  </a:lnTo>
                  <a:close/>
                </a:path>
                <a:path w="916940" h="574675">
                  <a:moveTo>
                    <a:pt x="370230" y="538670"/>
                  </a:moveTo>
                  <a:lnTo>
                    <a:pt x="51993" y="538670"/>
                  </a:lnTo>
                  <a:lnTo>
                    <a:pt x="51993" y="574306"/>
                  </a:lnTo>
                  <a:lnTo>
                    <a:pt x="370230" y="574306"/>
                  </a:lnTo>
                  <a:lnTo>
                    <a:pt x="370230" y="538670"/>
                  </a:lnTo>
                  <a:close/>
                </a:path>
                <a:path w="916940" h="574675">
                  <a:moveTo>
                    <a:pt x="430733" y="376275"/>
                  </a:moveTo>
                  <a:lnTo>
                    <a:pt x="157441" y="376275"/>
                  </a:lnTo>
                  <a:lnTo>
                    <a:pt x="157441" y="518871"/>
                  </a:lnTo>
                  <a:lnTo>
                    <a:pt x="430733" y="518871"/>
                  </a:lnTo>
                  <a:lnTo>
                    <a:pt x="430733" y="376275"/>
                  </a:lnTo>
                  <a:close/>
                </a:path>
                <a:path w="916940" h="574675">
                  <a:moveTo>
                    <a:pt x="697090" y="376199"/>
                  </a:moveTo>
                  <a:lnTo>
                    <a:pt x="450532" y="376199"/>
                  </a:lnTo>
                  <a:lnTo>
                    <a:pt x="450532" y="538759"/>
                  </a:lnTo>
                  <a:lnTo>
                    <a:pt x="380631" y="538759"/>
                  </a:lnTo>
                  <a:lnTo>
                    <a:pt x="380631" y="574319"/>
                  </a:lnTo>
                  <a:lnTo>
                    <a:pt x="697090" y="574319"/>
                  </a:lnTo>
                  <a:lnTo>
                    <a:pt x="697090" y="538759"/>
                  </a:lnTo>
                  <a:lnTo>
                    <a:pt x="697090" y="376199"/>
                  </a:lnTo>
                  <a:close/>
                </a:path>
                <a:path w="916940" h="574675">
                  <a:moveTo>
                    <a:pt x="855522" y="341604"/>
                  </a:moveTo>
                  <a:lnTo>
                    <a:pt x="741641" y="341604"/>
                  </a:lnTo>
                  <a:lnTo>
                    <a:pt x="741641" y="559460"/>
                  </a:lnTo>
                  <a:lnTo>
                    <a:pt x="855522" y="559460"/>
                  </a:lnTo>
                  <a:lnTo>
                    <a:pt x="855522" y="341604"/>
                  </a:lnTo>
                  <a:close/>
                </a:path>
                <a:path w="916940" h="574675">
                  <a:moveTo>
                    <a:pt x="916901" y="0"/>
                  </a:moveTo>
                  <a:lnTo>
                    <a:pt x="731735" y="0"/>
                  </a:lnTo>
                  <a:lnTo>
                    <a:pt x="731735" y="311886"/>
                  </a:lnTo>
                  <a:lnTo>
                    <a:pt x="885228" y="311886"/>
                  </a:lnTo>
                  <a:lnTo>
                    <a:pt x="885228" y="569353"/>
                  </a:lnTo>
                  <a:lnTo>
                    <a:pt x="916901" y="569353"/>
                  </a:lnTo>
                  <a:lnTo>
                    <a:pt x="916901" y="311886"/>
                  </a:lnTo>
                  <a:lnTo>
                    <a:pt x="916901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76380" y="5487676"/>
              <a:ext cx="51435" cy="3175"/>
            </a:xfrm>
            <a:custGeom>
              <a:avLst/>
              <a:gdLst/>
              <a:ahLst/>
              <a:cxnLst/>
              <a:rect l="l" t="t" r="r" b="b"/>
              <a:pathLst>
                <a:path w="51434" h="3175">
                  <a:moveTo>
                    <a:pt x="2959" y="0"/>
                  </a:moveTo>
                  <a:lnTo>
                    <a:pt x="1473" y="1473"/>
                  </a:lnTo>
                  <a:lnTo>
                    <a:pt x="2959" y="1473"/>
                  </a:lnTo>
                  <a:lnTo>
                    <a:pt x="2959" y="0"/>
                  </a:lnTo>
                  <a:close/>
                </a:path>
                <a:path w="51434" h="3175">
                  <a:moveTo>
                    <a:pt x="50990" y="1498"/>
                  </a:moveTo>
                  <a:lnTo>
                    <a:pt x="1473" y="1498"/>
                  </a:lnTo>
                  <a:lnTo>
                    <a:pt x="0" y="2959"/>
                  </a:lnTo>
                  <a:lnTo>
                    <a:pt x="1473" y="2959"/>
                  </a:lnTo>
                  <a:lnTo>
                    <a:pt x="50990" y="2971"/>
                  </a:lnTo>
                  <a:lnTo>
                    <a:pt x="50990" y="1498"/>
                  </a:lnTo>
                  <a:close/>
                </a:path>
                <a:path w="51434" h="3175">
                  <a:moveTo>
                    <a:pt x="50990" y="0"/>
                  </a:moveTo>
                  <a:lnTo>
                    <a:pt x="2971" y="0"/>
                  </a:lnTo>
                  <a:lnTo>
                    <a:pt x="2971" y="1485"/>
                  </a:lnTo>
                  <a:lnTo>
                    <a:pt x="50990" y="1485"/>
                  </a:lnTo>
                  <a:lnTo>
                    <a:pt x="509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76379" y="549063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627373" y="548023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627373" y="54876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627373" y="54891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86777" y="5480237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405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759886" y="4687106"/>
              <a:ext cx="1498600" cy="953769"/>
            </a:xfrm>
            <a:custGeom>
              <a:avLst/>
              <a:gdLst/>
              <a:ahLst/>
              <a:cxnLst/>
              <a:rect l="l" t="t" r="r" b="b"/>
              <a:pathLst>
                <a:path w="1498600" h="953770">
                  <a:moveTo>
                    <a:pt x="198031" y="777290"/>
                  </a:moveTo>
                  <a:lnTo>
                    <a:pt x="41592" y="777290"/>
                  </a:lnTo>
                  <a:lnTo>
                    <a:pt x="41592" y="953541"/>
                  </a:lnTo>
                  <a:lnTo>
                    <a:pt x="198031" y="953541"/>
                  </a:lnTo>
                  <a:lnTo>
                    <a:pt x="198031" y="777290"/>
                  </a:lnTo>
                  <a:close/>
                </a:path>
                <a:path w="1498600" h="953770">
                  <a:moveTo>
                    <a:pt x="257441" y="661454"/>
                  </a:moveTo>
                  <a:lnTo>
                    <a:pt x="0" y="661454"/>
                  </a:lnTo>
                  <a:lnTo>
                    <a:pt x="0" y="757491"/>
                  </a:lnTo>
                  <a:lnTo>
                    <a:pt x="257441" y="757491"/>
                  </a:lnTo>
                  <a:lnTo>
                    <a:pt x="257441" y="661454"/>
                  </a:lnTo>
                  <a:close/>
                </a:path>
                <a:path w="1498600" h="953770">
                  <a:moveTo>
                    <a:pt x="257441" y="369328"/>
                  </a:moveTo>
                  <a:lnTo>
                    <a:pt x="0" y="369328"/>
                  </a:lnTo>
                  <a:lnTo>
                    <a:pt x="0" y="661441"/>
                  </a:lnTo>
                  <a:lnTo>
                    <a:pt x="257441" y="661441"/>
                  </a:lnTo>
                  <a:lnTo>
                    <a:pt x="257441" y="369328"/>
                  </a:lnTo>
                  <a:close/>
                </a:path>
                <a:path w="1498600" h="953770">
                  <a:moveTo>
                    <a:pt x="257657" y="777303"/>
                  </a:moveTo>
                  <a:lnTo>
                    <a:pt x="208445" y="777303"/>
                  </a:lnTo>
                  <a:lnTo>
                    <a:pt x="208445" y="943648"/>
                  </a:lnTo>
                  <a:lnTo>
                    <a:pt x="257657" y="943648"/>
                  </a:lnTo>
                  <a:lnTo>
                    <a:pt x="257657" y="777303"/>
                  </a:lnTo>
                  <a:close/>
                </a:path>
                <a:path w="1498600" h="953770">
                  <a:moveTo>
                    <a:pt x="868387" y="369341"/>
                  </a:moveTo>
                  <a:lnTo>
                    <a:pt x="839177" y="369341"/>
                  </a:lnTo>
                  <a:lnTo>
                    <a:pt x="593128" y="369341"/>
                  </a:lnTo>
                  <a:lnTo>
                    <a:pt x="593128" y="411429"/>
                  </a:lnTo>
                  <a:lnTo>
                    <a:pt x="839177" y="411429"/>
                  </a:lnTo>
                  <a:lnTo>
                    <a:pt x="593128" y="411441"/>
                  </a:lnTo>
                  <a:lnTo>
                    <a:pt x="593128" y="460438"/>
                  </a:lnTo>
                  <a:lnTo>
                    <a:pt x="839177" y="460438"/>
                  </a:lnTo>
                  <a:lnTo>
                    <a:pt x="868387" y="460438"/>
                  </a:lnTo>
                  <a:lnTo>
                    <a:pt x="868387" y="369341"/>
                  </a:lnTo>
                  <a:close/>
                </a:path>
                <a:path w="1498600" h="953770">
                  <a:moveTo>
                    <a:pt x="1193165" y="180225"/>
                  </a:moveTo>
                  <a:lnTo>
                    <a:pt x="1178306" y="180225"/>
                  </a:lnTo>
                  <a:lnTo>
                    <a:pt x="1178306" y="344627"/>
                  </a:lnTo>
                  <a:lnTo>
                    <a:pt x="1193165" y="344627"/>
                  </a:lnTo>
                  <a:lnTo>
                    <a:pt x="1193165" y="180225"/>
                  </a:lnTo>
                  <a:close/>
                </a:path>
                <a:path w="1498600" h="953770">
                  <a:moveTo>
                    <a:pt x="1308023" y="369328"/>
                  </a:moveTo>
                  <a:lnTo>
                    <a:pt x="1197127" y="369328"/>
                  </a:lnTo>
                  <a:lnTo>
                    <a:pt x="1197127" y="470319"/>
                  </a:lnTo>
                  <a:lnTo>
                    <a:pt x="1308023" y="470319"/>
                  </a:lnTo>
                  <a:lnTo>
                    <a:pt x="1308023" y="369328"/>
                  </a:lnTo>
                  <a:close/>
                </a:path>
                <a:path w="1498600" h="953770">
                  <a:moveTo>
                    <a:pt x="1420126" y="0"/>
                  </a:moveTo>
                  <a:lnTo>
                    <a:pt x="1405267" y="0"/>
                  </a:lnTo>
                  <a:lnTo>
                    <a:pt x="1405267" y="165366"/>
                  </a:lnTo>
                  <a:lnTo>
                    <a:pt x="1420126" y="165366"/>
                  </a:lnTo>
                  <a:lnTo>
                    <a:pt x="1420126" y="0"/>
                  </a:lnTo>
                  <a:close/>
                </a:path>
                <a:path w="1498600" h="953770">
                  <a:moveTo>
                    <a:pt x="1498142" y="369328"/>
                  </a:moveTo>
                  <a:lnTo>
                    <a:pt x="1331785" y="369328"/>
                  </a:lnTo>
                  <a:lnTo>
                    <a:pt x="1331785" y="470319"/>
                  </a:lnTo>
                  <a:lnTo>
                    <a:pt x="1498142" y="470319"/>
                  </a:lnTo>
                  <a:lnTo>
                    <a:pt x="1498142" y="369328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0604027" y="5895099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>
                  <a:moveTo>
                    <a:pt x="7366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0604019" y="5806975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881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0604019" y="5806978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>
                  <a:moveTo>
                    <a:pt x="0" y="0"/>
                  </a:moveTo>
                  <a:lnTo>
                    <a:pt x="7366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340717" y="5806978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8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177543" y="445205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638" y="1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177423" y="44514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177423" y="44509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177542" y="44509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177938" y="44510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86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178524" y="44513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78" y="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179609" y="44523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41" y="1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2851952" y="44954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1130"/>
                  </a:moveTo>
                  <a:lnTo>
                    <a:pt x="11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2853097" y="44944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10"/>
                  </a:moveTo>
                  <a:lnTo>
                    <a:pt x="10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2854188" y="44941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854750" y="44940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855150" y="4494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2855145" y="44945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6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854501" y="449515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49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2853153" y="44965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50" y="0"/>
                  </a:moveTo>
                  <a:lnTo>
                    <a:pt x="0" y="31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2851837" y="449968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308" y="0"/>
                  </a:moveTo>
                  <a:lnTo>
                    <a:pt x="0" y="36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917745" y="4377149"/>
              <a:ext cx="4109246" cy="1942741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988673" y="4400870"/>
              <a:ext cx="362439" cy="122987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9988673" y="4400870"/>
              <a:ext cx="362585" cy="1229995"/>
            </a:xfrm>
            <a:custGeom>
              <a:avLst/>
              <a:gdLst/>
              <a:ahLst/>
              <a:cxnLst/>
              <a:rect l="l" t="t" r="r" b="b"/>
              <a:pathLst>
                <a:path w="362584" h="1229995">
                  <a:moveTo>
                    <a:pt x="0" y="460"/>
                  </a:moveTo>
                  <a:lnTo>
                    <a:pt x="362439" y="0"/>
                  </a:lnTo>
                  <a:lnTo>
                    <a:pt x="361947" y="630776"/>
                  </a:lnTo>
                  <a:lnTo>
                    <a:pt x="324733" y="630818"/>
                  </a:lnTo>
                  <a:lnTo>
                    <a:pt x="324733" y="1229878"/>
                  </a:lnTo>
                  <a:lnTo>
                    <a:pt x="53422" y="1229878"/>
                  </a:lnTo>
                  <a:lnTo>
                    <a:pt x="53422" y="630818"/>
                  </a:lnTo>
                  <a:lnTo>
                    <a:pt x="1685" y="631195"/>
                  </a:lnTo>
                  <a:lnTo>
                    <a:pt x="0" y="460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069400" y="4455393"/>
              <a:ext cx="96520" cy="212090"/>
            </a:xfrm>
            <a:custGeom>
              <a:avLst/>
              <a:gdLst/>
              <a:ahLst/>
              <a:cxnLst/>
              <a:rect l="l" t="t" r="r" b="b"/>
              <a:pathLst>
                <a:path w="96520" h="212089">
                  <a:moveTo>
                    <a:pt x="96049" y="0"/>
                  </a:moveTo>
                  <a:lnTo>
                    <a:pt x="0" y="0"/>
                  </a:lnTo>
                  <a:lnTo>
                    <a:pt x="0" y="211899"/>
                  </a:lnTo>
                  <a:lnTo>
                    <a:pt x="96049" y="211899"/>
                  </a:lnTo>
                  <a:lnTo>
                    <a:pt x="96049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1175857" y="4402252"/>
              <a:ext cx="395076" cy="617220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1175857" y="4402252"/>
              <a:ext cx="395605" cy="617220"/>
            </a:xfrm>
            <a:custGeom>
              <a:avLst/>
              <a:gdLst/>
              <a:ahLst/>
              <a:cxnLst/>
              <a:rect l="l" t="t" r="r" b="b"/>
              <a:pathLst>
                <a:path w="395604" h="617220">
                  <a:moveTo>
                    <a:pt x="395076" y="0"/>
                  </a:moveTo>
                  <a:lnTo>
                    <a:pt x="395076" y="10921"/>
                  </a:lnTo>
                  <a:lnTo>
                    <a:pt x="366365" y="10921"/>
                  </a:lnTo>
                  <a:lnTo>
                    <a:pt x="366365" y="616892"/>
                  </a:lnTo>
                  <a:lnTo>
                    <a:pt x="28711" y="616892"/>
                  </a:lnTo>
                  <a:lnTo>
                    <a:pt x="28711" y="10921"/>
                  </a:lnTo>
                  <a:lnTo>
                    <a:pt x="0" y="10921"/>
                  </a:lnTo>
                  <a:lnTo>
                    <a:pt x="0" y="0"/>
                  </a:lnTo>
                  <a:lnTo>
                    <a:pt x="395076" y="0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409639" y="5830371"/>
              <a:ext cx="523209" cy="404385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0941871" y="4423223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>
                  <a:moveTo>
                    <a:pt x="763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0948849" y="4423223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623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0948851" y="440090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3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0948851" y="4400913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38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011235" y="440091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32820" y="5891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26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36781" y="58872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37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26281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36755" y="58172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192783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122779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05277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0982742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046631" y="58292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89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0912735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0933752" y="587210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842706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0772697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0702668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063266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604019" y="58497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8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1883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36755" y="5873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8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24880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178795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108768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038758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046631" y="58852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0968730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046631" y="5815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89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0898722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0933752" y="5858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828719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758685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688682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0618649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30482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336755" y="58592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8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23479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16478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09478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024747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046631" y="58712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095474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088471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0933752" y="58441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78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814708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0744674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0674671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0604663" y="5891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57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0604019" y="5846576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5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0604019" y="58465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0607980" y="584658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0607980" y="5891142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90">
                  <a:moveTo>
                    <a:pt x="0" y="0"/>
                  </a:moveTo>
                  <a:lnTo>
                    <a:pt x="3257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0933752" y="58069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841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0933752" y="58069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0935731" y="580697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41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0935731" y="5891142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8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046631" y="58069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841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046631" y="58069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048614" y="580697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41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048614" y="5891142"/>
              <a:ext cx="288290" cy="0"/>
            </a:xfrm>
            <a:custGeom>
              <a:avLst/>
              <a:gdLst/>
              <a:ahLst/>
              <a:cxnLst/>
              <a:rect l="l" t="t" r="r" b="b"/>
              <a:pathLst>
                <a:path w="288290">
                  <a:moveTo>
                    <a:pt x="0" y="0"/>
                  </a:moveTo>
                  <a:lnTo>
                    <a:pt x="288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36755" y="58069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841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36755" y="58069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40717" y="5806978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8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0604027" y="5895099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>
                  <a:moveTo>
                    <a:pt x="7366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0604019" y="5895099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>
                  <a:moveTo>
                    <a:pt x="0" y="0"/>
                  </a:moveTo>
                  <a:lnTo>
                    <a:pt x="7366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40717" y="589509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0604027" y="5939657"/>
              <a:ext cx="737235" cy="0"/>
            </a:xfrm>
            <a:custGeom>
              <a:avLst/>
              <a:gdLst/>
              <a:ahLst/>
              <a:cxnLst/>
              <a:rect l="l" t="t" r="r" b="b"/>
              <a:pathLst>
                <a:path w="737234">
                  <a:moveTo>
                    <a:pt x="7366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0604019" y="589509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813526" y="44514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0181215" y="58857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0191115" y="58758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0181210" y="58758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0181215" y="58758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9407629" y="58857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9417529" y="58758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9407624" y="58758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9407629" y="587581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9985130" y="592136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9995031" y="591145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9985126" y="591146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9985130" y="591146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9828588" y="586591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9838492" y="58560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9828587" y="585601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9828588" y="58560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9767765" y="5766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9506129" y="56926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516030" y="56827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9506124" y="56827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9506129" y="56827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9577206" y="56926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9587107" y="56827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9577202" y="56827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9577206" y="56827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154699" y="573820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164601" y="572830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154695" y="57283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154699" y="572830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9712182" y="4839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210845" y="478931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220747" y="4779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210841" y="47794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210845" y="47794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210845" y="514367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220747" y="513376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9210841" y="513377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9210845" y="51337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9848240" y="498517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9858141" y="49752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9848235" y="497527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9848240" y="497527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9793609" y="49726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803510" y="49627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9793605" y="49627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9793609" y="49627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9697694" y="49726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9707598" y="49627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9697692" y="49627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9697694" y="49627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9611370" y="49726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9621272" y="49627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9611366" y="49627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9611370" y="49627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9681719" y="59083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9691621" y="589843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9681716" y="5898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9681719" y="589844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9260347" y="573024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9270253" y="57203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9260348" y="57203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9260347" y="57203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9230456" y="55136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9240358" y="55037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9230452" y="550373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9230456" y="55037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0364744" y="59484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0374647" y="593849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0364741" y="593849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0364744" y="59384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9202608" y="59426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9202608" y="595255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9212508" y="594264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9202603" y="59426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9239964" y="592473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9239964" y="59346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249866" y="592472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9239961" y="59247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0271071" y="56926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280972" y="56827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0271067" y="56827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0271071" y="568273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0290899" y="56777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0034951" y="59748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0044857" y="5964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0034951" y="59649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0034951" y="59649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9787409" y="59748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9797309" y="5964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9787404" y="59649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9787409" y="59649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9539862" y="59748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9549763" y="596493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9539857" y="59649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9539862" y="596493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9645094" y="478931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9654996" y="477941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9645091" y="47794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9645094" y="47794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9502845" y="479922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9512747" y="47893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9502842" y="478931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9502845" y="4789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9382258" y="479922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9392158" y="478931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9382253" y="478931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9382258" y="47893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9427891" y="497262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9437792" y="49627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9427887" y="49627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9427891" y="496272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0985291" y="581687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0995193" y="58069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0985288" y="580697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0985291" y="580697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1813526" y="49976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823431" y="49877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813525" y="498772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813526" y="498772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0763935" y="58420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0773835" y="58321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0763930" y="583212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0763935" y="58321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9552364" y="59384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552364" y="59484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9562265" y="593849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9552360" y="593849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0794756" y="58554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0804657" y="58455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794751" y="584559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794756" y="584559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0733140" y="58554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0743041" y="584558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0733135" y="584559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733140" y="584559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2549228" y="51755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2549233" y="516562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2549233" y="51656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2559133" y="516563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2549228" y="523715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2549233" y="522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2549233" y="522724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2559133" y="52272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2612603" y="505643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7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2528437" y="534730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>
                  <a:moveTo>
                    <a:pt x="841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2528437" y="505643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2528437" y="50564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>
                  <a:moveTo>
                    <a:pt x="0" y="0"/>
                  </a:moveTo>
                  <a:lnTo>
                    <a:pt x="841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2575888" y="520633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2575893" y="519642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2575893" y="51964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2585794" y="51964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0794632" y="628030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0" y="0"/>
                  </a:moveTo>
                  <a:lnTo>
                    <a:pt x="355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1150107" y="623574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0794631" y="623574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355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0794632" y="62357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0604019" y="628030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50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0749082" y="623574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0604019" y="623574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1450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0604019" y="62357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1195656" y="628030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0" y="0"/>
                  </a:moveTo>
                  <a:lnTo>
                    <a:pt x="1450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1340717" y="623574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1195653" y="6235747"/>
              <a:ext cx="145415" cy="0"/>
            </a:xfrm>
            <a:custGeom>
              <a:avLst/>
              <a:gdLst/>
              <a:ahLst/>
              <a:cxnLst/>
              <a:rect l="l" t="t" r="r" b="b"/>
              <a:pathLst>
                <a:path w="145415">
                  <a:moveTo>
                    <a:pt x="1450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1195656" y="62357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9992588" y="628030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0" y="0"/>
                  </a:moveTo>
                  <a:lnTo>
                    <a:pt x="3554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0348059" y="6230800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9992593" y="6230801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355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9992588" y="6230801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9591564" y="628030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0" y="0"/>
                  </a:moveTo>
                  <a:lnTo>
                    <a:pt x="355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9947039" y="6230800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9591563" y="6230801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355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9591564" y="6230801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9190540" y="6280307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0" y="0"/>
                  </a:moveTo>
                  <a:lnTo>
                    <a:pt x="355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9546014" y="6230800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9190538" y="6230801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355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9190540" y="6230801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2987389" y="4495010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h="539114">
                  <a:moveTo>
                    <a:pt x="0" y="538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2942825" y="449501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2942829" y="4495013"/>
              <a:ext cx="0" cy="539115"/>
            </a:xfrm>
            <a:custGeom>
              <a:avLst/>
              <a:gdLst/>
              <a:ahLst/>
              <a:cxnLst/>
              <a:rect l="l" t="t" r="r" b="b"/>
              <a:pathLst>
                <a:path h="539114">
                  <a:moveTo>
                    <a:pt x="0" y="0"/>
                  </a:moveTo>
                  <a:lnTo>
                    <a:pt x="0" y="5386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2942829" y="503364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2987389" y="5079187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2693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2942825" y="507919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2942829" y="5079192"/>
              <a:ext cx="0" cy="245110"/>
            </a:xfrm>
            <a:custGeom>
              <a:avLst/>
              <a:gdLst/>
              <a:ahLst/>
              <a:cxnLst/>
              <a:rect l="l" t="t" r="r" b="b"/>
              <a:pathLst>
                <a:path h="245110">
                  <a:moveTo>
                    <a:pt x="0" y="0"/>
                  </a:moveTo>
                  <a:lnTo>
                    <a:pt x="0" y="2445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2942829" y="5323763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09" h="12700">
                  <a:moveTo>
                    <a:pt x="0" y="0"/>
                  </a:moveTo>
                  <a:lnTo>
                    <a:pt x="3319" y="12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2946146" y="533614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0"/>
                  </a:moveTo>
                  <a:lnTo>
                    <a:pt x="9057" y="90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2955203" y="5345202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0" y="0"/>
                  </a:moveTo>
                  <a:lnTo>
                    <a:pt x="12387" y="3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2967587" y="53485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1586870" y="5417864"/>
              <a:ext cx="697230" cy="24765"/>
            </a:xfrm>
            <a:custGeom>
              <a:avLst/>
              <a:gdLst/>
              <a:ahLst/>
              <a:cxnLst/>
              <a:rect l="l" t="t" r="r" b="b"/>
              <a:pathLst>
                <a:path w="697229" h="24764">
                  <a:moveTo>
                    <a:pt x="696988" y="24726"/>
                  </a:moveTo>
                  <a:lnTo>
                    <a:pt x="696887" y="0"/>
                  </a:lnTo>
                  <a:lnTo>
                    <a:pt x="0" y="0"/>
                  </a:lnTo>
                  <a:lnTo>
                    <a:pt x="0" y="24752"/>
                  </a:lnTo>
                  <a:lnTo>
                    <a:pt x="696988" y="2472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1586774" y="5442611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>
                  <a:moveTo>
                    <a:pt x="0" y="0"/>
                  </a:moveTo>
                  <a:lnTo>
                    <a:pt x="1336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2283770" y="54426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1744213" y="5442611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1586875" y="5417862"/>
              <a:ext cx="697230" cy="0"/>
            </a:xfrm>
            <a:custGeom>
              <a:avLst/>
              <a:gdLst/>
              <a:ahLst/>
              <a:cxnLst/>
              <a:rect l="l" t="t" r="r" b="b"/>
              <a:pathLst>
                <a:path w="697229">
                  <a:moveTo>
                    <a:pt x="6968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2283864" y="5066338"/>
              <a:ext cx="34925" cy="599440"/>
            </a:xfrm>
            <a:custGeom>
              <a:avLst/>
              <a:gdLst/>
              <a:ahLst/>
              <a:cxnLst/>
              <a:rect l="l" t="t" r="r" b="b"/>
              <a:pathLst>
                <a:path w="34925" h="599439">
                  <a:moveTo>
                    <a:pt x="34658" y="0"/>
                  </a:moveTo>
                  <a:lnTo>
                    <a:pt x="0" y="0"/>
                  </a:lnTo>
                  <a:lnTo>
                    <a:pt x="0" y="158194"/>
                  </a:lnTo>
                  <a:lnTo>
                    <a:pt x="12868" y="158194"/>
                  </a:lnTo>
                  <a:lnTo>
                    <a:pt x="12868" y="193334"/>
                  </a:lnTo>
                  <a:lnTo>
                    <a:pt x="0" y="193334"/>
                  </a:lnTo>
                  <a:lnTo>
                    <a:pt x="0" y="599060"/>
                  </a:lnTo>
                  <a:lnTo>
                    <a:pt x="34658" y="56936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2283866" y="5224532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60">
                  <a:moveTo>
                    <a:pt x="12868" y="0"/>
                  </a:moveTo>
                  <a:lnTo>
                    <a:pt x="0" y="0"/>
                  </a:lnTo>
                  <a:lnTo>
                    <a:pt x="0" y="35140"/>
                  </a:lnTo>
                  <a:lnTo>
                    <a:pt x="12868" y="35140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2283866" y="5224530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60">
                  <a:moveTo>
                    <a:pt x="12868" y="0"/>
                  </a:moveTo>
                  <a:lnTo>
                    <a:pt x="0" y="0"/>
                  </a:lnTo>
                  <a:lnTo>
                    <a:pt x="9549" y="16407"/>
                  </a:lnTo>
                  <a:lnTo>
                    <a:pt x="12868" y="35140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2283866" y="52596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2283864" y="52245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2296735" y="522453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283864" y="522453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283864" y="5066340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1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2283864" y="5259673"/>
              <a:ext cx="0" cy="405765"/>
            </a:xfrm>
            <a:custGeom>
              <a:avLst/>
              <a:gdLst/>
              <a:ahLst/>
              <a:cxnLst/>
              <a:rect l="l" t="t" r="r" b="b"/>
              <a:pathLst>
                <a:path h="405764">
                  <a:moveTo>
                    <a:pt x="0" y="0"/>
                  </a:moveTo>
                  <a:lnTo>
                    <a:pt x="0" y="4057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2318520" y="5398029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237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2318520" y="5066337"/>
              <a:ext cx="0" cy="312420"/>
            </a:xfrm>
            <a:custGeom>
              <a:avLst/>
              <a:gdLst/>
              <a:ahLst/>
              <a:cxnLst/>
              <a:rect l="l" t="t" r="r" b="b"/>
              <a:pathLst>
                <a:path h="312420">
                  <a:moveTo>
                    <a:pt x="0" y="3118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2283862" y="506634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2296735" y="522453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2283864" y="52245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2283866" y="52596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2283864" y="5224530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60">
                  <a:moveTo>
                    <a:pt x="0" y="0"/>
                  </a:moveTo>
                  <a:lnTo>
                    <a:pt x="5522" y="7817"/>
                  </a:lnTo>
                  <a:lnTo>
                    <a:pt x="9555" y="16423"/>
                  </a:lnTo>
                  <a:lnTo>
                    <a:pt x="12028" y="25603"/>
                  </a:lnTo>
                  <a:lnTo>
                    <a:pt x="12868" y="351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0353014" y="5389144"/>
              <a:ext cx="275590" cy="24130"/>
            </a:xfrm>
            <a:custGeom>
              <a:avLst/>
              <a:gdLst/>
              <a:ahLst/>
              <a:cxnLst/>
              <a:rect l="l" t="t" r="r" b="b"/>
              <a:pathLst>
                <a:path w="275590" h="24129">
                  <a:moveTo>
                    <a:pt x="275269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275269" y="23768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0353010" y="5412908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0628282" y="538913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0353013" y="5389139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0353010" y="538913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0628274" y="5056523"/>
              <a:ext cx="24765" cy="574675"/>
            </a:xfrm>
            <a:custGeom>
              <a:avLst/>
              <a:gdLst/>
              <a:ahLst/>
              <a:cxnLst/>
              <a:rect l="l" t="t" r="r" b="b"/>
              <a:pathLst>
                <a:path w="24765" h="574675">
                  <a:moveTo>
                    <a:pt x="24752" y="547001"/>
                  </a:moveTo>
                  <a:lnTo>
                    <a:pt x="0" y="547001"/>
                  </a:lnTo>
                  <a:lnTo>
                    <a:pt x="0" y="574230"/>
                  </a:lnTo>
                  <a:lnTo>
                    <a:pt x="24752" y="574230"/>
                  </a:lnTo>
                  <a:lnTo>
                    <a:pt x="24752" y="547001"/>
                  </a:lnTo>
                  <a:close/>
                </a:path>
                <a:path w="24765" h="574675">
                  <a:moveTo>
                    <a:pt x="24752" y="305396"/>
                  </a:moveTo>
                  <a:lnTo>
                    <a:pt x="0" y="305396"/>
                  </a:lnTo>
                  <a:lnTo>
                    <a:pt x="0" y="388556"/>
                  </a:lnTo>
                  <a:lnTo>
                    <a:pt x="24752" y="388556"/>
                  </a:lnTo>
                  <a:lnTo>
                    <a:pt x="24752" y="305396"/>
                  </a:lnTo>
                  <a:close/>
                </a:path>
                <a:path w="24765" h="574675">
                  <a:moveTo>
                    <a:pt x="24752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19050"/>
                  </a:lnTo>
                  <a:lnTo>
                    <a:pt x="0" y="25400"/>
                  </a:lnTo>
                  <a:lnTo>
                    <a:pt x="0" y="33020"/>
                  </a:lnTo>
                  <a:lnTo>
                    <a:pt x="0" y="147320"/>
                  </a:lnTo>
                  <a:lnTo>
                    <a:pt x="24752" y="147320"/>
                  </a:lnTo>
                  <a:lnTo>
                    <a:pt x="24752" y="33020"/>
                  </a:lnTo>
                  <a:lnTo>
                    <a:pt x="17818" y="33020"/>
                  </a:lnTo>
                  <a:lnTo>
                    <a:pt x="17818" y="25400"/>
                  </a:lnTo>
                  <a:lnTo>
                    <a:pt x="24752" y="25400"/>
                  </a:lnTo>
                  <a:lnTo>
                    <a:pt x="24752" y="19050"/>
                  </a:lnTo>
                  <a:lnTo>
                    <a:pt x="17818" y="19050"/>
                  </a:lnTo>
                  <a:lnTo>
                    <a:pt x="17818" y="11430"/>
                  </a:lnTo>
                  <a:lnTo>
                    <a:pt x="24752" y="11430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0646100" y="5090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646100" y="50821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646103" y="50821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646100" y="507525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0646100" y="50673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0646103" y="50673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0628273" y="53619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0648082" y="53619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0628273" y="520348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648082" y="52034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0628273" y="56035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0648082" y="56035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0628273" y="54450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0648082" y="54450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0653035" y="560352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0653035" y="5361914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0653035" y="5090113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1133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0653035" y="50752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0653035" y="505652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0628282" y="5056438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0"/>
                  </a:moveTo>
                  <a:lnTo>
                    <a:pt x="0" y="1470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0628282" y="5361908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0628282" y="560352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0653035" y="52034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0653035" y="52430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0653035" y="52826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0653035" y="53223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0653035" y="5342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628282" y="52034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0628282" y="52430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0628282" y="52826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0628282" y="53223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0628282" y="5342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0648082" y="52034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0628273" y="520348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0648082" y="53619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0628273" y="53619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0653035" y="54450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0653035" y="54846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0653035" y="55243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0653035" y="55639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0653035" y="55837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0628282" y="54450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0628282" y="54846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0628282" y="55243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0628282" y="55639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0628282" y="55837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0648082" y="54450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0628273" y="54450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0648082" y="56035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0628273" y="56035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9957926" y="5630750"/>
              <a:ext cx="695325" cy="34925"/>
            </a:xfrm>
            <a:custGeom>
              <a:avLst/>
              <a:gdLst/>
              <a:ahLst/>
              <a:cxnLst/>
              <a:rect l="l" t="t" r="r" b="b"/>
              <a:pathLst>
                <a:path w="695325" h="34925">
                  <a:moveTo>
                    <a:pt x="695109" y="0"/>
                  </a:moveTo>
                  <a:lnTo>
                    <a:pt x="0" y="0"/>
                  </a:lnTo>
                  <a:lnTo>
                    <a:pt x="0" y="34648"/>
                  </a:lnTo>
                  <a:lnTo>
                    <a:pt x="695109" y="34648"/>
                  </a:lnTo>
                  <a:lnTo>
                    <a:pt x="69510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9957930" y="5665401"/>
              <a:ext cx="695325" cy="0"/>
            </a:xfrm>
            <a:custGeom>
              <a:avLst/>
              <a:gdLst/>
              <a:ahLst/>
              <a:cxnLst/>
              <a:rect l="l" t="t" r="r" b="b"/>
              <a:pathLst>
                <a:path w="695325">
                  <a:moveTo>
                    <a:pt x="0" y="0"/>
                  </a:moveTo>
                  <a:lnTo>
                    <a:pt x="6951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0653035" y="563075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957925" y="5630752"/>
              <a:ext cx="695325" cy="0"/>
            </a:xfrm>
            <a:custGeom>
              <a:avLst/>
              <a:gdLst/>
              <a:ahLst/>
              <a:cxnLst/>
              <a:rect l="l" t="t" r="r" b="b"/>
              <a:pathLst>
                <a:path w="695325">
                  <a:moveTo>
                    <a:pt x="6951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9957930" y="563075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0313402" y="5056516"/>
              <a:ext cx="40005" cy="574675"/>
            </a:xfrm>
            <a:custGeom>
              <a:avLst/>
              <a:gdLst/>
              <a:ahLst/>
              <a:cxnLst/>
              <a:rect l="l" t="t" r="r" b="b"/>
              <a:pathLst>
                <a:path w="40004" h="574675">
                  <a:moveTo>
                    <a:pt x="39611" y="0"/>
                  </a:moveTo>
                  <a:lnTo>
                    <a:pt x="0" y="0"/>
                  </a:lnTo>
                  <a:lnTo>
                    <a:pt x="0" y="574233"/>
                  </a:lnTo>
                  <a:lnTo>
                    <a:pt x="39611" y="574233"/>
                  </a:lnTo>
                  <a:lnTo>
                    <a:pt x="396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0313393" y="5056412"/>
              <a:ext cx="40005" cy="635"/>
            </a:xfrm>
            <a:custGeom>
              <a:avLst/>
              <a:gdLst/>
              <a:ahLst/>
              <a:cxnLst/>
              <a:rect l="l" t="t" r="r" b="b"/>
              <a:pathLst>
                <a:path w="40004" h="635">
                  <a:moveTo>
                    <a:pt x="39621" y="0"/>
                  </a:moveTo>
                  <a:lnTo>
                    <a:pt x="0" y="104"/>
                  </a:lnTo>
                  <a:lnTo>
                    <a:pt x="39621" y="10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0313400" y="5056516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h="574675">
                  <a:moveTo>
                    <a:pt x="0" y="0"/>
                  </a:moveTo>
                  <a:lnTo>
                    <a:pt x="0" y="5742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0313398" y="563075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0353010" y="50564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0353010" y="5056518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h="574675">
                  <a:moveTo>
                    <a:pt x="0" y="5742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416299" y="5031689"/>
              <a:ext cx="34925" cy="633730"/>
            </a:xfrm>
            <a:custGeom>
              <a:avLst/>
              <a:gdLst/>
              <a:ahLst/>
              <a:cxnLst/>
              <a:rect l="l" t="t" r="r" b="b"/>
              <a:pathLst>
                <a:path w="34925" h="633729">
                  <a:moveTo>
                    <a:pt x="34658" y="0"/>
                  </a:moveTo>
                  <a:lnTo>
                    <a:pt x="0" y="0"/>
                  </a:lnTo>
                  <a:lnTo>
                    <a:pt x="0" y="633677"/>
                  </a:lnTo>
                  <a:lnTo>
                    <a:pt x="34658" y="633677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9416301" y="5031689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0"/>
                  </a:moveTo>
                  <a:lnTo>
                    <a:pt x="0" y="6336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9416301" y="566537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9450960" y="5056440"/>
              <a:ext cx="0" cy="608965"/>
            </a:xfrm>
            <a:custGeom>
              <a:avLst/>
              <a:gdLst/>
              <a:ahLst/>
              <a:cxnLst/>
              <a:rect l="l" t="t" r="r" b="b"/>
              <a:pathLst>
                <a:path h="608964">
                  <a:moveTo>
                    <a:pt x="0" y="6089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416301" y="503168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9965347" y="5464409"/>
              <a:ext cx="3175" cy="166370"/>
            </a:xfrm>
            <a:custGeom>
              <a:avLst/>
              <a:gdLst/>
              <a:ahLst/>
              <a:cxnLst/>
              <a:rect l="l" t="t" r="r" b="b"/>
              <a:pathLst>
                <a:path w="3175" h="166370">
                  <a:moveTo>
                    <a:pt x="1473" y="0"/>
                  </a:moveTo>
                  <a:lnTo>
                    <a:pt x="0" y="0"/>
                  </a:lnTo>
                  <a:lnTo>
                    <a:pt x="0" y="166357"/>
                  </a:lnTo>
                  <a:lnTo>
                    <a:pt x="1473" y="166357"/>
                  </a:lnTo>
                  <a:lnTo>
                    <a:pt x="1473" y="0"/>
                  </a:lnTo>
                  <a:close/>
                </a:path>
                <a:path w="3175" h="166370">
                  <a:moveTo>
                    <a:pt x="2971" y="0"/>
                  </a:moveTo>
                  <a:lnTo>
                    <a:pt x="1485" y="0"/>
                  </a:lnTo>
                  <a:lnTo>
                    <a:pt x="1485" y="166357"/>
                  </a:lnTo>
                  <a:lnTo>
                    <a:pt x="2971" y="166357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9968329" y="5464401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166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9957930" y="5464400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0"/>
                  </a:moveTo>
                  <a:lnTo>
                    <a:pt x="0" y="1663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9957930" y="56307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9965358" y="5630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9966841" y="5630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9596514" y="5444590"/>
              <a:ext cx="20320" cy="196215"/>
            </a:xfrm>
            <a:custGeom>
              <a:avLst/>
              <a:gdLst/>
              <a:ahLst/>
              <a:cxnLst/>
              <a:rect l="l" t="t" r="r" b="b"/>
              <a:pathLst>
                <a:path w="20320" h="196214">
                  <a:moveTo>
                    <a:pt x="0" y="0"/>
                  </a:moveTo>
                  <a:lnTo>
                    <a:pt x="0" y="196056"/>
                  </a:lnTo>
                  <a:lnTo>
                    <a:pt x="19810" y="196056"/>
                  </a:lnTo>
                  <a:lnTo>
                    <a:pt x="19810" y="198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9596514" y="5444590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9596514" y="55020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9596514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9616317" y="5464396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176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1562016" y="5031695"/>
              <a:ext cx="966469" cy="34925"/>
            </a:xfrm>
            <a:custGeom>
              <a:avLst/>
              <a:gdLst/>
              <a:ahLst/>
              <a:cxnLst/>
              <a:rect l="l" t="t" r="r" b="b"/>
              <a:pathLst>
                <a:path w="966470" h="34925">
                  <a:moveTo>
                    <a:pt x="49504" y="0"/>
                  </a:moveTo>
                  <a:lnTo>
                    <a:pt x="0" y="0"/>
                  </a:lnTo>
                  <a:lnTo>
                    <a:pt x="0" y="34645"/>
                  </a:lnTo>
                  <a:lnTo>
                    <a:pt x="49504" y="34645"/>
                  </a:lnTo>
                  <a:lnTo>
                    <a:pt x="49504" y="0"/>
                  </a:lnTo>
                  <a:close/>
                </a:path>
                <a:path w="966470" h="34925">
                  <a:moveTo>
                    <a:pt x="966406" y="0"/>
                  </a:moveTo>
                  <a:lnTo>
                    <a:pt x="198043" y="0"/>
                  </a:lnTo>
                  <a:lnTo>
                    <a:pt x="198043" y="34645"/>
                  </a:lnTo>
                  <a:lnTo>
                    <a:pt x="966406" y="34645"/>
                  </a:lnTo>
                  <a:lnTo>
                    <a:pt x="9664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1760059" y="5031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1760059" y="50613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1611533" y="5031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1611533" y="50613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1562022" y="506634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1760059" y="5066340"/>
              <a:ext cx="768985" cy="0"/>
            </a:xfrm>
            <a:custGeom>
              <a:avLst/>
              <a:gdLst/>
              <a:ahLst/>
              <a:cxnLst/>
              <a:rect l="l" t="t" r="r" b="b"/>
              <a:pathLst>
                <a:path w="768984">
                  <a:moveTo>
                    <a:pt x="0" y="0"/>
                  </a:moveTo>
                  <a:lnTo>
                    <a:pt x="7683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1760063" y="5031689"/>
              <a:ext cx="768985" cy="0"/>
            </a:xfrm>
            <a:custGeom>
              <a:avLst/>
              <a:gdLst/>
              <a:ahLst/>
              <a:cxnLst/>
              <a:rect l="l" t="t" r="r" b="b"/>
              <a:pathLst>
                <a:path w="768984">
                  <a:moveTo>
                    <a:pt x="768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1562026" y="50316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1562022" y="503168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1611533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1651137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1730350" y="506634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1611533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1651137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1690745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1730350" y="5031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1740255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1611533" y="50613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1611533" y="5031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1760059" y="50613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1760059" y="5031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0957016" y="5399029"/>
              <a:ext cx="301625" cy="24130"/>
            </a:xfrm>
            <a:custGeom>
              <a:avLst/>
              <a:gdLst/>
              <a:ahLst/>
              <a:cxnLst/>
              <a:rect l="l" t="t" r="r" b="b"/>
              <a:pathLst>
                <a:path w="301625" h="24129">
                  <a:moveTo>
                    <a:pt x="301017" y="0"/>
                  </a:moveTo>
                  <a:lnTo>
                    <a:pt x="0" y="0"/>
                  </a:lnTo>
                  <a:lnTo>
                    <a:pt x="0" y="23758"/>
                  </a:lnTo>
                  <a:lnTo>
                    <a:pt x="301017" y="23758"/>
                  </a:lnTo>
                  <a:lnTo>
                    <a:pt x="3010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0957021" y="5422783"/>
              <a:ext cx="301625" cy="0"/>
            </a:xfrm>
            <a:custGeom>
              <a:avLst/>
              <a:gdLst/>
              <a:ahLst/>
              <a:cxnLst/>
              <a:rect l="l" t="t" r="r" b="b"/>
              <a:pathLst>
                <a:path w="301625">
                  <a:moveTo>
                    <a:pt x="0" y="0"/>
                  </a:moveTo>
                  <a:lnTo>
                    <a:pt x="3010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1258036" y="539902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1191566" y="5399022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>
                  <a:moveTo>
                    <a:pt x="664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0957019" y="5399022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2325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0957021" y="539902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0957016" y="5157413"/>
              <a:ext cx="301625" cy="24130"/>
            </a:xfrm>
            <a:custGeom>
              <a:avLst/>
              <a:gdLst/>
              <a:ahLst/>
              <a:cxnLst/>
              <a:rect l="l" t="t" r="r" b="b"/>
              <a:pathLst>
                <a:path w="301625" h="24129">
                  <a:moveTo>
                    <a:pt x="30101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01017" y="23768"/>
                  </a:lnTo>
                  <a:lnTo>
                    <a:pt x="3010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0957021" y="5181180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5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1191570" y="5181180"/>
              <a:ext cx="66675" cy="0"/>
            </a:xfrm>
            <a:custGeom>
              <a:avLst/>
              <a:gdLst/>
              <a:ahLst/>
              <a:cxnLst/>
              <a:rect l="l" t="t" r="r" b="b"/>
              <a:pathLst>
                <a:path w="66675">
                  <a:moveTo>
                    <a:pt x="0" y="0"/>
                  </a:moveTo>
                  <a:lnTo>
                    <a:pt x="664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1091684" y="5157412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1663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0957025" y="5157412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1108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0957021" y="515741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258029" y="5056447"/>
              <a:ext cx="24765" cy="584200"/>
            </a:xfrm>
            <a:custGeom>
              <a:avLst/>
              <a:gdLst/>
              <a:ahLst/>
              <a:cxnLst/>
              <a:rect l="l" t="t" r="r" b="b"/>
              <a:pathLst>
                <a:path w="24765" h="584200">
                  <a:moveTo>
                    <a:pt x="24752" y="554482"/>
                  </a:moveTo>
                  <a:lnTo>
                    <a:pt x="0" y="554482"/>
                  </a:lnTo>
                  <a:lnTo>
                    <a:pt x="0" y="584200"/>
                  </a:lnTo>
                  <a:lnTo>
                    <a:pt x="24752" y="584200"/>
                  </a:lnTo>
                  <a:lnTo>
                    <a:pt x="24752" y="554482"/>
                  </a:lnTo>
                  <a:close/>
                </a:path>
                <a:path w="24765" h="584200">
                  <a:moveTo>
                    <a:pt x="24752" y="312877"/>
                  </a:moveTo>
                  <a:lnTo>
                    <a:pt x="0" y="312877"/>
                  </a:lnTo>
                  <a:lnTo>
                    <a:pt x="0" y="396049"/>
                  </a:lnTo>
                  <a:lnTo>
                    <a:pt x="24752" y="396049"/>
                  </a:lnTo>
                  <a:lnTo>
                    <a:pt x="24752" y="312877"/>
                  </a:lnTo>
                  <a:close/>
                </a:path>
                <a:path w="24765" h="584200">
                  <a:moveTo>
                    <a:pt x="24752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4130"/>
                  </a:lnTo>
                  <a:lnTo>
                    <a:pt x="0" y="25400"/>
                  </a:lnTo>
                  <a:lnTo>
                    <a:pt x="0" y="34290"/>
                  </a:lnTo>
                  <a:lnTo>
                    <a:pt x="0" y="154940"/>
                  </a:lnTo>
                  <a:lnTo>
                    <a:pt x="24752" y="154940"/>
                  </a:lnTo>
                  <a:lnTo>
                    <a:pt x="24752" y="34290"/>
                  </a:lnTo>
                  <a:lnTo>
                    <a:pt x="17830" y="34290"/>
                  </a:lnTo>
                  <a:lnTo>
                    <a:pt x="17830" y="25400"/>
                  </a:lnTo>
                  <a:lnTo>
                    <a:pt x="24752" y="25400"/>
                  </a:lnTo>
                  <a:lnTo>
                    <a:pt x="24752" y="24130"/>
                  </a:lnTo>
                  <a:lnTo>
                    <a:pt x="17830" y="24130"/>
                  </a:lnTo>
                  <a:lnTo>
                    <a:pt x="17830" y="11430"/>
                  </a:lnTo>
                  <a:lnTo>
                    <a:pt x="24752" y="11430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275859" y="507525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275867" y="50807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1275859" y="50901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1275859" y="50821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1275867" y="50821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1258027" y="53693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1277836" y="53693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1258027" y="52108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1277836" y="5210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1258027" y="5452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1277836" y="5452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1258027" y="5610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1277836" y="5610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1282789" y="561092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1282789" y="5369316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1282789" y="509011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1282789" y="50806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1282789" y="505643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1258036" y="505643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1258036" y="5056438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09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1258036" y="518118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1258036" y="536931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1258036" y="561092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1282789" y="52108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1282789" y="52504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1282789" y="52901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1282789" y="53297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1282789" y="53495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1258036" y="52108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1258036" y="52504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1258036" y="52901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1258036" y="53297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1258036" y="53495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1277836" y="5210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1258027" y="52108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1277836" y="53693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1258027" y="53693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1282789" y="55911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1282789" y="55514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1282789" y="55118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1282789" y="54722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1282789" y="5452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1258036" y="55911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1258036" y="55514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1258036" y="55118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1258036" y="54722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1258036" y="5452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1277836" y="5610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1258027" y="5610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1277836" y="5452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1258027" y="5452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1562016" y="5066353"/>
              <a:ext cx="24765" cy="599440"/>
            </a:xfrm>
            <a:custGeom>
              <a:avLst/>
              <a:gdLst/>
              <a:ahLst/>
              <a:cxnLst/>
              <a:rect l="l" t="t" r="r" b="b"/>
              <a:pathLst>
                <a:path w="24765" h="599439">
                  <a:moveTo>
                    <a:pt x="24752" y="574294"/>
                  </a:moveTo>
                  <a:lnTo>
                    <a:pt x="0" y="574294"/>
                  </a:lnTo>
                  <a:lnTo>
                    <a:pt x="0" y="599046"/>
                  </a:lnTo>
                  <a:lnTo>
                    <a:pt x="24752" y="599046"/>
                  </a:lnTo>
                  <a:lnTo>
                    <a:pt x="24752" y="574294"/>
                  </a:lnTo>
                  <a:close/>
                </a:path>
                <a:path w="24765" h="599439">
                  <a:moveTo>
                    <a:pt x="24752" y="351523"/>
                  </a:moveTo>
                  <a:lnTo>
                    <a:pt x="0" y="351523"/>
                  </a:lnTo>
                  <a:lnTo>
                    <a:pt x="0" y="381215"/>
                  </a:lnTo>
                  <a:lnTo>
                    <a:pt x="24752" y="381215"/>
                  </a:lnTo>
                  <a:lnTo>
                    <a:pt x="24752" y="351523"/>
                  </a:lnTo>
                  <a:close/>
                </a:path>
                <a:path w="24765" h="599439">
                  <a:moveTo>
                    <a:pt x="24752" y="0"/>
                  </a:moveTo>
                  <a:lnTo>
                    <a:pt x="0" y="0"/>
                  </a:lnTo>
                  <a:lnTo>
                    <a:pt x="0" y="113868"/>
                  </a:lnTo>
                  <a:lnTo>
                    <a:pt x="24752" y="113868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156202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1581821" y="56406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1562023" y="54475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1581821" y="54475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1568456" y="541786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1562022" y="5417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1568456" y="5180217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1562022" y="51802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1562022" y="5066340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8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1562022" y="541786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1586774" y="564064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1586774" y="54426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1586774" y="5066346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38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1586774" y="54475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1586774" y="54871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1586774" y="55267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1586774" y="55663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1586774" y="56059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1586774" y="56208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1562022" y="54475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1562022" y="54871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1562022" y="55267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1562022" y="55663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1562022" y="56059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1562022" y="56208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1581821" y="54475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1562023" y="54475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1581821" y="56406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156202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1562022" y="51802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1562022" y="52198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1562022" y="52594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1562022" y="529903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1562022" y="53386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1562022" y="53782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1562022" y="53980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1586774" y="51802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1586774" y="52198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1586774" y="52594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1586774" y="529903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1586774" y="53386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1586774" y="53782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1586774" y="53980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1562003" y="5180221"/>
              <a:ext cx="6985" cy="238125"/>
            </a:xfrm>
            <a:custGeom>
              <a:avLst/>
              <a:gdLst/>
              <a:ahLst/>
              <a:cxnLst/>
              <a:rect l="l" t="t" r="r" b="b"/>
              <a:pathLst>
                <a:path w="6984" h="238125">
                  <a:moveTo>
                    <a:pt x="6438" y="98031"/>
                  </a:moveTo>
                  <a:lnTo>
                    <a:pt x="0" y="98031"/>
                  </a:lnTo>
                  <a:lnTo>
                    <a:pt x="0" y="105460"/>
                  </a:lnTo>
                  <a:lnTo>
                    <a:pt x="0" y="230225"/>
                  </a:lnTo>
                  <a:lnTo>
                    <a:pt x="0" y="237655"/>
                  </a:lnTo>
                  <a:lnTo>
                    <a:pt x="6438" y="237655"/>
                  </a:lnTo>
                  <a:lnTo>
                    <a:pt x="6438" y="230225"/>
                  </a:lnTo>
                  <a:lnTo>
                    <a:pt x="6438" y="105460"/>
                  </a:lnTo>
                  <a:lnTo>
                    <a:pt x="6438" y="98031"/>
                  </a:lnTo>
                  <a:close/>
                </a:path>
                <a:path w="6984" h="238125">
                  <a:moveTo>
                    <a:pt x="6438" y="0"/>
                  </a:moveTo>
                  <a:lnTo>
                    <a:pt x="0" y="0"/>
                  </a:lnTo>
                  <a:lnTo>
                    <a:pt x="0" y="7429"/>
                  </a:lnTo>
                  <a:lnTo>
                    <a:pt x="6438" y="7429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1568456" y="518764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5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1562022" y="5187645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0" y="905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1562022" y="541042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1562022" y="54104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1568456" y="54104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1562017" y="5417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1562022" y="518021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1562022" y="51876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1568456" y="51802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1562017" y="51802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1562022" y="527824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1562022" y="52856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1568456" y="527823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1562017" y="52782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1562022" y="518764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5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1562022" y="5285667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0"/>
                  </a:moveTo>
                  <a:lnTo>
                    <a:pt x="0" y="1247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1562022" y="54104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1568456" y="5285664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5">
                  <a:moveTo>
                    <a:pt x="0" y="1247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1562017" y="528566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1568456" y="5410435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7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1568456" y="5285667"/>
              <a:ext cx="125095" cy="125095"/>
            </a:xfrm>
            <a:custGeom>
              <a:avLst/>
              <a:gdLst/>
              <a:ahLst/>
              <a:cxnLst/>
              <a:rect l="l" t="t" r="r" b="b"/>
              <a:pathLst>
                <a:path w="125095" h="125095">
                  <a:moveTo>
                    <a:pt x="0" y="0"/>
                  </a:moveTo>
                  <a:lnTo>
                    <a:pt x="48570" y="9803"/>
                  </a:lnTo>
                  <a:lnTo>
                    <a:pt x="88230" y="36540"/>
                  </a:lnTo>
                  <a:lnTo>
                    <a:pt x="114967" y="76200"/>
                  </a:lnTo>
                  <a:lnTo>
                    <a:pt x="124771" y="1247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1562022" y="51802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1568456" y="5180217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1562022" y="54178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1568456" y="541786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9450957" y="5482220"/>
              <a:ext cx="146050" cy="20320"/>
            </a:xfrm>
            <a:custGeom>
              <a:avLst/>
              <a:gdLst/>
              <a:ahLst/>
              <a:cxnLst/>
              <a:rect l="l" t="t" r="r" b="b"/>
              <a:pathLst>
                <a:path w="146050" h="20320">
                  <a:moveTo>
                    <a:pt x="145545" y="0"/>
                  </a:moveTo>
                  <a:lnTo>
                    <a:pt x="0" y="0"/>
                  </a:lnTo>
                  <a:lnTo>
                    <a:pt x="0" y="19810"/>
                  </a:lnTo>
                  <a:lnTo>
                    <a:pt x="145545" y="19810"/>
                  </a:lnTo>
                  <a:lnTo>
                    <a:pt x="1455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9450960" y="5502027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9450969" y="5482224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9450960" y="54822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9781670" y="5464399"/>
              <a:ext cx="20320" cy="176530"/>
            </a:xfrm>
            <a:custGeom>
              <a:avLst/>
              <a:gdLst/>
              <a:ahLst/>
              <a:cxnLst/>
              <a:rect l="l" t="t" r="r" b="b"/>
              <a:pathLst>
                <a:path w="20320" h="176529">
                  <a:moveTo>
                    <a:pt x="19810" y="0"/>
                  </a:moveTo>
                  <a:lnTo>
                    <a:pt x="0" y="0"/>
                  </a:lnTo>
                  <a:lnTo>
                    <a:pt x="0" y="176256"/>
                  </a:lnTo>
                  <a:lnTo>
                    <a:pt x="19810" y="176256"/>
                  </a:lnTo>
                  <a:lnTo>
                    <a:pt x="198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9781678" y="5464400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9781678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9801484" y="5464396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176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0353014" y="5147539"/>
              <a:ext cx="275590" cy="24130"/>
            </a:xfrm>
            <a:custGeom>
              <a:avLst/>
              <a:gdLst/>
              <a:ahLst/>
              <a:cxnLst/>
              <a:rect l="l" t="t" r="r" b="b"/>
              <a:pathLst>
                <a:path w="275590" h="24129">
                  <a:moveTo>
                    <a:pt x="275269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275269" y="23768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0353010" y="5171304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0628282" y="514753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0353013" y="5147536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0353010" y="514753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1067913" y="5056411"/>
              <a:ext cx="24130" cy="101600"/>
            </a:xfrm>
            <a:custGeom>
              <a:avLst/>
              <a:gdLst/>
              <a:ahLst/>
              <a:cxnLst/>
              <a:rect l="l" t="t" r="r" b="b"/>
              <a:pathLst>
                <a:path w="24129" h="101600">
                  <a:moveTo>
                    <a:pt x="23758" y="0"/>
                  </a:moveTo>
                  <a:lnTo>
                    <a:pt x="0" y="0"/>
                  </a:lnTo>
                  <a:lnTo>
                    <a:pt x="0" y="100991"/>
                  </a:lnTo>
                  <a:lnTo>
                    <a:pt x="23758" y="100991"/>
                  </a:lnTo>
                  <a:lnTo>
                    <a:pt x="237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067922" y="505641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09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091686" y="505642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0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1067927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9596513" y="5640647"/>
              <a:ext cx="205104" cy="24765"/>
            </a:xfrm>
            <a:custGeom>
              <a:avLst/>
              <a:gdLst/>
              <a:ahLst/>
              <a:cxnLst/>
              <a:rect l="l" t="t" r="r" b="b"/>
              <a:pathLst>
                <a:path w="205104" h="24764">
                  <a:moveTo>
                    <a:pt x="24752" y="0"/>
                  </a:moveTo>
                  <a:lnTo>
                    <a:pt x="0" y="0"/>
                  </a:lnTo>
                  <a:lnTo>
                    <a:pt x="0" y="24752"/>
                  </a:lnTo>
                  <a:lnTo>
                    <a:pt x="24752" y="24752"/>
                  </a:lnTo>
                  <a:lnTo>
                    <a:pt x="24752" y="0"/>
                  </a:lnTo>
                  <a:close/>
                </a:path>
                <a:path w="205104" h="24764">
                  <a:moveTo>
                    <a:pt x="204965" y="0"/>
                  </a:moveTo>
                  <a:lnTo>
                    <a:pt x="143573" y="0"/>
                  </a:lnTo>
                  <a:lnTo>
                    <a:pt x="143573" y="24752"/>
                  </a:lnTo>
                  <a:lnTo>
                    <a:pt x="204965" y="24752"/>
                  </a:lnTo>
                  <a:lnTo>
                    <a:pt x="2049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9740090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9740090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9621272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9621272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9450960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9450960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959651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959651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980148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980148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9957930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9957930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9596514" y="566540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9740090" y="5665401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>
                  <a:moveTo>
                    <a:pt x="0" y="0"/>
                  </a:moveTo>
                  <a:lnTo>
                    <a:pt x="6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9740093" y="5640652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>
                  <a:moveTo>
                    <a:pt x="6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9596519" y="564065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9621272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9660877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970048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972028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9621272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9660877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970048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972028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9621272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9621272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9740090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9740090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957670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953709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949748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470771" y="56406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450951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576703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53709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49748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470771" y="56654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450951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59651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59651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450960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450960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93811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898514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85890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821290" y="564065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801476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93811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898514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985890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9821290" y="566540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9801476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9957930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9957930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980148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980148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017338" y="5056443"/>
              <a:ext cx="24765" cy="574675"/>
            </a:xfrm>
            <a:custGeom>
              <a:avLst/>
              <a:gdLst/>
              <a:ahLst/>
              <a:cxnLst/>
              <a:rect l="l" t="t" r="r" b="b"/>
              <a:pathLst>
                <a:path w="24765" h="574675">
                  <a:moveTo>
                    <a:pt x="24753" y="0"/>
                  </a:moveTo>
                  <a:lnTo>
                    <a:pt x="0" y="0"/>
                  </a:lnTo>
                  <a:lnTo>
                    <a:pt x="0" y="574317"/>
                  </a:lnTo>
                  <a:lnTo>
                    <a:pt x="24753" y="574317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017341" y="5056438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h="574675">
                  <a:moveTo>
                    <a:pt x="0" y="0"/>
                  </a:moveTo>
                  <a:lnTo>
                    <a:pt x="0" y="574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017341" y="563075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0042099" y="5056434"/>
              <a:ext cx="0" cy="574675"/>
            </a:xfrm>
            <a:custGeom>
              <a:avLst/>
              <a:gdLst/>
              <a:ahLst/>
              <a:cxnLst/>
              <a:rect l="l" t="t" r="r" b="b"/>
              <a:pathLst>
                <a:path h="574675">
                  <a:moveTo>
                    <a:pt x="0" y="5743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0017346" y="505643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0351770" y="4451457"/>
              <a:ext cx="37465" cy="580390"/>
            </a:xfrm>
            <a:custGeom>
              <a:avLst/>
              <a:gdLst/>
              <a:ahLst/>
              <a:cxnLst/>
              <a:rect l="l" t="t" r="r" b="b"/>
              <a:pathLst>
                <a:path w="37465" h="580389">
                  <a:moveTo>
                    <a:pt x="30429" y="0"/>
                  </a:moveTo>
                  <a:lnTo>
                    <a:pt x="30429" y="0"/>
                  </a:lnTo>
                  <a:lnTo>
                    <a:pt x="0" y="0"/>
                  </a:lnTo>
                  <a:lnTo>
                    <a:pt x="0" y="580237"/>
                  </a:lnTo>
                  <a:lnTo>
                    <a:pt x="30429" y="580237"/>
                  </a:lnTo>
                  <a:lnTo>
                    <a:pt x="30429" y="0"/>
                  </a:lnTo>
                  <a:close/>
                </a:path>
                <a:path w="37465" h="580389">
                  <a:moveTo>
                    <a:pt x="36893" y="0"/>
                  </a:moveTo>
                  <a:lnTo>
                    <a:pt x="35648" y="0"/>
                  </a:lnTo>
                  <a:lnTo>
                    <a:pt x="34404" y="0"/>
                  </a:lnTo>
                  <a:lnTo>
                    <a:pt x="30441" y="0"/>
                  </a:lnTo>
                  <a:lnTo>
                    <a:pt x="30441" y="580237"/>
                  </a:lnTo>
                  <a:lnTo>
                    <a:pt x="34404" y="580237"/>
                  </a:lnTo>
                  <a:lnTo>
                    <a:pt x="35648" y="580237"/>
                  </a:lnTo>
                  <a:lnTo>
                    <a:pt x="36893" y="580237"/>
                  </a:lnTo>
                  <a:lnTo>
                    <a:pt x="3689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0351773" y="4451442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89">
                  <a:moveTo>
                    <a:pt x="0" y="0"/>
                  </a:moveTo>
                  <a:lnTo>
                    <a:pt x="0" y="5802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038742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038618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0382212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0381234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0360435" y="503168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0359443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0355486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035425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035301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0351774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0388657" y="4451445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89">
                  <a:moveTo>
                    <a:pt x="0" y="580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0351774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1557114" y="4451457"/>
              <a:ext cx="36195" cy="580390"/>
            </a:xfrm>
            <a:custGeom>
              <a:avLst/>
              <a:gdLst/>
              <a:ahLst/>
              <a:cxnLst/>
              <a:rect l="l" t="t" r="r" b="b"/>
              <a:pathLst>
                <a:path w="36195" h="580389">
                  <a:moveTo>
                    <a:pt x="7416" y="0"/>
                  </a:moveTo>
                  <a:lnTo>
                    <a:pt x="7416" y="0"/>
                  </a:lnTo>
                  <a:lnTo>
                    <a:pt x="0" y="0"/>
                  </a:lnTo>
                  <a:lnTo>
                    <a:pt x="0" y="580237"/>
                  </a:lnTo>
                  <a:lnTo>
                    <a:pt x="7416" y="580237"/>
                  </a:lnTo>
                  <a:lnTo>
                    <a:pt x="7416" y="0"/>
                  </a:lnTo>
                  <a:close/>
                </a:path>
                <a:path w="36195" h="580389">
                  <a:moveTo>
                    <a:pt x="34594" y="0"/>
                  </a:moveTo>
                  <a:lnTo>
                    <a:pt x="34594" y="0"/>
                  </a:lnTo>
                  <a:lnTo>
                    <a:pt x="7429" y="0"/>
                  </a:lnTo>
                  <a:lnTo>
                    <a:pt x="7429" y="580237"/>
                  </a:lnTo>
                  <a:lnTo>
                    <a:pt x="34594" y="580237"/>
                  </a:lnTo>
                  <a:lnTo>
                    <a:pt x="34594" y="0"/>
                  </a:lnTo>
                  <a:close/>
                </a:path>
                <a:path w="36195" h="580389">
                  <a:moveTo>
                    <a:pt x="35852" y="0"/>
                  </a:moveTo>
                  <a:lnTo>
                    <a:pt x="34607" y="0"/>
                  </a:lnTo>
                  <a:lnTo>
                    <a:pt x="34607" y="580237"/>
                  </a:lnTo>
                  <a:lnTo>
                    <a:pt x="35852" y="580237"/>
                  </a:lnTo>
                  <a:lnTo>
                    <a:pt x="358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1557118" y="4451442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89">
                  <a:moveTo>
                    <a:pt x="0" y="0"/>
                  </a:moveTo>
                  <a:lnTo>
                    <a:pt x="0" y="5802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1591721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1590489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1586520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1585543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1564543" y="5031689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09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1563562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1559588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1558359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1557123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592967" y="4451445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89">
                  <a:moveTo>
                    <a:pt x="0" y="580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1591721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9450959" y="5662453"/>
              <a:ext cx="146050" cy="3175"/>
            </a:xfrm>
            <a:custGeom>
              <a:avLst/>
              <a:gdLst/>
              <a:ahLst/>
              <a:cxnLst/>
              <a:rect l="l" t="t" r="r" b="b"/>
              <a:pathLst>
                <a:path w="146050" h="3175">
                  <a:moveTo>
                    <a:pt x="145554" y="0"/>
                  </a:moveTo>
                  <a:lnTo>
                    <a:pt x="0" y="0"/>
                  </a:lnTo>
                  <a:lnTo>
                    <a:pt x="0" y="1473"/>
                  </a:lnTo>
                  <a:lnTo>
                    <a:pt x="0" y="2959"/>
                  </a:lnTo>
                  <a:lnTo>
                    <a:pt x="145554" y="2959"/>
                  </a:lnTo>
                  <a:lnTo>
                    <a:pt x="145554" y="1473"/>
                  </a:lnTo>
                  <a:lnTo>
                    <a:pt x="14555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9450960" y="5665401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0" y="0"/>
                  </a:moveTo>
                  <a:lnTo>
                    <a:pt x="1455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9596514" y="56550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9596514" y="56624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9596514" y="56639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9450969" y="5655005"/>
              <a:ext cx="146050" cy="0"/>
            </a:xfrm>
            <a:custGeom>
              <a:avLst/>
              <a:gdLst/>
              <a:ahLst/>
              <a:cxnLst/>
              <a:rect l="l" t="t" r="r" b="b"/>
              <a:pathLst>
                <a:path w="146050">
                  <a:moveTo>
                    <a:pt x="1455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9450960" y="56550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9450960" y="56624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9450960" y="56639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2283864" y="5635705"/>
              <a:ext cx="245110" cy="29845"/>
            </a:xfrm>
            <a:custGeom>
              <a:avLst/>
              <a:gdLst/>
              <a:ahLst/>
              <a:cxnLst/>
              <a:rect l="l" t="t" r="r" b="b"/>
              <a:pathLst>
                <a:path w="245109" h="29845">
                  <a:moveTo>
                    <a:pt x="244568" y="0"/>
                  </a:moveTo>
                  <a:lnTo>
                    <a:pt x="34658" y="0"/>
                  </a:lnTo>
                  <a:lnTo>
                    <a:pt x="0" y="29695"/>
                  </a:lnTo>
                  <a:lnTo>
                    <a:pt x="244568" y="29695"/>
                  </a:lnTo>
                  <a:lnTo>
                    <a:pt x="2445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2283864" y="5665401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5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2318517" y="5635697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209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673831" y="5641618"/>
              <a:ext cx="227965" cy="15240"/>
            </a:xfrm>
            <a:custGeom>
              <a:avLst/>
              <a:gdLst/>
              <a:ahLst/>
              <a:cxnLst/>
              <a:rect l="l" t="t" r="r" b="b"/>
              <a:pathLst>
                <a:path w="227965" h="15239">
                  <a:moveTo>
                    <a:pt x="227741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227741" y="14847"/>
                  </a:lnTo>
                  <a:lnTo>
                    <a:pt x="22774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0673826" y="5656463"/>
              <a:ext cx="227965" cy="0"/>
            </a:xfrm>
            <a:custGeom>
              <a:avLst/>
              <a:gdLst/>
              <a:ahLst/>
              <a:cxnLst/>
              <a:rect l="l" t="t" r="r" b="b"/>
              <a:pathLst>
                <a:path w="227965">
                  <a:moveTo>
                    <a:pt x="0" y="0"/>
                  </a:moveTo>
                  <a:lnTo>
                    <a:pt x="2277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0901571" y="56416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0673829" y="5641615"/>
              <a:ext cx="227965" cy="0"/>
            </a:xfrm>
            <a:custGeom>
              <a:avLst/>
              <a:gdLst/>
              <a:ahLst/>
              <a:cxnLst/>
              <a:rect l="l" t="t" r="r" b="b"/>
              <a:pathLst>
                <a:path w="227965">
                  <a:moveTo>
                    <a:pt x="2277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0673826" y="564161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1172571" y="4852472"/>
              <a:ext cx="12700" cy="179705"/>
            </a:xfrm>
            <a:custGeom>
              <a:avLst/>
              <a:gdLst/>
              <a:ahLst/>
              <a:cxnLst/>
              <a:rect l="l" t="t" r="r" b="b"/>
              <a:pathLst>
                <a:path w="12700" h="179704">
                  <a:moveTo>
                    <a:pt x="12395" y="154813"/>
                  </a:moveTo>
                  <a:lnTo>
                    <a:pt x="12395" y="154813"/>
                  </a:lnTo>
                  <a:lnTo>
                    <a:pt x="0" y="154813"/>
                  </a:lnTo>
                  <a:lnTo>
                    <a:pt x="0" y="179222"/>
                  </a:lnTo>
                  <a:lnTo>
                    <a:pt x="12395" y="179222"/>
                  </a:lnTo>
                  <a:lnTo>
                    <a:pt x="12395" y="154813"/>
                  </a:lnTo>
                  <a:close/>
                </a:path>
                <a:path w="12700" h="179704">
                  <a:moveTo>
                    <a:pt x="12395" y="2489"/>
                  </a:moveTo>
                  <a:lnTo>
                    <a:pt x="11150" y="2489"/>
                  </a:lnTo>
                  <a:lnTo>
                    <a:pt x="11150" y="3708"/>
                  </a:lnTo>
                  <a:lnTo>
                    <a:pt x="11137" y="2476"/>
                  </a:lnTo>
                  <a:lnTo>
                    <a:pt x="12382" y="2476"/>
                  </a:lnTo>
                  <a:lnTo>
                    <a:pt x="12382" y="1231"/>
                  </a:lnTo>
                  <a:lnTo>
                    <a:pt x="12382" y="0"/>
                  </a:lnTo>
                  <a:lnTo>
                    <a:pt x="11366" y="1231"/>
                  </a:lnTo>
                  <a:lnTo>
                    <a:pt x="11137" y="1485"/>
                  </a:lnTo>
                  <a:lnTo>
                    <a:pt x="10325" y="2476"/>
                  </a:lnTo>
                  <a:lnTo>
                    <a:pt x="9906" y="2971"/>
                  </a:lnTo>
                  <a:lnTo>
                    <a:pt x="9283" y="3708"/>
                  </a:lnTo>
                  <a:lnTo>
                    <a:pt x="8432" y="4762"/>
                  </a:lnTo>
                  <a:lnTo>
                    <a:pt x="8432" y="5194"/>
                  </a:lnTo>
                  <a:lnTo>
                    <a:pt x="9906" y="5194"/>
                  </a:lnTo>
                  <a:lnTo>
                    <a:pt x="8420" y="5207"/>
                  </a:lnTo>
                  <a:lnTo>
                    <a:pt x="8420" y="4762"/>
                  </a:lnTo>
                  <a:lnTo>
                    <a:pt x="8064" y="5194"/>
                  </a:lnTo>
                  <a:lnTo>
                    <a:pt x="3111" y="11150"/>
                  </a:lnTo>
                  <a:lnTo>
                    <a:pt x="2489" y="11874"/>
                  </a:lnTo>
                  <a:lnTo>
                    <a:pt x="2082" y="12382"/>
                  </a:lnTo>
                  <a:lnTo>
                    <a:pt x="1244" y="13373"/>
                  </a:lnTo>
                  <a:lnTo>
                    <a:pt x="1244" y="13614"/>
                  </a:lnTo>
                  <a:lnTo>
                    <a:pt x="1244" y="14859"/>
                  </a:lnTo>
                  <a:lnTo>
                    <a:pt x="1231" y="13614"/>
                  </a:lnTo>
                  <a:lnTo>
                    <a:pt x="1244" y="13373"/>
                  </a:lnTo>
                  <a:lnTo>
                    <a:pt x="1054" y="13614"/>
                  </a:lnTo>
                  <a:lnTo>
                    <a:pt x="12" y="14859"/>
                  </a:lnTo>
                  <a:lnTo>
                    <a:pt x="0" y="55105"/>
                  </a:lnTo>
                  <a:lnTo>
                    <a:pt x="12395" y="55105"/>
                  </a:lnTo>
                  <a:lnTo>
                    <a:pt x="12395" y="248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1172584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1173815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1175063" y="50072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1180997" y="50072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1182485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1183726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1172584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1173815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1175063" y="4907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1180997" y="4907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1182485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1183726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1172583" y="486731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2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1172583" y="500728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4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184961" y="500728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1184961" y="48524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1184961" y="485369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1172583" y="49075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172583" y="49471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172583" y="49867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172583" y="498747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172571" y="4907578"/>
              <a:ext cx="32384" cy="100330"/>
            </a:xfrm>
            <a:custGeom>
              <a:avLst/>
              <a:gdLst/>
              <a:ahLst/>
              <a:cxnLst/>
              <a:rect l="l" t="t" r="r" b="b"/>
              <a:pathLst>
                <a:path w="32384" h="100329">
                  <a:moveTo>
                    <a:pt x="31991" y="96088"/>
                  </a:moveTo>
                  <a:lnTo>
                    <a:pt x="25552" y="96088"/>
                  </a:lnTo>
                  <a:lnTo>
                    <a:pt x="25552" y="94424"/>
                  </a:lnTo>
                  <a:lnTo>
                    <a:pt x="0" y="94424"/>
                  </a:lnTo>
                  <a:lnTo>
                    <a:pt x="0" y="99707"/>
                  </a:lnTo>
                  <a:lnTo>
                    <a:pt x="31991" y="99707"/>
                  </a:lnTo>
                  <a:lnTo>
                    <a:pt x="31991" y="96088"/>
                  </a:lnTo>
                  <a:close/>
                </a:path>
                <a:path w="32384" h="100329">
                  <a:moveTo>
                    <a:pt x="31991" y="0"/>
                  </a:moveTo>
                  <a:lnTo>
                    <a:pt x="0" y="0"/>
                  </a:lnTo>
                  <a:lnTo>
                    <a:pt x="0" y="5295"/>
                  </a:lnTo>
                  <a:lnTo>
                    <a:pt x="25552" y="5295"/>
                  </a:lnTo>
                  <a:lnTo>
                    <a:pt x="25552" y="3606"/>
                  </a:lnTo>
                  <a:lnTo>
                    <a:pt x="31991" y="3606"/>
                  </a:lnTo>
                  <a:lnTo>
                    <a:pt x="319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172583" y="500199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172583" y="500198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0" y="0"/>
                  </a:moveTo>
                  <a:lnTo>
                    <a:pt x="255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198130" y="50019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198130" y="50036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1204567" y="50036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1172578" y="5007282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9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1172583" y="490757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1172583" y="491286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0" y="0"/>
                  </a:moveTo>
                  <a:lnTo>
                    <a:pt x="255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1198130" y="49111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1198130" y="49111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1204567" y="490757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1172578" y="490757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9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1198127" y="491117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1198130" y="4911179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1198130" y="500366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1204567" y="491117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0" y="92489"/>
                  </a:moveTo>
                  <a:lnTo>
                    <a:pt x="0" y="0"/>
                  </a:lnTo>
                </a:path>
                <a:path w="92709" h="92710">
                  <a:moveTo>
                    <a:pt x="0" y="92489"/>
                  </a:moveTo>
                  <a:lnTo>
                    <a:pt x="92478" y="9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204567" y="4911179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0" y="0"/>
                  </a:moveTo>
                  <a:lnTo>
                    <a:pt x="36006" y="7265"/>
                  </a:lnTo>
                  <a:lnTo>
                    <a:pt x="65401" y="27082"/>
                  </a:lnTo>
                  <a:lnTo>
                    <a:pt x="85214" y="56480"/>
                  </a:lnTo>
                  <a:lnTo>
                    <a:pt x="92478" y="9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1183726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1182485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1180997" y="4907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1175063" y="490757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1173815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1172584" y="4907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1183726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1182485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1180997" y="50072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1175063" y="50072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1173815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1172584" y="5007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9740074" y="5031695"/>
              <a:ext cx="20320" cy="413384"/>
            </a:xfrm>
            <a:custGeom>
              <a:avLst/>
              <a:gdLst/>
              <a:ahLst/>
              <a:cxnLst/>
              <a:rect l="l" t="t" r="r" b="b"/>
              <a:pathLst>
                <a:path w="20320" h="413385">
                  <a:moveTo>
                    <a:pt x="19824" y="103962"/>
                  </a:moveTo>
                  <a:lnTo>
                    <a:pt x="12" y="103962"/>
                  </a:lnTo>
                  <a:lnTo>
                    <a:pt x="12" y="412902"/>
                  </a:lnTo>
                  <a:lnTo>
                    <a:pt x="19824" y="412902"/>
                  </a:lnTo>
                  <a:lnTo>
                    <a:pt x="19824" y="103962"/>
                  </a:lnTo>
                  <a:close/>
                </a:path>
                <a:path w="20320" h="413385">
                  <a:moveTo>
                    <a:pt x="19824" y="24752"/>
                  </a:moveTo>
                  <a:lnTo>
                    <a:pt x="19812" y="0"/>
                  </a:lnTo>
                  <a:lnTo>
                    <a:pt x="0" y="24752"/>
                  </a:lnTo>
                  <a:lnTo>
                    <a:pt x="12" y="34658"/>
                  </a:lnTo>
                  <a:lnTo>
                    <a:pt x="19824" y="34658"/>
                  </a:lnTo>
                  <a:lnTo>
                    <a:pt x="19824" y="247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9740090" y="51356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9740090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9759897" y="5135657"/>
              <a:ext cx="0" cy="309245"/>
            </a:xfrm>
            <a:custGeom>
              <a:avLst/>
              <a:gdLst/>
              <a:ahLst/>
              <a:cxnLst/>
              <a:rect l="l" t="t" r="r" b="b"/>
              <a:pathLst>
                <a:path h="309245">
                  <a:moveTo>
                    <a:pt x="0" y="3089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9759897" y="503168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9759897" y="505643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9740090" y="50564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9740090" y="5135657"/>
              <a:ext cx="0" cy="309245"/>
            </a:xfrm>
            <a:custGeom>
              <a:avLst/>
              <a:gdLst/>
              <a:ahLst/>
              <a:cxnLst/>
              <a:rect l="l" t="t" r="r" b="b"/>
              <a:pathLst>
                <a:path h="309245">
                  <a:moveTo>
                    <a:pt x="0" y="0"/>
                  </a:moveTo>
                  <a:lnTo>
                    <a:pt x="0" y="3089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9740086" y="544459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9740090" y="506634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9759897" y="506634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9759897" y="51331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9742568" y="5133184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3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9742569" y="51331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9740087" y="51356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9740090" y="51356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9759897" y="50663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9742568" y="506882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3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9742569" y="50663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740087" y="50663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740090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740087" y="51356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740090" y="506634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693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740090" y="506634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742569" y="506634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700343" y="5078863"/>
              <a:ext cx="40005" cy="57150"/>
            </a:xfrm>
            <a:custGeom>
              <a:avLst/>
              <a:gdLst/>
              <a:ahLst/>
              <a:cxnLst/>
              <a:rect l="l" t="t" r="r" b="b"/>
              <a:pathLst>
                <a:path w="40004" h="57150">
                  <a:moveTo>
                    <a:pt x="39747" y="56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700336" y="5066334"/>
              <a:ext cx="40005" cy="12700"/>
            </a:xfrm>
            <a:custGeom>
              <a:avLst/>
              <a:gdLst/>
              <a:ahLst/>
              <a:cxnLst/>
              <a:rect l="l" t="t" r="r" b="b"/>
              <a:pathLst>
                <a:path w="40004" h="12700">
                  <a:moveTo>
                    <a:pt x="0" y="12533"/>
                  </a:moveTo>
                  <a:lnTo>
                    <a:pt x="9128" y="7125"/>
                  </a:lnTo>
                  <a:lnTo>
                    <a:pt x="18915" y="3200"/>
                  </a:lnTo>
                  <a:lnTo>
                    <a:pt x="29181" y="808"/>
                  </a:lnTo>
                  <a:lnTo>
                    <a:pt x="397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740090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740090" y="51356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9950742" y="4451457"/>
              <a:ext cx="38735" cy="580390"/>
            </a:xfrm>
            <a:custGeom>
              <a:avLst/>
              <a:gdLst/>
              <a:ahLst/>
              <a:cxnLst/>
              <a:rect l="l" t="t" r="r" b="b"/>
              <a:pathLst>
                <a:path w="38734" h="580389">
                  <a:moveTo>
                    <a:pt x="38125" y="428028"/>
                  </a:moveTo>
                  <a:lnTo>
                    <a:pt x="36893" y="428028"/>
                  </a:lnTo>
                  <a:lnTo>
                    <a:pt x="35648" y="428028"/>
                  </a:lnTo>
                  <a:lnTo>
                    <a:pt x="34417" y="428028"/>
                  </a:lnTo>
                  <a:lnTo>
                    <a:pt x="29464" y="428028"/>
                  </a:lnTo>
                  <a:lnTo>
                    <a:pt x="29464" y="428498"/>
                  </a:lnTo>
                  <a:lnTo>
                    <a:pt x="14846" y="428498"/>
                  </a:lnTo>
                  <a:lnTo>
                    <a:pt x="14846" y="288798"/>
                  </a:lnTo>
                  <a:lnTo>
                    <a:pt x="8674" y="288798"/>
                  </a:lnTo>
                  <a:lnTo>
                    <a:pt x="8674" y="570344"/>
                  </a:lnTo>
                  <a:lnTo>
                    <a:pt x="8674" y="574294"/>
                  </a:lnTo>
                  <a:lnTo>
                    <a:pt x="8661" y="570344"/>
                  </a:lnTo>
                  <a:lnTo>
                    <a:pt x="8674" y="288798"/>
                  </a:lnTo>
                  <a:lnTo>
                    <a:pt x="3721" y="288798"/>
                  </a:lnTo>
                  <a:lnTo>
                    <a:pt x="2489" y="288798"/>
                  </a:lnTo>
                  <a:lnTo>
                    <a:pt x="1244" y="288785"/>
                  </a:lnTo>
                  <a:lnTo>
                    <a:pt x="0" y="288785"/>
                  </a:lnTo>
                  <a:lnTo>
                    <a:pt x="0" y="567855"/>
                  </a:lnTo>
                  <a:lnTo>
                    <a:pt x="0" y="569087"/>
                  </a:lnTo>
                  <a:lnTo>
                    <a:pt x="0" y="570344"/>
                  </a:lnTo>
                  <a:lnTo>
                    <a:pt x="0" y="574294"/>
                  </a:lnTo>
                  <a:lnTo>
                    <a:pt x="1244" y="574294"/>
                  </a:lnTo>
                  <a:lnTo>
                    <a:pt x="2489" y="574294"/>
                  </a:lnTo>
                  <a:lnTo>
                    <a:pt x="3708" y="574294"/>
                  </a:lnTo>
                  <a:lnTo>
                    <a:pt x="2489" y="574306"/>
                  </a:lnTo>
                  <a:lnTo>
                    <a:pt x="1244" y="574306"/>
                  </a:lnTo>
                  <a:lnTo>
                    <a:pt x="0" y="574306"/>
                  </a:lnTo>
                  <a:lnTo>
                    <a:pt x="0" y="575284"/>
                  </a:lnTo>
                  <a:lnTo>
                    <a:pt x="0" y="580212"/>
                  </a:lnTo>
                  <a:lnTo>
                    <a:pt x="1244" y="580212"/>
                  </a:lnTo>
                  <a:lnTo>
                    <a:pt x="2489" y="580212"/>
                  </a:lnTo>
                  <a:lnTo>
                    <a:pt x="3721" y="580212"/>
                  </a:lnTo>
                  <a:lnTo>
                    <a:pt x="8674" y="580212"/>
                  </a:lnTo>
                  <a:lnTo>
                    <a:pt x="8674" y="579628"/>
                  </a:lnTo>
                  <a:lnTo>
                    <a:pt x="29464" y="579628"/>
                  </a:lnTo>
                  <a:lnTo>
                    <a:pt x="29464" y="580212"/>
                  </a:lnTo>
                  <a:lnTo>
                    <a:pt x="34417" y="580212"/>
                  </a:lnTo>
                  <a:lnTo>
                    <a:pt x="35648" y="580212"/>
                  </a:lnTo>
                  <a:lnTo>
                    <a:pt x="36893" y="580212"/>
                  </a:lnTo>
                  <a:lnTo>
                    <a:pt x="38125" y="580212"/>
                  </a:lnTo>
                  <a:lnTo>
                    <a:pt x="38125" y="428028"/>
                  </a:lnTo>
                  <a:close/>
                </a:path>
                <a:path w="38734" h="580389">
                  <a:moveTo>
                    <a:pt x="38125" y="0"/>
                  </a:moveTo>
                  <a:lnTo>
                    <a:pt x="38125" y="0"/>
                  </a:lnTo>
                  <a:lnTo>
                    <a:pt x="0" y="0"/>
                  </a:lnTo>
                  <a:lnTo>
                    <a:pt x="0" y="160083"/>
                  </a:lnTo>
                  <a:lnTo>
                    <a:pt x="38125" y="160083"/>
                  </a:lnTo>
                  <a:lnTo>
                    <a:pt x="3812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9988874" y="4740250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2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9965605" y="487947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9965605" y="4740248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2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9950754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9951995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9953232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9985164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9986401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9987639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9950754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9951995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9953232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9988874" y="4879470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21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9988874" y="4451443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1600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9987636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9950753" y="445144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0" y="0"/>
                  </a:moveTo>
                  <a:lnTo>
                    <a:pt x="1235" y="0"/>
                  </a:lnTo>
                </a:path>
                <a:path w="1270" h="160654">
                  <a:moveTo>
                    <a:pt x="0" y="0"/>
                  </a:moveTo>
                  <a:lnTo>
                    <a:pt x="0" y="1600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9950753" y="4740248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0"/>
                  </a:moveTo>
                  <a:lnTo>
                    <a:pt x="0" y="279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9950753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9951989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9953230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9954468" y="50316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9959417" y="5031664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9980210" y="50316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9985160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9986400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9987636" y="50316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9988874" y="47204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9988874" y="468083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9988874" y="46412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9988874" y="46115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9950753" y="47204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9950753" y="468083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9950753" y="46412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9950753" y="46115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9940849" y="4643706"/>
              <a:ext cx="10160" cy="64769"/>
            </a:xfrm>
            <a:custGeom>
              <a:avLst/>
              <a:gdLst/>
              <a:ahLst/>
              <a:cxnLst/>
              <a:rect l="l" t="t" r="r" b="b"/>
              <a:pathLst>
                <a:path w="10159" h="64770">
                  <a:moveTo>
                    <a:pt x="4952" y="64364"/>
                  </a:moveTo>
                  <a:lnTo>
                    <a:pt x="4952" y="0"/>
                  </a:lnTo>
                </a:path>
                <a:path w="10159" h="64770">
                  <a:moveTo>
                    <a:pt x="4952" y="64364"/>
                  </a:moveTo>
                  <a:lnTo>
                    <a:pt x="0" y="54459"/>
                  </a:lnTo>
                </a:path>
                <a:path w="10159" h="64770">
                  <a:moveTo>
                    <a:pt x="4952" y="64364"/>
                  </a:moveTo>
                  <a:lnTo>
                    <a:pt x="9905" y="544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9974518" y="47402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9974518" y="4611533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9974507" y="461153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9979962" y="461154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1287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9953232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9951995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9950754" y="4740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9987639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9986401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9985164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9953232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9951995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9950754" y="46115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9965605" y="4740248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2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9965605" y="4879471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9988874" y="4740250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2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2318525" y="5378223"/>
              <a:ext cx="153670" cy="20320"/>
            </a:xfrm>
            <a:custGeom>
              <a:avLst/>
              <a:gdLst/>
              <a:ahLst/>
              <a:cxnLst/>
              <a:rect l="l" t="t" r="r" b="b"/>
              <a:pathLst>
                <a:path w="153670" h="20320">
                  <a:moveTo>
                    <a:pt x="153482" y="0"/>
                  </a:moveTo>
                  <a:lnTo>
                    <a:pt x="0" y="0"/>
                  </a:lnTo>
                  <a:lnTo>
                    <a:pt x="0" y="19810"/>
                  </a:lnTo>
                  <a:lnTo>
                    <a:pt x="153482" y="19810"/>
                  </a:lnTo>
                  <a:lnTo>
                    <a:pt x="15348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2318520" y="5398026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>
                  <a:moveTo>
                    <a:pt x="0" y="0"/>
                  </a:moveTo>
                  <a:lnTo>
                    <a:pt x="1336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2471999" y="53782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2318516" y="5378223"/>
              <a:ext cx="153670" cy="0"/>
            </a:xfrm>
            <a:custGeom>
              <a:avLst/>
              <a:gdLst/>
              <a:ahLst/>
              <a:cxnLst/>
              <a:rect l="l" t="t" r="r" b="b"/>
              <a:pathLst>
                <a:path w="153670">
                  <a:moveTo>
                    <a:pt x="1534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2503676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523485" y="50663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2503676" y="56356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2523485" y="5615886"/>
              <a:ext cx="5080" cy="20320"/>
            </a:xfrm>
            <a:custGeom>
              <a:avLst/>
              <a:gdLst/>
              <a:ahLst/>
              <a:cxnLst/>
              <a:rect l="l" t="t" r="r" b="b"/>
              <a:pathLst>
                <a:path w="5079" h="20320">
                  <a:moveTo>
                    <a:pt x="4952" y="19810"/>
                  </a:moveTo>
                  <a:lnTo>
                    <a:pt x="0" y="19810"/>
                  </a:lnTo>
                </a:path>
                <a:path w="5079" h="20320">
                  <a:moveTo>
                    <a:pt x="4952" y="1981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2528437" y="55762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2528437" y="553667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2528437" y="5497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2528437" y="54574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2528437" y="541785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2528437" y="53782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2528437" y="533863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2528437" y="529903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2528437" y="52594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2528437" y="52198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2528437" y="51802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2528437" y="5140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2528437" y="51009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2528437" y="50663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2503684" y="56158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2503684" y="55762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2503684" y="553667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2503684" y="5497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2503684" y="54574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2503684" y="541785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2503684" y="53782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2503684" y="533863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2503684" y="529903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2503684" y="52594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2503684" y="52198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2503684" y="51802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2503684" y="5140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2503684" y="51009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2503684" y="50663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2523485" y="56356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2503676" y="56356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2523485" y="50663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2503676" y="506634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1720455" y="5442611"/>
              <a:ext cx="24130" cy="162560"/>
            </a:xfrm>
            <a:custGeom>
              <a:avLst/>
              <a:gdLst/>
              <a:ahLst/>
              <a:cxnLst/>
              <a:rect l="l" t="t" r="r" b="b"/>
              <a:pathLst>
                <a:path w="24129" h="162560">
                  <a:moveTo>
                    <a:pt x="23758" y="0"/>
                  </a:moveTo>
                  <a:lnTo>
                    <a:pt x="0" y="0"/>
                  </a:lnTo>
                  <a:lnTo>
                    <a:pt x="0" y="138624"/>
                  </a:lnTo>
                  <a:lnTo>
                    <a:pt x="23758" y="162392"/>
                  </a:lnTo>
                  <a:lnTo>
                    <a:pt x="237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1744213" y="544261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162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1720451" y="5442611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2452196" y="5398024"/>
              <a:ext cx="20320" cy="238125"/>
            </a:xfrm>
            <a:custGeom>
              <a:avLst/>
              <a:gdLst/>
              <a:ahLst/>
              <a:cxnLst/>
              <a:rect l="l" t="t" r="r" b="b"/>
              <a:pathLst>
                <a:path w="20320" h="238125">
                  <a:moveTo>
                    <a:pt x="19810" y="0"/>
                  </a:moveTo>
                  <a:lnTo>
                    <a:pt x="0" y="0"/>
                  </a:lnTo>
                  <a:lnTo>
                    <a:pt x="0" y="237668"/>
                  </a:lnTo>
                  <a:lnTo>
                    <a:pt x="19810" y="237668"/>
                  </a:lnTo>
                  <a:lnTo>
                    <a:pt x="198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2452195" y="5398026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0"/>
                  </a:moveTo>
                  <a:lnTo>
                    <a:pt x="0" y="2376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2452195" y="56356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2471999" y="5398029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237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1760059" y="5208928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h="66675">
                  <a:moveTo>
                    <a:pt x="0" y="663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1759075" y="52089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1759070" y="5208930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h="66675">
                  <a:moveTo>
                    <a:pt x="0" y="0"/>
                  </a:moveTo>
                  <a:lnTo>
                    <a:pt x="0" y="663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1759070" y="52752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0922355" y="5056447"/>
              <a:ext cx="34925" cy="584200"/>
            </a:xfrm>
            <a:custGeom>
              <a:avLst/>
              <a:gdLst/>
              <a:ahLst/>
              <a:cxnLst/>
              <a:rect l="l" t="t" r="r" b="b"/>
              <a:pathLst>
                <a:path w="34925" h="584200">
                  <a:moveTo>
                    <a:pt x="34658" y="554482"/>
                  </a:moveTo>
                  <a:lnTo>
                    <a:pt x="0" y="554482"/>
                  </a:lnTo>
                  <a:lnTo>
                    <a:pt x="0" y="584200"/>
                  </a:lnTo>
                  <a:lnTo>
                    <a:pt x="34658" y="584200"/>
                  </a:lnTo>
                  <a:lnTo>
                    <a:pt x="34658" y="554482"/>
                  </a:lnTo>
                  <a:close/>
                </a:path>
                <a:path w="34925" h="584200">
                  <a:moveTo>
                    <a:pt x="34658" y="312877"/>
                  </a:moveTo>
                  <a:lnTo>
                    <a:pt x="0" y="312877"/>
                  </a:lnTo>
                  <a:lnTo>
                    <a:pt x="0" y="396036"/>
                  </a:lnTo>
                  <a:lnTo>
                    <a:pt x="34658" y="396036"/>
                  </a:lnTo>
                  <a:lnTo>
                    <a:pt x="34658" y="312877"/>
                  </a:lnTo>
                  <a:close/>
                </a:path>
                <a:path w="34925" h="584200">
                  <a:moveTo>
                    <a:pt x="34658" y="0"/>
                  </a:moveTo>
                  <a:lnTo>
                    <a:pt x="0" y="0"/>
                  </a:lnTo>
                  <a:lnTo>
                    <a:pt x="0" y="154444"/>
                  </a:lnTo>
                  <a:lnTo>
                    <a:pt x="34658" y="15444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0922364" y="53693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0952068" y="53693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0922364" y="521088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0952068" y="5210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0927313" y="56109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0922362" y="5610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0927313" y="545248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0922362" y="5452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0957021" y="561092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0957021" y="5369316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0957021" y="505643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1544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0922362" y="505643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0922362" y="505643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0"/>
                  </a:moveTo>
                  <a:lnTo>
                    <a:pt x="0" y="1544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0922362" y="536931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0922362" y="561092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0957021" y="52108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0957021" y="52504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0957021" y="52901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0957021" y="53297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0957021" y="53495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0922362" y="52108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0922362" y="52504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0922362" y="52901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0922362" y="53297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0922362" y="53495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0952068" y="5210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0922364" y="521088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0952068" y="53693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0922364" y="53693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0922362" y="5452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0922362" y="54920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0922362" y="553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0922362" y="55713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0922362" y="55911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0957021" y="5452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0957021" y="54920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0957021" y="553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0957021" y="55713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0957021" y="55911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0922362" y="5452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0927313" y="545248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0922362" y="56109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0927313" y="56109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0791063" y="4418869"/>
              <a:ext cx="263525" cy="2540"/>
            </a:xfrm>
            <a:custGeom>
              <a:avLst/>
              <a:gdLst/>
              <a:ahLst/>
              <a:cxnLst/>
              <a:rect l="l" t="t" r="r" b="b"/>
              <a:pathLst>
                <a:path w="263525" h="2539">
                  <a:moveTo>
                    <a:pt x="261112" y="0"/>
                  </a:moveTo>
                  <a:lnTo>
                    <a:pt x="258635" y="0"/>
                  </a:lnTo>
                  <a:lnTo>
                    <a:pt x="0" y="0"/>
                  </a:lnTo>
                  <a:lnTo>
                    <a:pt x="393" y="1981"/>
                  </a:lnTo>
                  <a:lnTo>
                    <a:pt x="258622" y="1981"/>
                  </a:lnTo>
                  <a:lnTo>
                    <a:pt x="261112" y="850"/>
                  </a:lnTo>
                  <a:lnTo>
                    <a:pt x="261112" y="0"/>
                  </a:lnTo>
                  <a:close/>
                </a:path>
                <a:path w="263525" h="2539">
                  <a:moveTo>
                    <a:pt x="262966" y="0"/>
                  </a:moveTo>
                  <a:lnTo>
                    <a:pt x="261162" y="0"/>
                  </a:lnTo>
                  <a:lnTo>
                    <a:pt x="261162" y="812"/>
                  </a:lnTo>
                  <a:lnTo>
                    <a:pt x="2629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0791063" y="4418870"/>
              <a:ext cx="261620" cy="0"/>
            </a:xfrm>
            <a:custGeom>
              <a:avLst/>
              <a:gdLst/>
              <a:ahLst/>
              <a:cxnLst/>
              <a:rect l="l" t="t" r="r" b="b"/>
              <a:pathLst>
                <a:path w="261620">
                  <a:moveTo>
                    <a:pt x="261112" y="0"/>
                  </a:moveTo>
                  <a:lnTo>
                    <a:pt x="0" y="0"/>
                  </a:lnTo>
                  <a:lnTo>
                    <a:pt x="2611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0790669" y="4416850"/>
              <a:ext cx="267970" cy="2540"/>
            </a:xfrm>
            <a:custGeom>
              <a:avLst/>
              <a:gdLst/>
              <a:ahLst/>
              <a:cxnLst/>
              <a:rect l="l" t="t" r="r" b="b"/>
              <a:pathLst>
                <a:path w="267970" h="2539">
                  <a:moveTo>
                    <a:pt x="264033" y="0"/>
                  </a:moveTo>
                  <a:lnTo>
                    <a:pt x="261556" y="0"/>
                  </a:lnTo>
                  <a:lnTo>
                    <a:pt x="0" y="0"/>
                  </a:lnTo>
                  <a:lnTo>
                    <a:pt x="393" y="1968"/>
                  </a:lnTo>
                  <a:lnTo>
                    <a:pt x="261543" y="1968"/>
                  </a:lnTo>
                  <a:lnTo>
                    <a:pt x="263359" y="2019"/>
                  </a:lnTo>
                  <a:lnTo>
                    <a:pt x="264033" y="1689"/>
                  </a:lnTo>
                  <a:lnTo>
                    <a:pt x="264033" y="0"/>
                  </a:lnTo>
                  <a:close/>
                </a:path>
                <a:path w="267970" h="2539">
                  <a:moveTo>
                    <a:pt x="267792" y="0"/>
                  </a:moveTo>
                  <a:lnTo>
                    <a:pt x="264071" y="0"/>
                  </a:lnTo>
                  <a:lnTo>
                    <a:pt x="264071" y="1676"/>
                  </a:lnTo>
                  <a:lnTo>
                    <a:pt x="2677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0790676" y="4416839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59">
                  <a:moveTo>
                    <a:pt x="264023" y="0"/>
                  </a:moveTo>
                  <a:lnTo>
                    <a:pt x="0" y="0"/>
                  </a:lnTo>
                  <a:lnTo>
                    <a:pt x="2640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0790047" y="4411846"/>
              <a:ext cx="279400" cy="5080"/>
            </a:xfrm>
            <a:custGeom>
              <a:avLst/>
              <a:gdLst/>
              <a:ahLst/>
              <a:cxnLst/>
              <a:rect l="l" t="t" r="r" b="b"/>
              <a:pathLst>
                <a:path w="279400" h="5079">
                  <a:moveTo>
                    <a:pt x="274307" y="0"/>
                  </a:moveTo>
                  <a:lnTo>
                    <a:pt x="270344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508" y="3810"/>
                  </a:lnTo>
                  <a:lnTo>
                    <a:pt x="508" y="5080"/>
                  </a:lnTo>
                  <a:lnTo>
                    <a:pt x="269608" y="5080"/>
                  </a:lnTo>
                  <a:lnTo>
                    <a:pt x="269608" y="3810"/>
                  </a:lnTo>
                  <a:lnTo>
                    <a:pt x="270332" y="3810"/>
                  </a:lnTo>
                  <a:lnTo>
                    <a:pt x="270332" y="4102"/>
                  </a:lnTo>
                  <a:lnTo>
                    <a:pt x="274307" y="2298"/>
                  </a:lnTo>
                  <a:lnTo>
                    <a:pt x="274307" y="0"/>
                  </a:lnTo>
                  <a:close/>
                </a:path>
                <a:path w="279400" h="5079">
                  <a:moveTo>
                    <a:pt x="276834" y="0"/>
                  </a:moveTo>
                  <a:lnTo>
                    <a:pt x="274358" y="0"/>
                  </a:lnTo>
                  <a:lnTo>
                    <a:pt x="274358" y="2273"/>
                  </a:lnTo>
                  <a:lnTo>
                    <a:pt x="276834" y="1130"/>
                  </a:lnTo>
                  <a:lnTo>
                    <a:pt x="276834" y="0"/>
                  </a:lnTo>
                  <a:close/>
                </a:path>
                <a:path w="279400" h="5079">
                  <a:moveTo>
                    <a:pt x="279361" y="0"/>
                  </a:moveTo>
                  <a:lnTo>
                    <a:pt x="276872" y="0"/>
                  </a:lnTo>
                  <a:lnTo>
                    <a:pt x="276872" y="1104"/>
                  </a:lnTo>
                  <a:lnTo>
                    <a:pt x="2793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0793246" y="4420843"/>
              <a:ext cx="256540" cy="0"/>
            </a:xfrm>
            <a:custGeom>
              <a:avLst/>
              <a:gdLst/>
              <a:ahLst/>
              <a:cxnLst/>
              <a:rect l="l" t="t" r="r" b="b"/>
              <a:pathLst>
                <a:path w="256540">
                  <a:moveTo>
                    <a:pt x="0" y="0"/>
                  </a:moveTo>
                  <a:lnTo>
                    <a:pt x="2564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1066933" y="44118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1064461" y="44118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2418" y="0"/>
                  </a:lnTo>
                </a:path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0789735" y="4411837"/>
              <a:ext cx="274955" cy="0"/>
            </a:xfrm>
            <a:custGeom>
              <a:avLst/>
              <a:gdLst/>
              <a:ahLst/>
              <a:cxnLst/>
              <a:rect l="l" t="t" r="r" b="b"/>
              <a:pathLst>
                <a:path w="274954">
                  <a:moveTo>
                    <a:pt x="274672" y="0"/>
                  </a:moveTo>
                  <a:lnTo>
                    <a:pt x="274619" y="0"/>
                  </a:lnTo>
                </a:path>
                <a:path w="274954">
                  <a:moveTo>
                    <a:pt x="2746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1562024" y="5640644"/>
              <a:ext cx="89535" cy="24765"/>
            </a:xfrm>
            <a:custGeom>
              <a:avLst/>
              <a:gdLst/>
              <a:ahLst/>
              <a:cxnLst/>
              <a:rect l="l" t="t" r="r" b="b"/>
              <a:pathLst>
                <a:path w="89534" h="24764">
                  <a:moveTo>
                    <a:pt x="89117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89117" y="24753"/>
                  </a:lnTo>
                  <a:lnTo>
                    <a:pt x="891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1651137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1651137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228386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28386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1562022" y="5665401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1562019" y="5640652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26405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224447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18483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4523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0562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06602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026420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1986811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947206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907587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86798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828373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78876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749159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709550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70940" y="5640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51138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2264053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2224447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218483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2145233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210562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206602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2026420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986811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947206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907587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86798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828373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78876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74915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09550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670940" y="5665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8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651138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2283864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283864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1651137" y="56406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1651137" y="564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0388650" y="5031695"/>
              <a:ext cx="202565" cy="11430"/>
            </a:xfrm>
            <a:custGeom>
              <a:avLst/>
              <a:gdLst/>
              <a:ahLst/>
              <a:cxnLst/>
              <a:rect l="l" t="t" r="r" b="b"/>
              <a:pathLst>
                <a:path w="202565" h="11429">
                  <a:moveTo>
                    <a:pt x="201993" y="0"/>
                  </a:moveTo>
                  <a:lnTo>
                    <a:pt x="0" y="0"/>
                  </a:lnTo>
                  <a:lnTo>
                    <a:pt x="0" y="1981"/>
                  </a:lnTo>
                  <a:lnTo>
                    <a:pt x="0" y="3962"/>
                  </a:lnTo>
                  <a:lnTo>
                    <a:pt x="0" y="9906"/>
                  </a:lnTo>
                  <a:lnTo>
                    <a:pt x="0" y="11391"/>
                  </a:lnTo>
                  <a:lnTo>
                    <a:pt x="201993" y="11391"/>
                  </a:lnTo>
                  <a:lnTo>
                    <a:pt x="201993" y="9906"/>
                  </a:lnTo>
                  <a:lnTo>
                    <a:pt x="201993" y="3962"/>
                  </a:lnTo>
                  <a:lnTo>
                    <a:pt x="201993" y="1993"/>
                  </a:lnTo>
                  <a:lnTo>
                    <a:pt x="20199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388657" y="5043075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5">
                  <a:moveTo>
                    <a:pt x="0" y="0"/>
                  </a:moveTo>
                  <a:lnTo>
                    <a:pt x="201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0590651" y="50316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590651" y="50336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590651" y="50356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590651" y="50415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88657" y="5031689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5">
                  <a:moveTo>
                    <a:pt x="201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88657" y="50316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0388657" y="50336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0388657" y="503564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88657" y="50415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653036" y="5640644"/>
              <a:ext cx="20955" cy="24765"/>
            </a:xfrm>
            <a:custGeom>
              <a:avLst/>
              <a:gdLst/>
              <a:ahLst/>
              <a:cxnLst/>
              <a:rect l="l" t="t" r="r" b="b"/>
              <a:pathLst>
                <a:path w="20954" h="24764">
                  <a:moveTo>
                    <a:pt x="20795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20795" y="24753"/>
                  </a:lnTo>
                  <a:lnTo>
                    <a:pt x="207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901571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901571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673826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673826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653035" y="566540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653031" y="56406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0653035" y="564065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0673826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071343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0753044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0792650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0832258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0871864" y="566540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0881768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0673826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0713435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0753044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0792650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0832258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871864" y="564065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881768" y="564065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0673826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0673826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0901571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0901571" y="5640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1627373" y="5581235"/>
              <a:ext cx="116839" cy="24130"/>
            </a:xfrm>
            <a:custGeom>
              <a:avLst/>
              <a:gdLst/>
              <a:ahLst/>
              <a:cxnLst/>
              <a:rect l="l" t="t" r="r" b="b"/>
              <a:pathLst>
                <a:path w="116840" h="24129">
                  <a:moveTo>
                    <a:pt x="93075" y="0"/>
                  </a:moveTo>
                  <a:lnTo>
                    <a:pt x="23758" y="0"/>
                  </a:lnTo>
                  <a:lnTo>
                    <a:pt x="0" y="23768"/>
                  </a:lnTo>
                  <a:lnTo>
                    <a:pt x="116834" y="23768"/>
                  </a:lnTo>
                  <a:lnTo>
                    <a:pt x="9307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1627373" y="5605004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40">
                  <a:moveTo>
                    <a:pt x="0" y="0"/>
                  </a:moveTo>
                  <a:lnTo>
                    <a:pt x="1168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1651133" y="5581237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3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2134347" y="521586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2133363" y="52089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133357" y="520893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133357" y="52752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9596506" y="5444589"/>
              <a:ext cx="421005" cy="20320"/>
            </a:xfrm>
            <a:custGeom>
              <a:avLst/>
              <a:gdLst/>
              <a:ahLst/>
              <a:cxnLst/>
              <a:rect l="l" t="t" r="r" b="b"/>
              <a:pathLst>
                <a:path w="421004" h="20320">
                  <a:moveTo>
                    <a:pt x="420835" y="0"/>
                  </a:moveTo>
                  <a:lnTo>
                    <a:pt x="0" y="0"/>
                  </a:lnTo>
                  <a:lnTo>
                    <a:pt x="19810" y="19810"/>
                  </a:lnTo>
                  <a:lnTo>
                    <a:pt x="420835" y="19810"/>
                  </a:lnTo>
                  <a:lnTo>
                    <a:pt x="4208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9616317" y="5464400"/>
              <a:ext cx="165735" cy="0"/>
            </a:xfrm>
            <a:custGeom>
              <a:avLst/>
              <a:gdLst/>
              <a:ahLst/>
              <a:cxnLst/>
              <a:rect l="l" t="t" r="r" b="b"/>
              <a:pathLst>
                <a:path w="165734">
                  <a:moveTo>
                    <a:pt x="0" y="0"/>
                  </a:moveTo>
                  <a:lnTo>
                    <a:pt x="1653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9801484" y="5464400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4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9968329" y="546440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0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0017341" y="54445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9596516" y="5444590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4">
                  <a:moveTo>
                    <a:pt x="4208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1730689" y="5660455"/>
              <a:ext cx="158115" cy="5080"/>
            </a:xfrm>
            <a:custGeom>
              <a:avLst/>
              <a:gdLst/>
              <a:ahLst/>
              <a:cxnLst/>
              <a:rect l="l" t="t" r="r" b="b"/>
              <a:pathLst>
                <a:path w="158115" h="5079">
                  <a:moveTo>
                    <a:pt x="157639" y="0"/>
                  </a:moveTo>
                  <a:lnTo>
                    <a:pt x="0" y="0"/>
                  </a:lnTo>
                  <a:lnTo>
                    <a:pt x="0" y="4942"/>
                  </a:lnTo>
                  <a:lnTo>
                    <a:pt x="157639" y="4942"/>
                  </a:lnTo>
                  <a:lnTo>
                    <a:pt x="1576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1730695" y="566045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>
                  <a:moveTo>
                    <a:pt x="1576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1730700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1730700" y="566540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>
                  <a:moveTo>
                    <a:pt x="0" y="0"/>
                  </a:moveTo>
                  <a:lnTo>
                    <a:pt x="1576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1888335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1888820" y="5660455"/>
              <a:ext cx="78740" cy="5080"/>
            </a:xfrm>
            <a:custGeom>
              <a:avLst/>
              <a:gdLst/>
              <a:ahLst/>
              <a:cxnLst/>
              <a:rect l="l" t="t" r="r" b="b"/>
              <a:pathLst>
                <a:path w="78740" h="5079">
                  <a:moveTo>
                    <a:pt x="78573" y="0"/>
                  </a:moveTo>
                  <a:lnTo>
                    <a:pt x="0" y="0"/>
                  </a:lnTo>
                  <a:lnTo>
                    <a:pt x="0" y="4942"/>
                  </a:lnTo>
                  <a:lnTo>
                    <a:pt x="78573" y="4942"/>
                  </a:lnTo>
                  <a:lnTo>
                    <a:pt x="785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1888830" y="5660453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5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1888829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1888829" y="5665401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0" y="0"/>
                  </a:moveTo>
                  <a:lnTo>
                    <a:pt x="785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1967404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1562014" y="5448043"/>
              <a:ext cx="5080" cy="36195"/>
            </a:xfrm>
            <a:custGeom>
              <a:avLst/>
              <a:gdLst/>
              <a:ahLst/>
              <a:cxnLst/>
              <a:rect l="l" t="t" r="r" b="b"/>
              <a:pathLst>
                <a:path w="5079" h="36195">
                  <a:moveTo>
                    <a:pt x="4952" y="0"/>
                  </a:moveTo>
                  <a:lnTo>
                    <a:pt x="0" y="0"/>
                  </a:lnTo>
                  <a:lnTo>
                    <a:pt x="0" y="35663"/>
                  </a:lnTo>
                  <a:lnTo>
                    <a:pt x="4952" y="35663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1562022" y="544803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1562022" y="54837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1566973" y="544803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1562020" y="54480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1967897" y="5660455"/>
              <a:ext cx="158115" cy="5080"/>
            </a:xfrm>
            <a:custGeom>
              <a:avLst/>
              <a:gdLst/>
              <a:ahLst/>
              <a:cxnLst/>
              <a:rect l="l" t="t" r="r" b="b"/>
              <a:pathLst>
                <a:path w="158115" h="5079">
                  <a:moveTo>
                    <a:pt x="157628" y="0"/>
                  </a:moveTo>
                  <a:lnTo>
                    <a:pt x="0" y="0"/>
                  </a:lnTo>
                  <a:lnTo>
                    <a:pt x="0" y="4942"/>
                  </a:lnTo>
                  <a:lnTo>
                    <a:pt x="157628" y="4942"/>
                  </a:lnTo>
                  <a:lnTo>
                    <a:pt x="15762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1967898" y="566540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>
                  <a:moveTo>
                    <a:pt x="0" y="0"/>
                  </a:moveTo>
                  <a:lnTo>
                    <a:pt x="1576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2125533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1967893" y="566045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>
                  <a:moveTo>
                    <a:pt x="1576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1967898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1059552" y="4411837"/>
              <a:ext cx="0" cy="255904"/>
            </a:xfrm>
            <a:custGeom>
              <a:avLst/>
              <a:gdLst/>
              <a:ahLst/>
              <a:cxnLst/>
              <a:rect l="l" t="t" r="r" b="b"/>
              <a:pathLst>
                <a:path h="255904">
                  <a:moveTo>
                    <a:pt x="0" y="0"/>
                  </a:moveTo>
                  <a:lnTo>
                    <a:pt x="0" y="255900"/>
                  </a:lnTo>
                </a:path>
              </a:pathLst>
            </a:custGeom>
            <a:ln w="396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0674323" y="5663398"/>
              <a:ext cx="227329" cy="2540"/>
            </a:xfrm>
            <a:custGeom>
              <a:avLst/>
              <a:gdLst/>
              <a:ahLst/>
              <a:cxnLst/>
              <a:rect l="l" t="t" r="r" b="b"/>
              <a:pathLst>
                <a:path w="227329" h="2539">
                  <a:moveTo>
                    <a:pt x="227249" y="0"/>
                  </a:moveTo>
                  <a:lnTo>
                    <a:pt x="0" y="0"/>
                  </a:lnTo>
                  <a:lnTo>
                    <a:pt x="0" y="1978"/>
                  </a:lnTo>
                  <a:lnTo>
                    <a:pt x="227249" y="1978"/>
                  </a:lnTo>
                  <a:lnTo>
                    <a:pt x="22724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0674321" y="5660428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>
                  <a:moveTo>
                    <a:pt x="2272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0674325" y="56604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0674325" y="5665375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>
                  <a:moveTo>
                    <a:pt x="0" y="0"/>
                  </a:moveTo>
                  <a:lnTo>
                    <a:pt x="2272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0901571" y="5660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2017508" y="5442609"/>
              <a:ext cx="20320" cy="142875"/>
            </a:xfrm>
            <a:custGeom>
              <a:avLst/>
              <a:gdLst/>
              <a:ahLst/>
              <a:cxnLst/>
              <a:rect l="l" t="t" r="r" b="b"/>
              <a:pathLst>
                <a:path w="20320" h="142875">
                  <a:moveTo>
                    <a:pt x="19800" y="0"/>
                  </a:moveTo>
                  <a:lnTo>
                    <a:pt x="0" y="0"/>
                  </a:lnTo>
                  <a:lnTo>
                    <a:pt x="0" y="142592"/>
                  </a:lnTo>
                  <a:lnTo>
                    <a:pt x="19800" y="142592"/>
                  </a:lnTo>
                  <a:lnTo>
                    <a:pt x="198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2037308" y="5442610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5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2017508" y="54426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2017507" y="5442611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5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9450946" y="5031695"/>
              <a:ext cx="309245" cy="24765"/>
            </a:xfrm>
            <a:custGeom>
              <a:avLst/>
              <a:gdLst/>
              <a:ahLst/>
              <a:cxnLst/>
              <a:rect l="l" t="t" r="r" b="b"/>
              <a:pathLst>
                <a:path w="309245" h="24764">
                  <a:moveTo>
                    <a:pt x="152488" y="0"/>
                  </a:moveTo>
                  <a:lnTo>
                    <a:pt x="0" y="0"/>
                  </a:lnTo>
                  <a:lnTo>
                    <a:pt x="0" y="24752"/>
                  </a:lnTo>
                  <a:lnTo>
                    <a:pt x="152488" y="24752"/>
                  </a:lnTo>
                  <a:lnTo>
                    <a:pt x="152488" y="0"/>
                  </a:lnTo>
                  <a:close/>
                </a:path>
                <a:path w="309245" h="24764">
                  <a:moveTo>
                    <a:pt x="308940" y="0"/>
                  </a:moveTo>
                  <a:lnTo>
                    <a:pt x="259435" y="0"/>
                  </a:lnTo>
                  <a:lnTo>
                    <a:pt x="259435" y="24752"/>
                  </a:lnTo>
                  <a:lnTo>
                    <a:pt x="289128" y="24752"/>
                  </a:lnTo>
                  <a:lnTo>
                    <a:pt x="30894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9710386" y="504802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9710386" y="503168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9603448" y="504802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9603448" y="503168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9450960" y="5056438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4">
                  <a:moveTo>
                    <a:pt x="0" y="0"/>
                  </a:moveTo>
                  <a:lnTo>
                    <a:pt x="1524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9710386" y="505643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9710391" y="50316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9450961" y="5031689"/>
              <a:ext cx="172720" cy="0"/>
            </a:xfrm>
            <a:custGeom>
              <a:avLst/>
              <a:gdLst/>
              <a:ahLst/>
              <a:cxnLst/>
              <a:rect l="l" t="t" r="r" b="b"/>
              <a:pathLst>
                <a:path w="172720">
                  <a:moveTo>
                    <a:pt x="152487" y="0"/>
                  </a:moveTo>
                  <a:lnTo>
                    <a:pt x="0" y="0"/>
                  </a:lnTo>
                </a:path>
                <a:path w="172720">
                  <a:moveTo>
                    <a:pt x="152487" y="0"/>
                  </a:moveTo>
                  <a:lnTo>
                    <a:pt x="172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9643053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9682661" y="503168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9690585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9603448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9643053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9682661" y="505643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9690585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9603448" y="503168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34"/>
                  </a:lnTo>
                </a:path>
                <a:path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9603448" y="504802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9710386" y="503168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34"/>
                  </a:lnTo>
                </a:path>
                <a:path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9710386" y="504802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9967328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4953" y="0"/>
                  </a:moveTo>
                  <a:lnTo>
                    <a:pt x="0" y="0"/>
                  </a:lnTo>
                  <a:lnTo>
                    <a:pt x="0" y="10922"/>
                  </a:lnTo>
                  <a:lnTo>
                    <a:pt x="4953" y="10922"/>
                  </a:lnTo>
                  <a:lnTo>
                    <a:pt x="4953" y="0"/>
                  </a:lnTo>
                  <a:close/>
                </a:path>
                <a:path w="5715" h="11429">
                  <a:moveTo>
                    <a:pt x="5461" y="0"/>
                  </a:moveTo>
                  <a:lnTo>
                    <a:pt x="4965" y="0"/>
                  </a:lnTo>
                  <a:lnTo>
                    <a:pt x="4965" y="10922"/>
                  </a:lnTo>
                  <a:lnTo>
                    <a:pt x="5461" y="10922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9972786" y="44009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9966841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0769371" y="4400924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1" y="0"/>
                  </a:moveTo>
                  <a:lnTo>
                    <a:pt x="4953" y="0"/>
                  </a:lnTo>
                  <a:lnTo>
                    <a:pt x="0" y="0"/>
                  </a:lnTo>
                  <a:lnTo>
                    <a:pt x="0" y="10007"/>
                  </a:lnTo>
                  <a:lnTo>
                    <a:pt x="4953" y="901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0768886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1170399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5448" y="0"/>
                  </a:moveTo>
                  <a:lnTo>
                    <a:pt x="4965" y="0"/>
                  </a:lnTo>
                  <a:lnTo>
                    <a:pt x="0" y="0"/>
                  </a:lnTo>
                  <a:lnTo>
                    <a:pt x="0" y="10922"/>
                  </a:lnTo>
                  <a:lnTo>
                    <a:pt x="4953" y="10922"/>
                  </a:lnTo>
                  <a:lnTo>
                    <a:pt x="5448" y="1092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1175850" y="44009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1169909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1570935" y="4400913"/>
              <a:ext cx="635" cy="11430"/>
            </a:xfrm>
            <a:custGeom>
              <a:avLst/>
              <a:gdLst/>
              <a:ahLst/>
              <a:cxnLst/>
              <a:rect l="l" t="t" r="r" b="b"/>
              <a:pathLst>
                <a:path w="634" h="11429">
                  <a:moveTo>
                    <a:pt x="502" y="0"/>
                  </a:moveTo>
                  <a:lnTo>
                    <a:pt x="0" y="0"/>
                  </a:lnTo>
                  <a:lnTo>
                    <a:pt x="0" y="10931"/>
                  </a:lnTo>
                  <a:lnTo>
                    <a:pt x="502" y="109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1571427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5448" y="0"/>
                  </a:moveTo>
                  <a:lnTo>
                    <a:pt x="4953" y="0"/>
                  </a:lnTo>
                  <a:lnTo>
                    <a:pt x="0" y="0"/>
                  </a:lnTo>
                  <a:lnTo>
                    <a:pt x="0" y="10922"/>
                  </a:lnTo>
                  <a:lnTo>
                    <a:pt x="4953" y="10922"/>
                  </a:lnTo>
                  <a:lnTo>
                    <a:pt x="5448" y="1092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1576873" y="44009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1570934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0901573" y="5640644"/>
              <a:ext cx="402590" cy="24765"/>
            </a:xfrm>
            <a:custGeom>
              <a:avLst/>
              <a:gdLst/>
              <a:ahLst/>
              <a:cxnLst/>
              <a:rect l="l" t="t" r="r" b="b"/>
              <a:pathLst>
                <a:path w="402590" h="24764">
                  <a:moveTo>
                    <a:pt x="402019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402019" y="24753"/>
                  </a:lnTo>
                  <a:lnTo>
                    <a:pt x="4020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0901571" y="5665401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90">
                  <a:moveTo>
                    <a:pt x="0" y="0"/>
                  </a:moveTo>
                  <a:lnTo>
                    <a:pt x="4020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1303585" y="564064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1282790" y="56406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0957018" y="5640652"/>
              <a:ext cx="301625" cy="0"/>
            </a:xfrm>
            <a:custGeom>
              <a:avLst/>
              <a:gdLst/>
              <a:ahLst/>
              <a:cxnLst/>
              <a:rect l="l" t="t" r="r" b="b"/>
              <a:pathLst>
                <a:path w="301625">
                  <a:moveTo>
                    <a:pt x="3010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0901567" y="564065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0901571" y="564065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6" name="object 112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303585" y="5534199"/>
              <a:ext cx="258439" cy="131201"/>
            </a:xfrm>
            <a:prstGeom prst="rect">
              <a:avLst/>
            </a:prstGeom>
          </p:spPr>
        </p:pic>
        <p:sp>
          <p:nvSpPr>
            <p:cNvPr id="1127" name="object 1127"/>
            <p:cNvSpPr/>
            <p:nvPr/>
          </p:nvSpPr>
          <p:spPr>
            <a:xfrm>
              <a:off x="9759886" y="5031695"/>
              <a:ext cx="1802130" cy="24765"/>
            </a:xfrm>
            <a:custGeom>
              <a:avLst/>
              <a:gdLst/>
              <a:ahLst/>
              <a:cxnLst/>
              <a:rect l="l" t="t" r="r" b="b"/>
              <a:pathLst>
                <a:path w="1802129" h="24764">
                  <a:moveTo>
                    <a:pt x="282194" y="0"/>
                  </a:moveTo>
                  <a:lnTo>
                    <a:pt x="0" y="0"/>
                  </a:lnTo>
                  <a:lnTo>
                    <a:pt x="0" y="24752"/>
                  </a:lnTo>
                  <a:lnTo>
                    <a:pt x="282194" y="24752"/>
                  </a:lnTo>
                  <a:lnTo>
                    <a:pt x="282194" y="0"/>
                  </a:lnTo>
                  <a:close/>
                </a:path>
                <a:path w="1802129" h="24764">
                  <a:moveTo>
                    <a:pt x="628764" y="0"/>
                  </a:moveTo>
                  <a:lnTo>
                    <a:pt x="553516" y="0"/>
                  </a:lnTo>
                  <a:lnTo>
                    <a:pt x="553516" y="24752"/>
                  </a:lnTo>
                  <a:lnTo>
                    <a:pt x="628764" y="24752"/>
                  </a:lnTo>
                  <a:lnTo>
                    <a:pt x="628764" y="0"/>
                  </a:lnTo>
                  <a:close/>
                </a:path>
                <a:path w="1802129" h="24764">
                  <a:moveTo>
                    <a:pt x="913930" y="0"/>
                  </a:moveTo>
                  <a:lnTo>
                    <a:pt x="830757" y="0"/>
                  </a:lnTo>
                  <a:lnTo>
                    <a:pt x="830757" y="24752"/>
                  </a:lnTo>
                  <a:lnTo>
                    <a:pt x="913930" y="24752"/>
                  </a:lnTo>
                  <a:lnTo>
                    <a:pt x="913930" y="0"/>
                  </a:lnTo>
                  <a:close/>
                </a:path>
                <a:path w="1802129" h="24764">
                  <a:moveTo>
                    <a:pt x="1543697" y="0"/>
                  </a:moveTo>
                  <a:lnTo>
                    <a:pt x="1141679" y="0"/>
                  </a:lnTo>
                  <a:lnTo>
                    <a:pt x="1141679" y="24752"/>
                  </a:lnTo>
                  <a:lnTo>
                    <a:pt x="1543697" y="24752"/>
                  </a:lnTo>
                  <a:lnTo>
                    <a:pt x="1543697" y="0"/>
                  </a:lnTo>
                  <a:close/>
                </a:path>
                <a:path w="1802129" h="24764">
                  <a:moveTo>
                    <a:pt x="1802130" y="0"/>
                  </a:moveTo>
                  <a:lnTo>
                    <a:pt x="1781340" y="0"/>
                  </a:lnTo>
                  <a:lnTo>
                    <a:pt x="1781340" y="24752"/>
                  </a:lnTo>
                  <a:lnTo>
                    <a:pt x="1802130" y="24752"/>
                  </a:lnTo>
                  <a:lnTo>
                    <a:pt x="180213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0388657" y="50316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0388657" y="50514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0590651" y="50316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0590651" y="50514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0042099" y="503812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0042099" y="50316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0313400" y="503812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0313400" y="50316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1541226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1303585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0901571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0673826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9759897" y="5056438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0" y="0"/>
                  </a:moveTo>
                  <a:lnTo>
                    <a:pt x="2822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0313400" y="5056438"/>
              <a:ext cx="75565" cy="0"/>
            </a:xfrm>
            <a:custGeom>
              <a:avLst/>
              <a:gdLst/>
              <a:ahLst/>
              <a:cxnLst/>
              <a:rect l="l" t="t" r="r" b="b"/>
              <a:pathLst>
                <a:path w="75565">
                  <a:moveTo>
                    <a:pt x="0" y="0"/>
                  </a:moveTo>
                  <a:lnTo>
                    <a:pt x="752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0590651" y="505643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7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0653035" y="505643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0901571" y="5056438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90">
                  <a:moveTo>
                    <a:pt x="0" y="0"/>
                  </a:moveTo>
                  <a:lnTo>
                    <a:pt x="4020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1541226" y="505643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1562022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1541227" y="5031689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1184971" y="5031689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>
                  <a:moveTo>
                    <a:pt x="1186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0901565" y="5031689"/>
              <a:ext cx="271145" cy="0"/>
            </a:xfrm>
            <a:custGeom>
              <a:avLst/>
              <a:gdLst/>
              <a:ahLst/>
              <a:cxnLst/>
              <a:rect l="l" t="t" r="r" b="b"/>
              <a:pathLst>
                <a:path w="271145">
                  <a:moveTo>
                    <a:pt x="2710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0590656" y="5031689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0313402" y="5031689"/>
              <a:ext cx="75565" cy="0"/>
            </a:xfrm>
            <a:custGeom>
              <a:avLst/>
              <a:gdLst/>
              <a:ahLst/>
              <a:cxnLst/>
              <a:rect l="l" t="t" r="r" b="b"/>
              <a:pathLst>
                <a:path w="75565">
                  <a:moveTo>
                    <a:pt x="75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9759898" y="5031689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282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9759897" y="503168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0570850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0531236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0491626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0452022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0412412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0388648" y="50564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0570850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0531236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0491626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0452022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0412412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0388648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0590651" y="50514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0590651" y="50316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0388657" y="50514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0388657" y="50316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0" name="object 117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042090" y="4901976"/>
              <a:ext cx="271312" cy="154468"/>
            </a:xfrm>
            <a:prstGeom prst="rect">
              <a:avLst/>
            </a:prstGeom>
          </p:spPr>
        </p:pic>
        <p:sp>
          <p:nvSpPr>
            <p:cNvPr id="1171" name="object 1171"/>
            <p:cNvSpPr/>
            <p:nvPr/>
          </p:nvSpPr>
          <p:spPr>
            <a:xfrm>
              <a:off x="11303571" y="5017826"/>
              <a:ext cx="238125" cy="38735"/>
            </a:xfrm>
            <a:custGeom>
              <a:avLst/>
              <a:gdLst/>
              <a:ahLst/>
              <a:cxnLst/>
              <a:rect l="l" t="t" r="r" b="b"/>
              <a:pathLst>
                <a:path w="238125" h="38735">
                  <a:moveTo>
                    <a:pt x="5943" y="0"/>
                  </a:moveTo>
                  <a:lnTo>
                    <a:pt x="0" y="0"/>
                  </a:lnTo>
                  <a:lnTo>
                    <a:pt x="0" y="38620"/>
                  </a:lnTo>
                  <a:lnTo>
                    <a:pt x="5943" y="38620"/>
                  </a:lnTo>
                  <a:lnTo>
                    <a:pt x="5943" y="0"/>
                  </a:lnTo>
                  <a:close/>
                </a:path>
                <a:path w="238125" h="38735">
                  <a:moveTo>
                    <a:pt x="237655" y="0"/>
                  </a:moveTo>
                  <a:lnTo>
                    <a:pt x="231711" y="0"/>
                  </a:lnTo>
                  <a:lnTo>
                    <a:pt x="231711" y="38620"/>
                  </a:lnTo>
                  <a:lnTo>
                    <a:pt x="237655" y="38620"/>
                  </a:lnTo>
                  <a:lnTo>
                    <a:pt x="2376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1303585" y="50564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1309524" y="50178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1303587" y="50178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1303585" y="50178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1535289" y="50178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1535285" y="50178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1535285" y="50564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1541226" y="50178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1303585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1541226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0673826" y="50564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0679770" y="50178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0673823" y="50178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0673826" y="50178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0895623" y="50178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0895627" y="501782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0895627" y="505643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0901571" y="501782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0673826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0901571" y="503168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1627378" y="5442613"/>
              <a:ext cx="24130" cy="162560"/>
            </a:xfrm>
            <a:custGeom>
              <a:avLst/>
              <a:gdLst/>
              <a:ahLst/>
              <a:cxnLst/>
              <a:rect l="l" t="t" r="r" b="b"/>
              <a:pathLst>
                <a:path w="24129" h="162560">
                  <a:moveTo>
                    <a:pt x="23758" y="0"/>
                  </a:moveTo>
                  <a:lnTo>
                    <a:pt x="0" y="0"/>
                  </a:lnTo>
                  <a:lnTo>
                    <a:pt x="0" y="162392"/>
                  </a:lnTo>
                  <a:lnTo>
                    <a:pt x="23758" y="138624"/>
                  </a:lnTo>
                  <a:lnTo>
                    <a:pt x="237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1651137" y="5442613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1627378" y="544261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1627373" y="5442611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1627370" y="5605011"/>
              <a:ext cx="11430" cy="36195"/>
            </a:xfrm>
            <a:custGeom>
              <a:avLst/>
              <a:gdLst/>
              <a:ahLst/>
              <a:cxnLst/>
              <a:rect l="l" t="t" r="r" b="b"/>
              <a:pathLst>
                <a:path w="11429" h="36195">
                  <a:moveTo>
                    <a:pt x="11391" y="0"/>
                  </a:moveTo>
                  <a:lnTo>
                    <a:pt x="9410" y="0"/>
                  </a:lnTo>
                  <a:lnTo>
                    <a:pt x="7416" y="0"/>
                  </a:lnTo>
                  <a:lnTo>
                    <a:pt x="1473" y="0"/>
                  </a:lnTo>
                  <a:lnTo>
                    <a:pt x="0" y="0"/>
                  </a:lnTo>
                  <a:lnTo>
                    <a:pt x="0" y="35648"/>
                  </a:lnTo>
                  <a:lnTo>
                    <a:pt x="1473" y="35648"/>
                  </a:lnTo>
                  <a:lnTo>
                    <a:pt x="7416" y="35648"/>
                  </a:lnTo>
                  <a:lnTo>
                    <a:pt x="9410" y="35648"/>
                  </a:lnTo>
                  <a:lnTo>
                    <a:pt x="11391" y="35648"/>
                  </a:lnTo>
                  <a:lnTo>
                    <a:pt x="113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1638761" y="56050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1636782" y="56050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1634800" y="56050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1628852" y="56050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1627370" y="56050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1627373" y="560500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1636782" y="5640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1634800" y="56406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1628852" y="56406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1627370" y="56406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1964429" y="5605023"/>
              <a:ext cx="3175" cy="54610"/>
            </a:xfrm>
            <a:custGeom>
              <a:avLst/>
              <a:gdLst/>
              <a:ahLst/>
              <a:cxnLst/>
              <a:rect l="l" t="t" r="r" b="b"/>
              <a:pathLst>
                <a:path w="3175" h="54610">
                  <a:moveTo>
                    <a:pt x="2959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54457"/>
                  </a:lnTo>
                  <a:lnTo>
                    <a:pt x="1473" y="54457"/>
                  </a:lnTo>
                  <a:lnTo>
                    <a:pt x="2959" y="5445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1957007" y="5605002"/>
              <a:ext cx="7620" cy="54610"/>
            </a:xfrm>
            <a:custGeom>
              <a:avLst/>
              <a:gdLst/>
              <a:ahLst/>
              <a:cxnLst/>
              <a:rect l="l" t="t" r="r" b="b"/>
              <a:pathLst>
                <a:path w="7620" h="54610">
                  <a:moveTo>
                    <a:pt x="7434" y="0"/>
                  </a:moveTo>
                  <a:lnTo>
                    <a:pt x="0" y="0"/>
                  </a:lnTo>
                  <a:lnTo>
                    <a:pt x="0" y="54459"/>
                  </a:lnTo>
                  <a:lnTo>
                    <a:pt x="7434" y="54459"/>
                  </a:lnTo>
                  <a:lnTo>
                    <a:pt x="74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1967404" y="560500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1957004" y="5605004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4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1957004" y="56594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1964432" y="56594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1965915" y="56594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2205094" y="5663419"/>
              <a:ext cx="78740" cy="2540"/>
            </a:xfrm>
            <a:custGeom>
              <a:avLst/>
              <a:gdLst/>
              <a:ahLst/>
              <a:cxnLst/>
              <a:rect l="l" t="t" r="r" b="b"/>
              <a:pathLst>
                <a:path w="78740" h="2539">
                  <a:moveTo>
                    <a:pt x="78269" y="0"/>
                  </a:moveTo>
                  <a:lnTo>
                    <a:pt x="0" y="0"/>
                  </a:lnTo>
                  <a:lnTo>
                    <a:pt x="0" y="1978"/>
                  </a:lnTo>
                  <a:lnTo>
                    <a:pt x="78269" y="1978"/>
                  </a:lnTo>
                  <a:lnTo>
                    <a:pt x="782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2205098" y="5660453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2205097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2205097" y="5665401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0" y="0"/>
                  </a:moveTo>
                  <a:lnTo>
                    <a:pt x="78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2283368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1562014" y="5562427"/>
              <a:ext cx="5080" cy="78105"/>
            </a:xfrm>
            <a:custGeom>
              <a:avLst/>
              <a:gdLst/>
              <a:ahLst/>
              <a:cxnLst/>
              <a:rect l="l" t="t" r="r" b="b"/>
              <a:pathLst>
                <a:path w="5079" h="78104">
                  <a:moveTo>
                    <a:pt x="4952" y="0"/>
                  </a:moveTo>
                  <a:lnTo>
                    <a:pt x="0" y="0"/>
                  </a:lnTo>
                  <a:lnTo>
                    <a:pt x="0" y="77735"/>
                  </a:lnTo>
                  <a:lnTo>
                    <a:pt x="4952" y="77735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1566973" y="556242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1562020" y="55624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562022" y="556242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562022" y="56401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0740161" y="4411846"/>
              <a:ext cx="635" cy="289560"/>
            </a:xfrm>
            <a:custGeom>
              <a:avLst/>
              <a:gdLst/>
              <a:ahLst/>
              <a:cxnLst/>
              <a:rect l="l" t="t" r="r" b="b"/>
              <a:pathLst>
                <a:path w="634" h="289560">
                  <a:moveTo>
                    <a:pt x="495" y="0"/>
                  </a:moveTo>
                  <a:lnTo>
                    <a:pt x="0" y="0"/>
                  </a:lnTo>
                  <a:lnTo>
                    <a:pt x="0" y="288620"/>
                  </a:lnTo>
                  <a:lnTo>
                    <a:pt x="495" y="288620"/>
                  </a:lnTo>
                  <a:lnTo>
                    <a:pt x="495" y="0"/>
                  </a:lnTo>
                  <a:close/>
                </a:path>
                <a:path w="634" h="289560">
                  <a:moveTo>
                    <a:pt x="508" y="288632"/>
                  </a:moveTo>
                  <a:lnTo>
                    <a:pt x="0" y="288632"/>
                  </a:lnTo>
                  <a:lnTo>
                    <a:pt x="0" y="289128"/>
                  </a:lnTo>
                  <a:lnTo>
                    <a:pt x="508" y="28863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0754033" y="4411832"/>
              <a:ext cx="0" cy="275590"/>
            </a:xfrm>
            <a:custGeom>
              <a:avLst/>
              <a:gdLst/>
              <a:ahLst/>
              <a:cxnLst/>
              <a:rect l="l" t="t" r="r" b="b"/>
              <a:pathLst>
                <a:path h="275589">
                  <a:moveTo>
                    <a:pt x="0" y="2752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0740662" y="44118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0740163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0740172" y="4411837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0"/>
                  </a:moveTo>
                  <a:lnTo>
                    <a:pt x="0" y="289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0771949" y="4667294"/>
              <a:ext cx="408305" cy="15240"/>
            </a:xfrm>
            <a:custGeom>
              <a:avLst/>
              <a:gdLst/>
              <a:ahLst/>
              <a:cxnLst/>
              <a:rect l="l" t="t" r="r" b="b"/>
              <a:pathLst>
                <a:path w="408304" h="15239">
                  <a:moveTo>
                    <a:pt x="14452" y="2540"/>
                  </a:moveTo>
                  <a:lnTo>
                    <a:pt x="12141" y="2540"/>
                  </a:lnTo>
                  <a:lnTo>
                    <a:pt x="9652" y="5016"/>
                  </a:lnTo>
                  <a:lnTo>
                    <a:pt x="12141" y="5016"/>
                  </a:lnTo>
                  <a:lnTo>
                    <a:pt x="14452" y="5016"/>
                  </a:lnTo>
                  <a:lnTo>
                    <a:pt x="14452" y="2540"/>
                  </a:lnTo>
                  <a:close/>
                </a:path>
                <a:path w="408304" h="15239">
                  <a:moveTo>
                    <a:pt x="14452" y="203"/>
                  </a:moveTo>
                  <a:lnTo>
                    <a:pt x="12179" y="2489"/>
                  </a:lnTo>
                  <a:lnTo>
                    <a:pt x="14452" y="2489"/>
                  </a:lnTo>
                  <a:lnTo>
                    <a:pt x="14452" y="203"/>
                  </a:lnTo>
                  <a:close/>
                </a:path>
                <a:path w="408304" h="15239">
                  <a:moveTo>
                    <a:pt x="14465" y="5054"/>
                  </a:moveTo>
                  <a:lnTo>
                    <a:pt x="9601" y="5054"/>
                  </a:lnTo>
                  <a:lnTo>
                    <a:pt x="5638" y="9029"/>
                  </a:lnTo>
                  <a:lnTo>
                    <a:pt x="0" y="14668"/>
                  </a:lnTo>
                  <a:lnTo>
                    <a:pt x="14465" y="14668"/>
                  </a:lnTo>
                  <a:lnTo>
                    <a:pt x="14465" y="9029"/>
                  </a:lnTo>
                  <a:lnTo>
                    <a:pt x="14465" y="5054"/>
                  </a:lnTo>
                  <a:close/>
                </a:path>
                <a:path w="408304" h="15239">
                  <a:moveTo>
                    <a:pt x="182892" y="9029"/>
                  </a:moveTo>
                  <a:lnTo>
                    <a:pt x="182880" y="5067"/>
                  </a:lnTo>
                  <a:lnTo>
                    <a:pt x="171196" y="5067"/>
                  </a:lnTo>
                  <a:lnTo>
                    <a:pt x="165277" y="5067"/>
                  </a:lnTo>
                  <a:lnTo>
                    <a:pt x="114173" y="5067"/>
                  </a:lnTo>
                  <a:lnTo>
                    <a:pt x="114173" y="9029"/>
                  </a:lnTo>
                  <a:lnTo>
                    <a:pt x="114173" y="14668"/>
                  </a:lnTo>
                  <a:lnTo>
                    <a:pt x="163779" y="14668"/>
                  </a:lnTo>
                  <a:lnTo>
                    <a:pt x="165252" y="14668"/>
                  </a:lnTo>
                  <a:lnTo>
                    <a:pt x="165252" y="9029"/>
                  </a:lnTo>
                  <a:lnTo>
                    <a:pt x="165265" y="14668"/>
                  </a:lnTo>
                  <a:lnTo>
                    <a:pt x="171196" y="14668"/>
                  </a:lnTo>
                  <a:lnTo>
                    <a:pt x="182892" y="14668"/>
                  </a:lnTo>
                  <a:lnTo>
                    <a:pt x="182892" y="9029"/>
                  </a:lnTo>
                  <a:close/>
                </a:path>
                <a:path w="408304" h="15239">
                  <a:moveTo>
                    <a:pt x="182892" y="2540"/>
                  </a:moveTo>
                  <a:lnTo>
                    <a:pt x="114173" y="2540"/>
                  </a:lnTo>
                  <a:lnTo>
                    <a:pt x="114173" y="5016"/>
                  </a:lnTo>
                  <a:lnTo>
                    <a:pt x="182892" y="5016"/>
                  </a:lnTo>
                  <a:lnTo>
                    <a:pt x="182892" y="2540"/>
                  </a:lnTo>
                  <a:close/>
                </a:path>
                <a:path w="408304" h="15239">
                  <a:moveTo>
                    <a:pt x="182892" y="0"/>
                  </a:moveTo>
                  <a:lnTo>
                    <a:pt x="114173" y="0"/>
                  </a:lnTo>
                  <a:lnTo>
                    <a:pt x="114173" y="2489"/>
                  </a:lnTo>
                  <a:lnTo>
                    <a:pt x="182892" y="2489"/>
                  </a:lnTo>
                  <a:lnTo>
                    <a:pt x="182892" y="0"/>
                  </a:lnTo>
                  <a:close/>
                </a:path>
                <a:path w="408304" h="15239">
                  <a:moveTo>
                    <a:pt x="280225" y="0"/>
                  </a:moveTo>
                  <a:lnTo>
                    <a:pt x="277749" y="0"/>
                  </a:lnTo>
                  <a:lnTo>
                    <a:pt x="253580" y="0"/>
                  </a:lnTo>
                  <a:lnTo>
                    <a:pt x="253580" y="2489"/>
                  </a:lnTo>
                  <a:lnTo>
                    <a:pt x="277749" y="2489"/>
                  </a:lnTo>
                  <a:lnTo>
                    <a:pt x="280225" y="2489"/>
                  </a:lnTo>
                  <a:lnTo>
                    <a:pt x="280225" y="0"/>
                  </a:lnTo>
                  <a:close/>
                </a:path>
                <a:path w="408304" h="15239">
                  <a:moveTo>
                    <a:pt x="282752" y="0"/>
                  </a:moveTo>
                  <a:lnTo>
                    <a:pt x="280276" y="0"/>
                  </a:lnTo>
                  <a:lnTo>
                    <a:pt x="280276" y="2489"/>
                  </a:lnTo>
                  <a:lnTo>
                    <a:pt x="253580" y="2540"/>
                  </a:lnTo>
                  <a:lnTo>
                    <a:pt x="253580" y="5016"/>
                  </a:lnTo>
                  <a:lnTo>
                    <a:pt x="280276" y="5016"/>
                  </a:lnTo>
                  <a:lnTo>
                    <a:pt x="282752" y="5016"/>
                  </a:lnTo>
                  <a:lnTo>
                    <a:pt x="282752" y="2540"/>
                  </a:lnTo>
                  <a:lnTo>
                    <a:pt x="282752" y="0"/>
                  </a:lnTo>
                  <a:close/>
                </a:path>
                <a:path w="408304" h="15239">
                  <a:moveTo>
                    <a:pt x="395986" y="2489"/>
                  </a:moveTo>
                  <a:lnTo>
                    <a:pt x="393509" y="25"/>
                  </a:lnTo>
                  <a:lnTo>
                    <a:pt x="297446" y="0"/>
                  </a:lnTo>
                  <a:lnTo>
                    <a:pt x="294970" y="0"/>
                  </a:lnTo>
                  <a:lnTo>
                    <a:pt x="294970" y="2489"/>
                  </a:lnTo>
                  <a:lnTo>
                    <a:pt x="297446" y="2489"/>
                  </a:lnTo>
                  <a:lnTo>
                    <a:pt x="393496" y="2489"/>
                  </a:lnTo>
                  <a:lnTo>
                    <a:pt x="395986" y="2489"/>
                  </a:lnTo>
                  <a:close/>
                </a:path>
                <a:path w="408304" h="15239">
                  <a:moveTo>
                    <a:pt x="398513" y="5016"/>
                  </a:moveTo>
                  <a:lnTo>
                    <a:pt x="396024" y="2540"/>
                  </a:lnTo>
                  <a:lnTo>
                    <a:pt x="294919" y="2540"/>
                  </a:lnTo>
                  <a:lnTo>
                    <a:pt x="294919" y="0"/>
                  </a:lnTo>
                  <a:lnTo>
                    <a:pt x="292455" y="0"/>
                  </a:lnTo>
                  <a:lnTo>
                    <a:pt x="292455" y="2489"/>
                  </a:lnTo>
                  <a:lnTo>
                    <a:pt x="292455" y="5016"/>
                  </a:lnTo>
                  <a:lnTo>
                    <a:pt x="294919" y="5016"/>
                  </a:lnTo>
                  <a:lnTo>
                    <a:pt x="396024" y="5016"/>
                  </a:lnTo>
                  <a:lnTo>
                    <a:pt x="398513" y="5016"/>
                  </a:lnTo>
                  <a:close/>
                </a:path>
                <a:path w="408304" h="15239">
                  <a:moveTo>
                    <a:pt x="408152" y="14668"/>
                  </a:moveTo>
                  <a:lnTo>
                    <a:pt x="402513" y="9029"/>
                  </a:lnTo>
                  <a:lnTo>
                    <a:pt x="398551" y="5054"/>
                  </a:lnTo>
                  <a:lnTo>
                    <a:pt x="292404" y="5054"/>
                  </a:lnTo>
                  <a:lnTo>
                    <a:pt x="292404" y="2540"/>
                  </a:lnTo>
                  <a:lnTo>
                    <a:pt x="292404" y="0"/>
                  </a:lnTo>
                  <a:lnTo>
                    <a:pt x="288442" y="0"/>
                  </a:lnTo>
                  <a:lnTo>
                    <a:pt x="288442" y="2489"/>
                  </a:lnTo>
                  <a:lnTo>
                    <a:pt x="288442" y="5016"/>
                  </a:lnTo>
                  <a:lnTo>
                    <a:pt x="288429" y="2540"/>
                  </a:lnTo>
                  <a:lnTo>
                    <a:pt x="288429" y="0"/>
                  </a:lnTo>
                  <a:lnTo>
                    <a:pt x="282790" y="0"/>
                  </a:lnTo>
                  <a:lnTo>
                    <a:pt x="282790" y="2489"/>
                  </a:lnTo>
                  <a:lnTo>
                    <a:pt x="282790" y="5016"/>
                  </a:lnTo>
                  <a:lnTo>
                    <a:pt x="253593" y="5067"/>
                  </a:lnTo>
                  <a:lnTo>
                    <a:pt x="253593" y="9029"/>
                  </a:lnTo>
                  <a:lnTo>
                    <a:pt x="253580" y="14668"/>
                  </a:lnTo>
                  <a:lnTo>
                    <a:pt x="408152" y="1466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1025540" y="4681958"/>
              <a:ext cx="154940" cy="635"/>
            </a:xfrm>
            <a:custGeom>
              <a:avLst/>
              <a:gdLst/>
              <a:ahLst/>
              <a:cxnLst/>
              <a:rect l="l" t="t" r="r" b="b"/>
              <a:pathLst>
                <a:path w="154940" h="635">
                  <a:moveTo>
                    <a:pt x="154602" y="52"/>
                  </a:moveTo>
                  <a:lnTo>
                    <a:pt x="0" y="0"/>
                  </a:lnTo>
                  <a:lnTo>
                    <a:pt x="154602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0769422" y="4681962"/>
              <a:ext cx="413384" cy="2540"/>
            </a:xfrm>
            <a:custGeom>
              <a:avLst/>
              <a:gdLst/>
              <a:ahLst/>
              <a:cxnLst/>
              <a:rect l="l" t="t" r="r" b="b"/>
              <a:pathLst>
                <a:path w="413384" h="2539">
                  <a:moveTo>
                    <a:pt x="16979" y="50"/>
                  </a:moveTo>
                  <a:lnTo>
                    <a:pt x="2476" y="50"/>
                  </a:lnTo>
                  <a:lnTo>
                    <a:pt x="0" y="2527"/>
                  </a:lnTo>
                  <a:lnTo>
                    <a:pt x="16979" y="2527"/>
                  </a:lnTo>
                  <a:lnTo>
                    <a:pt x="16979" y="50"/>
                  </a:lnTo>
                  <a:close/>
                </a:path>
                <a:path w="413384" h="2539">
                  <a:moveTo>
                    <a:pt x="167779" y="0"/>
                  </a:moveTo>
                  <a:lnTo>
                    <a:pt x="166306" y="0"/>
                  </a:lnTo>
                  <a:lnTo>
                    <a:pt x="165074" y="38"/>
                  </a:lnTo>
                  <a:lnTo>
                    <a:pt x="116700" y="38"/>
                  </a:lnTo>
                  <a:lnTo>
                    <a:pt x="116700" y="2527"/>
                  </a:lnTo>
                  <a:lnTo>
                    <a:pt x="165061" y="2527"/>
                  </a:lnTo>
                  <a:lnTo>
                    <a:pt x="166306" y="2527"/>
                  </a:lnTo>
                  <a:lnTo>
                    <a:pt x="167779" y="2527"/>
                  </a:lnTo>
                  <a:lnTo>
                    <a:pt x="167779" y="38"/>
                  </a:lnTo>
                  <a:close/>
                </a:path>
                <a:path w="413384" h="2539">
                  <a:moveTo>
                    <a:pt x="185394" y="38"/>
                  </a:moveTo>
                  <a:lnTo>
                    <a:pt x="174967" y="38"/>
                  </a:lnTo>
                  <a:lnTo>
                    <a:pt x="173723" y="38"/>
                  </a:lnTo>
                  <a:lnTo>
                    <a:pt x="167792" y="0"/>
                  </a:lnTo>
                  <a:lnTo>
                    <a:pt x="167792" y="2527"/>
                  </a:lnTo>
                  <a:lnTo>
                    <a:pt x="173723" y="2527"/>
                  </a:lnTo>
                  <a:lnTo>
                    <a:pt x="174955" y="2527"/>
                  </a:lnTo>
                  <a:lnTo>
                    <a:pt x="185394" y="2527"/>
                  </a:lnTo>
                  <a:lnTo>
                    <a:pt x="185394" y="38"/>
                  </a:lnTo>
                  <a:close/>
                </a:path>
                <a:path w="413384" h="2539">
                  <a:moveTo>
                    <a:pt x="413207" y="2527"/>
                  </a:moveTo>
                  <a:lnTo>
                    <a:pt x="410730" y="50"/>
                  </a:lnTo>
                  <a:lnTo>
                    <a:pt x="256108" y="50"/>
                  </a:lnTo>
                  <a:lnTo>
                    <a:pt x="256108" y="2527"/>
                  </a:lnTo>
                  <a:lnTo>
                    <a:pt x="413207" y="252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1025540" y="4684484"/>
              <a:ext cx="157480" cy="635"/>
            </a:xfrm>
            <a:custGeom>
              <a:avLst/>
              <a:gdLst/>
              <a:ahLst/>
              <a:cxnLst/>
              <a:rect l="l" t="t" r="r" b="b"/>
              <a:pathLst>
                <a:path w="157479" h="635">
                  <a:moveTo>
                    <a:pt x="157136" y="52"/>
                  </a:moveTo>
                  <a:lnTo>
                    <a:pt x="0" y="0"/>
                  </a:lnTo>
                  <a:lnTo>
                    <a:pt x="157136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0766895" y="4684477"/>
              <a:ext cx="418465" cy="2540"/>
            </a:xfrm>
            <a:custGeom>
              <a:avLst/>
              <a:gdLst/>
              <a:ahLst/>
              <a:cxnLst/>
              <a:rect l="l" t="t" r="r" b="b"/>
              <a:pathLst>
                <a:path w="418465" h="2539">
                  <a:moveTo>
                    <a:pt x="19507" y="63"/>
                  </a:moveTo>
                  <a:lnTo>
                    <a:pt x="2476" y="63"/>
                  </a:lnTo>
                  <a:lnTo>
                    <a:pt x="0" y="2540"/>
                  </a:lnTo>
                  <a:lnTo>
                    <a:pt x="19507" y="2540"/>
                  </a:lnTo>
                  <a:lnTo>
                    <a:pt x="19507" y="63"/>
                  </a:lnTo>
                  <a:close/>
                </a:path>
                <a:path w="418465" h="2539">
                  <a:moveTo>
                    <a:pt x="170307" y="0"/>
                  </a:moveTo>
                  <a:lnTo>
                    <a:pt x="168833" y="0"/>
                  </a:lnTo>
                  <a:lnTo>
                    <a:pt x="167589" y="0"/>
                  </a:lnTo>
                  <a:lnTo>
                    <a:pt x="166357" y="50"/>
                  </a:lnTo>
                  <a:lnTo>
                    <a:pt x="119227" y="50"/>
                  </a:lnTo>
                  <a:lnTo>
                    <a:pt x="119227" y="2527"/>
                  </a:lnTo>
                  <a:lnTo>
                    <a:pt x="170307" y="2527"/>
                  </a:lnTo>
                  <a:lnTo>
                    <a:pt x="170307" y="50"/>
                  </a:lnTo>
                  <a:close/>
                </a:path>
                <a:path w="418465" h="2539">
                  <a:moveTo>
                    <a:pt x="187934" y="50"/>
                  </a:moveTo>
                  <a:lnTo>
                    <a:pt x="178739" y="50"/>
                  </a:lnTo>
                  <a:lnTo>
                    <a:pt x="177495" y="50"/>
                  </a:lnTo>
                  <a:lnTo>
                    <a:pt x="176250" y="0"/>
                  </a:lnTo>
                  <a:lnTo>
                    <a:pt x="170319" y="0"/>
                  </a:lnTo>
                  <a:lnTo>
                    <a:pt x="170319" y="2527"/>
                  </a:lnTo>
                  <a:lnTo>
                    <a:pt x="176250" y="2527"/>
                  </a:lnTo>
                  <a:lnTo>
                    <a:pt x="177482" y="2527"/>
                  </a:lnTo>
                  <a:lnTo>
                    <a:pt x="178739" y="2527"/>
                  </a:lnTo>
                  <a:lnTo>
                    <a:pt x="187934" y="2527"/>
                  </a:lnTo>
                  <a:lnTo>
                    <a:pt x="187934" y="50"/>
                  </a:lnTo>
                  <a:close/>
                </a:path>
                <a:path w="418465" h="2539">
                  <a:moveTo>
                    <a:pt x="418261" y="2540"/>
                  </a:moveTo>
                  <a:lnTo>
                    <a:pt x="415772" y="63"/>
                  </a:lnTo>
                  <a:lnTo>
                    <a:pt x="258635" y="63"/>
                  </a:lnTo>
                  <a:lnTo>
                    <a:pt x="258635" y="2540"/>
                  </a:lnTo>
                  <a:lnTo>
                    <a:pt x="418261" y="254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0886122" y="46845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  <a:path h="2539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0886122" y="46820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0886122" y="46763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0886122" y="46723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  <a:path h="4445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0886122" y="46698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0886122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0786411" y="46845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  <a:path h="2539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0786411" y="46820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0786411" y="46763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0786411" y="46723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  <a:path h="4445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0786411" y="46698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0786411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0954841" y="46763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2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0954841" y="46723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  <a:path h="4445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0954841" y="46698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0954841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0954841" y="46845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  <a:path h="2539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0954841" y="46820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0954841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025540" y="46763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2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025540" y="46723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  <a:path h="4445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025540" y="46698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025540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025540" y="46845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  <a:path h="2539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025540" y="46820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1025540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0766907" y="468700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4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0886122" y="4687008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1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0945631" y="46870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1025540" y="4687008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20">
                  <a:moveTo>
                    <a:pt x="0" y="0"/>
                  </a:moveTo>
                  <a:lnTo>
                    <a:pt x="159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69403" y="4667299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20">
                  <a:moveTo>
                    <a:pt x="960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25534" y="466729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0886120" y="4667299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687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0786411" y="46672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0826020" y="46672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0865623" y="46672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0866319" y="466729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0880834" y="46672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0880826" y="466729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0880826" y="46945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0882510" y="46945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0882510" y="47009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0886122" y="4667304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0786411" y="46672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0791712" y="466729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0790026" y="46945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0790027" y="46945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0786414" y="47009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0786411" y="4667304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0790027" y="469452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0790027" y="4694529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0" y="0"/>
                  </a:moveTo>
                  <a:lnTo>
                    <a:pt x="924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0882510" y="469452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0790031" y="470096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478" y="0"/>
                  </a:moveTo>
                  <a:lnTo>
                    <a:pt x="0" y="0"/>
                  </a:lnTo>
                </a:path>
                <a:path w="92709" h="92710">
                  <a:moveTo>
                    <a:pt x="92478" y="0"/>
                  </a:moveTo>
                  <a:lnTo>
                    <a:pt x="92478" y="924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0790031" y="4700969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478" y="92478"/>
                  </a:moveTo>
                  <a:lnTo>
                    <a:pt x="56485" y="85210"/>
                  </a:lnTo>
                  <a:lnTo>
                    <a:pt x="27089" y="65389"/>
                  </a:lnTo>
                  <a:lnTo>
                    <a:pt x="7268" y="35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0786411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0786411" y="46697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0786411" y="46723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"/>
                  </a:lnTo>
                </a:path>
                <a:path h="4445">
                  <a:moveTo>
                    <a:pt x="0" y="0"/>
                  </a:moveTo>
                  <a:lnTo>
                    <a:pt x="0" y="41"/>
                  </a:lnTo>
                </a:path>
                <a:path h="4445">
                  <a:moveTo>
                    <a:pt x="0" y="0"/>
                  </a:moveTo>
                  <a:lnTo>
                    <a:pt x="0" y="3968"/>
                  </a:lnTo>
                </a:path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0786411" y="46763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643"/>
                  </a:lnTo>
                </a:path>
                <a:path h="5714">
                  <a:moveTo>
                    <a:pt x="0" y="0"/>
                  </a:moveTo>
                  <a:lnTo>
                    <a:pt x="0" y="5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0786411" y="46819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0786411" y="46844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52"/>
                  </a:lnTo>
                </a:path>
                <a:path h="2539">
                  <a:moveTo>
                    <a:pt x="0" y="0"/>
                  </a:moveTo>
                  <a:lnTo>
                    <a:pt x="0" y="52"/>
                  </a:lnTo>
                </a:path>
                <a:path h="2539">
                  <a:moveTo>
                    <a:pt x="0" y="0"/>
                  </a:moveTo>
                  <a:lnTo>
                    <a:pt x="0" y="2471"/>
                  </a:lnTo>
                </a:path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0886122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0886122" y="46697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0886122" y="46723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"/>
                  </a:lnTo>
                </a:path>
                <a:path h="4445">
                  <a:moveTo>
                    <a:pt x="0" y="0"/>
                  </a:moveTo>
                  <a:lnTo>
                    <a:pt x="0" y="41"/>
                  </a:lnTo>
                </a:path>
                <a:path h="4445">
                  <a:moveTo>
                    <a:pt x="0" y="0"/>
                  </a:moveTo>
                  <a:lnTo>
                    <a:pt x="0" y="3968"/>
                  </a:lnTo>
                </a:path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0886122" y="46763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643"/>
                  </a:lnTo>
                </a:path>
                <a:path h="5714">
                  <a:moveTo>
                    <a:pt x="0" y="0"/>
                  </a:moveTo>
                  <a:lnTo>
                    <a:pt x="0" y="5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0886122" y="46819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0886122" y="46844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52"/>
                  </a:lnTo>
                </a:path>
                <a:path h="2539">
                  <a:moveTo>
                    <a:pt x="0" y="0"/>
                  </a:moveTo>
                  <a:lnTo>
                    <a:pt x="0" y="52"/>
                  </a:lnTo>
                </a:path>
                <a:path h="2539">
                  <a:moveTo>
                    <a:pt x="0" y="0"/>
                  </a:moveTo>
                  <a:lnTo>
                    <a:pt x="0" y="2471"/>
                  </a:lnTo>
                </a:path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0954841" y="4667299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6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0954841" y="468700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>
                  <a:moveTo>
                    <a:pt x="706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0954841" y="46795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0962317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0962317" y="46820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0954841" y="46870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0954841" y="46795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1018064" y="46795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1018065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1018065" y="46820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1018065" y="46870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1025540" y="46795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1018065" y="46820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0962318" y="468205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0962317" y="46820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0962317" y="4687008"/>
              <a:ext cx="55880" cy="32384"/>
            </a:xfrm>
            <a:custGeom>
              <a:avLst/>
              <a:gdLst/>
              <a:ahLst/>
              <a:cxnLst/>
              <a:rect l="l" t="t" r="r" b="b"/>
              <a:pathLst>
                <a:path w="55879" h="32385">
                  <a:moveTo>
                    <a:pt x="0" y="0"/>
                  </a:moveTo>
                  <a:lnTo>
                    <a:pt x="55746" y="0"/>
                  </a:lnTo>
                </a:path>
                <a:path w="55879" h="32385">
                  <a:moveTo>
                    <a:pt x="0" y="0"/>
                  </a:moveTo>
                  <a:lnTo>
                    <a:pt x="45674" y="31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1007992" y="4687008"/>
              <a:ext cx="10160" cy="32384"/>
            </a:xfrm>
            <a:custGeom>
              <a:avLst/>
              <a:gdLst/>
              <a:ahLst/>
              <a:cxnLst/>
              <a:rect l="l" t="t" r="r" b="b"/>
              <a:pathLst>
                <a:path w="10159" h="32385">
                  <a:moveTo>
                    <a:pt x="10072" y="0"/>
                  </a:moveTo>
                  <a:lnTo>
                    <a:pt x="9420" y="8505"/>
                  </a:lnTo>
                  <a:lnTo>
                    <a:pt x="7494" y="16759"/>
                  </a:lnTo>
                  <a:lnTo>
                    <a:pt x="4339" y="24624"/>
                  </a:lnTo>
                  <a:lnTo>
                    <a:pt x="0" y="31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1025540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76"/>
                  </a:lnTo>
                </a:path>
                <a:path h="2539">
                  <a:moveTo>
                    <a:pt x="0" y="0"/>
                  </a:moveTo>
                  <a:lnTo>
                    <a:pt x="0" y="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1025540" y="46819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1025540" y="46844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52"/>
                  </a:lnTo>
                </a:path>
                <a:path h="2539">
                  <a:moveTo>
                    <a:pt x="0" y="0"/>
                  </a:moveTo>
                  <a:lnTo>
                    <a:pt x="0" y="52"/>
                  </a:lnTo>
                </a:path>
                <a:path h="2539">
                  <a:moveTo>
                    <a:pt x="0" y="0"/>
                  </a:moveTo>
                  <a:lnTo>
                    <a:pt x="0" y="2471"/>
                  </a:lnTo>
                </a:path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1025540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1025540" y="46697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1025540" y="46723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"/>
                  </a:lnTo>
                </a:path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1025540" y="46763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2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0954841" y="4679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76"/>
                  </a:lnTo>
                </a:path>
                <a:path h="2539">
                  <a:moveTo>
                    <a:pt x="0" y="0"/>
                  </a:moveTo>
                  <a:lnTo>
                    <a:pt x="0" y="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0954841" y="46819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0954841" y="46844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52"/>
                  </a:lnTo>
                </a:path>
                <a:path h="2539">
                  <a:moveTo>
                    <a:pt x="0" y="0"/>
                  </a:moveTo>
                  <a:lnTo>
                    <a:pt x="0" y="52"/>
                  </a:lnTo>
                </a:path>
                <a:path h="2539">
                  <a:moveTo>
                    <a:pt x="0" y="0"/>
                  </a:moveTo>
                  <a:lnTo>
                    <a:pt x="0" y="2471"/>
                  </a:lnTo>
                </a:path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0954841" y="46672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0954841" y="46697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41"/>
                  </a:lnTo>
                </a:path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0954841" y="46723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"/>
                  </a:lnTo>
                </a:path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0954841" y="46763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2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0740161" y="4700466"/>
              <a:ext cx="180340" cy="635"/>
            </a:xfrm>
            <a:custGeom>
              <a:avLst/>
              <a:gdLst/>
              <a:ahLst/>
              <a:cxnLst/>
              <a:rect l="l" t="t" r="r" b="b"/>
              <a:pathLst>
                <a:path w="180340" h="635">
                  <a:moveTo>
                    <a:pt x="46240" y="0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495" y="508"/>
                  </a:lnTo>
                  <a:lnTo>
                    <a:pt x="46240" y="508"/>
                  </a:lnTo>
                  <a:lnTo>
                    <a:pt x="46240" y="0"/>
                  </a:lnTo>
                  <a:close/>
                </a:path>
                <a:path w="180340" h="635">
                  <a:moveTo>
                    <a:pt x="179730" y="12"/>
                  </a:moveTo>
                  <a:lnTo>
                    <a:pt x="179235" y="12"/>
                  </a:lnTo>
                  <a:lnTo>
                    <a:pt x="145961" y="0"/>
                  </a:lnTo>
                  <a:lnTo>
                    <a:pt x="145961" y="508"/>
                  </a:lnTo>
                  <a:lnTo>
                    <a:pt x="179222" y="508"/>
                  </a:lnTo>
                  <a:lnTo>
                    <a:pt x="179730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0886128" y="468710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1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0754025" y="468710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3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0740172" y="47009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0740666" y="4700967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0" y="0"/>
                  </a:moveTo>
                  <a:lnTo>
                    <a:pt x="457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0886122" y="470096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0886122" y="468710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0886122" y="47004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0786411" y="468710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0786411" y="47004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0919384" y="4700479"/>
              <a:ext cx="635" cy="318135"/>
            </a:xfrm>
            <a:custGeom>
              <a:avLst/>
              <a:gdLst/>
              <a:ahLst/>
              <a:cxnLst/>
              <a:rect l="l" t="t" r="r" b="b"/>
              <a:pathLst>
                <a:path w="634" h="318135">
                  <a:moveTo>
                    <a:pt x="508" y="105803"/>
                  </a:moveTo>
                  <a:lnTo>
                    <a:pt x="0" y="105803"/>
                  </a:lnTo>
                  <a:lnTo>
                    <a:pt x="0" y="317347"/>
                  </a:lnTo>
                  <a:lnTo>
                    <a:pt x="508" y="317855"/>
                  </a:lnTo>
                  <a:lnTo>
                    <a:pt x="508" y="317347"/>
                  </a:lnTo>
                  <a:lnTo>
                    <a:pt x="508" y="105803"/>
                  </a:lnTo>
                  <a:close/>
                </a:path>
                <a:path w="634" h="318135">
                  <a:moveTo>
                    <a:pt x="508" y="0"/>
                  </a:moveTo>
                  <a:lnTo>
                    <a:pt x="0" y="495"/>
                  </a:lnTo>
                  <a:lnTo>
                    <a:pt x="0" y="6096"/>
                  </a:lnTo>
                  <a:lnTo>
                    <a:pt x="508" y="6096"/>
                  </a:lnTo>
                  <a:lnTo>
                    <a:pt x="508" y="49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0933258" y="4806283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2254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0933258" y="468710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0933258" y="47004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0919394" y="470096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0919394" y="4806273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0"/>
                  </a:moveTo>
                  <a:lnTo>
                    <a:pt x="0" y="211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0919397" y="47065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0919887" y="470656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0919397" y="48062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0919887" y="480627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1204077" y="4411844"/>
              <a:ext cx="635" cy="495934"/>
            </a:xfrm>
            <a:custGeom>
              <a:avLst/>
              <a:gdLst/>
              <a:ahLst/>
              <a:cxnLst/>
              <a:rect l="l" t="t" r="r" b="b"/>
              <a:pathLst>
                <a:path w="634" h="495935">
                  <a:moveTo>
                    <a:pt x="492" y="0"/>
                  </a:moveTo>
                  <a:lnTo>
                    <a:pt x="0" y="0"/>
                  </a:lnTo>
                  <a:lnTo>
                    <a:pt x="0" y="495744"/>
                  </a:lnTo>
                  <a:lnTo>
                    <a:pt x="492" y="495744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1190700" y="501829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371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1204054" y="5007285"/>
              <a:ext cx="635" cy="11430"/>
            </a:xfrm>
            <a:custGeom>
              <a:avLst/>
              <a:gdLst/>
              <a:ahLst/>
              <a:cxnLst/>
              <a:rect l="l" t="t" r="r" b="b"/>
              <a:pathLst>
                <a:path w="634" h="11429">
                  <a:moveTo>
                    <a:pt x="508" y="0"/>
                  </a:moveTo>
                  <a:lnTo>
                    <a:pt x="12" y="0"/>
                  </a:lnTo>
                  <a:lnTo>
                    <a:pt x="12" y="10515"/>
                  </a:lnTo>
                  <a:lnTo>
                    <a:pt x="0" y="11023"/>
                  </a:lnTo>
                  <a:lnTo>
                    <a:pt x="508" y="1051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1204567" y="500728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1204567" y="4411837"/>
              <a:ext cx="0" cy="495934"/>
            </a:xfrm>
            <a:custGeom>
              <a:avLst/>
              <a:gdLst/>
              <a:ahLst/>
              <a:cxnLst/>
              <a:rect l="l" t="t" r="r" b="b"/>
              <a:pathLst>
                <a:path h="495935">
                  <a:moveTo>
                    <a:pt x="0" y="4957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1190700" y="44118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1204069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1190700" y="4411837"/>
              <a:ext cx="0" cy="495934"/>
            </a:xfrm>
            <a:custGeom>
              <a:avLst/>
              <a:gdLst/>
              <a:ahLst/>
              <a:cxnLst/>
              <a:rect l="l" t="t" r="r" b="b"/>
              <a:pathLst>
                <a:path h="495935">
                  <a:moveTo>
                    <a:pt x="0" y="0"/>
                  </a:moveTo>
                  <a:lnTo>
                    <a:pt x="0" y="4957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1190700" y="500728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3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1204069" y="4907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1190700" y="490757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1204069" y="50072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1190700" y="500728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1542213" y="4411844"/>
              <a:ext cx="635" cy="481330"/>
            </a:xfrm>
            <a:custGeom>
              <a:avLst/>
              <a:gdLst/>
              <a:ahLst/>
              <a:cxnLst/>
              <a:rect l="l" t="t" r="r" b="b"/>
              <a:pathLst>
                <a:path w="634" h="481329">
                  <a:moveTo>
                    <a:pt x="502" y="0"/>
                  </a:moveTo>
                  <a:lnTo>
                    <a:pt x="0" y="0"/>
                  </a:lnTo>
                  <a:lnTo>
                    <a:pt x="0" y="480707"/>
                  </a:lnTo>
                  <a:lnTo>
                    <a:pt x="502" y="480707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1547169" y="503166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1542714" y="503166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1542221" y="50316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1547169" y="48925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1542714" y="48925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1542221" y="48925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1556082" y="4411836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4807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1542711" y="44118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1542222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1542221" y="4411837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7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1542221" y="48925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1542221" y="49321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1542221" y="497175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1542221" y="5011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1542221" y="50118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1556082" y="48925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1556082" y="49321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1556082" y="497175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1556082" y="5011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1556082" y="50118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1542221" y="48925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1542714" y="48925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450" y="0"/>
                  </a:lnTo>
                </a:path>
                <a:path w="4445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1547169" y="48925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1542221" y="50316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1542714" y="503166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450" y="0"/>
                  </a:lnTo>
                </a:path>
                <a:path w="4445">
                  <a:moveTo>
                    <a:pt x="0" y="0"/>
                  </a:moveTo>
                  <a:lnTo>
                    <a:pt x="4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1547169" y="503166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1165433" y="4451445"/>
              <a:ext cx="20320" cy="235585"/>
            </a:xfrm>
            <a:custGeom>
              <a:avLst/>
              <a:gdLst/>
              <a:ahLst/>
              <a:cxnLst/>
              <a:rect l="l" t="t" r="r" b="b"/>
              <a:pathLst>
                <a:path w="20320" h="235585">
                  <a:moveTo>
                    <a:pt x="2489" y="0"/>
                  </a:moveTo>
                  <a:lnTo>
                    <a:pt x="12" y="0"/>
                  </a:lnTo>
                  <a:lnTo>
                    <a:pt x="12" y="215849"/>
                  </a:lnTo>
                  <a:lnTo>
                    <a:pt x="2489" y="215849"/>
                  </a:lnTo>
                  <a:lnTo>
                    <a:pt x="2489" y="0"/>
                  </a:lnTo>
                  <a:close/>
                </a:path>
                <a:path w="20320" h="235585">
                  <a:moveTo>
                    <a:pt x="2501" y="215861"/>
                  </a:moveTo>
                  <a:lnTo>
                    <a:pt x="0" y="215861"/>
                  </a:lnTo>
                  <a:lnTo>
                    <a:pt x="2501" y="218351"/>
                  </a:lnTo>
                  <a:lnTo>
                    <a:pt x="2501" y="215861"/>
                  </a:lnTo>
                  <a:close/>
                </a:path>
                <a:path w="20320" h="235585">
                  <a:moveTo>
                    <a:pt x="5029" y="0"/>
                  </a:moveTo>
                  <a:lnTo>
                    <a:pt x="2540" y="0"/>
                  </a:lnTo>
                  <a:lnTo>
                    <a:pt x="2540" y="218376"/>
                  </a:lnTo>
                  <a:lnTo>
                    <a:pt x="5029" y="220865"/>
                  </a:lnTo>
                  <a:lnTo>
                    <a:pt x="5029" y="218389"/>
                  </a:lnTo>
                  <a:lnTo>
                    <a:pt x="5029" y="0"/>
                  </a:lnTo>
                  <a:close/>
                </a:path>
                <a:path w="20320" h="235585">
                  <a:moveTo>
                    <a:pt x="19723" y="233095"/>
                  </a:moveTo>
                  <a:lnTo>
                    <a:pt x="17246" y="233095"/>
                  </a:lnTo>
                  <a:lnTo>
                    <a:pt x="19723" y="235572"/>
                  </a:lnTo>
                  <a:lnTo>
                    <a:pt x="19723" y="233095"/>
                  </a:lnTo>
                  <a:close/>
                </a:path>
                <a:path w="20320" h="235585">
                  <a:moveTo>
                    <a:pt x="19723" y="230555"/>
                  </a:moveTo>
                  <a:lnTo>
                    <a:pt x="17246" y="230555"/>
                  </a:lnTo>
                  <a:lnTo>
                    <a:pt x="14719" y="230568"/>
                  </a:lnTo>
                  <a:lnTo>
                    <a:pt x="17195" y="233045"/>
                  </a:lnTo>
                  <a:lnTo>
                    <a:pt x="19723" y="233045"/>
                  </a:lnTo>
                  <a:lnTo>
                    <a:pt x="19723" y="230555"/>
                  </a:lnTo>
                  <a:close/>
                </a:path>
                <a:path w="20320" h="235585">
                  <a:moveTo>
                    <a:pt x="19723" y="12"/>
                  </a:moveTo>
                  <a:lnTo>
                    <a:pt x="17246" y="12"/>
                  </a:lnTo>
                  <a:lnTo>
                    <a:pt x="17246" y="224878"/>
                  </a:lnTo>
                  <a:lnTo>
                    <a:pt x="17208" y="12"/>
                  </a:lnTo>
                  <a:lnTo>
                    <a:pt x="14706" y="12"/>
                  </a:lnTo>
                  <a:lnTo>
                    <a:pt x="14706" y="224878"/>
                  </a:lnTo>
                  <a:lnTo>
                    <a:pt x="14681" y="220916"/>
                  </a:lnTo>
                  <a:lnTo>
                    <a:pt x="14668" y="12"/>
                  </a:lnTo>
                  <a:lnTo>
                    <a:pt x="10706" y="12"/>
                  </a:lnTo>
                  <a:lnTo>
                    <a:pt x="5067" y="12"/>
                  </a:lnTo>
                  <a:lnTo>
                    <a:pt x="5067" y="220903"/>
                  </a:lnTo>
                  <a:lnTo>
                    <a:pt x="9029" y="224878"/>
                  </a:lnTo>
                  <a:lnTo>
                    <a:pt x="10706" y="226555"/>
                  </a:lnTo>
                  <a:lnTo>
                    <a:pt x="14668" y="230517"/>
                  </a:lnTo>
                  <a:lnTo>
                    <a:pt x="17195" y="230517"/>
                  </a:lnTo>
                  <a:lnTo>
                    <a:pt x="19723" y="230517"/>
                  </a:lnTo>
                  <a:lnTo>
                    <a:pt x="19723" y="224878"/>
                  </a:lnTo>
                  <a:lnTo>
                    <a:pt x="19723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1165453" y="4451442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0"/>
                  </a:moveTo>
                  <a:lnTo>
                    <a:pt x="0" y="2158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1185158" y="46845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1185158" y="46820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81"/>
                  </a:moveTo>
                  <a:lnTo>
                    <a:pt x="0" y="2429"/>
                  </a:lnTo>
                </a:path>
                <a:path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1185158" y="467635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643"/>
                  </a:moveTo>
                  <a:lnTo>
                    <a:pt x="0" y="5601"/>
                  </a:lnTo>
                </a:path>
                <a:path h="5714">
                  <a:moveTo>
                    <a:pt x="0" y="5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1185158" y="4451440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2248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0923353" y="5452493"/>
              <a:ext cx="20320" cy="158750"/>
            </a:xfrm>
            <a:custGeom>
              <a:avLst/>
              <a:gdLst/>
              <a:ahLst/>
              <a:cxnLst/>
              <a:rect l="l" t="t" r="r" b="b"/>
              <a:pathLst>
                <a:path w="20320" h="158750">
                  <a:moveTo>
                    <a:pt x="19800" y="0"/>
                  </a:moveTo>
                  <a:lnTo>
                    <a:pt x="0" y="0"/>
                  </a:lnTo>
                  <a:lnTo>
                    <a:pt x="0" y="158434"/>
                  </a:lnTo>
                  <a:lnTo>
                    <a:pt x="19800" y="158434"/>
                  </a:lnTo>
                  <a:lnTo>
                    <a:pt x="198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0923357" y="5452487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0923357" y="5610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0943158" y="5452488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158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0923347" y="5452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1795954" y="4400913"/>
              <a:ext cx="635" cy="11430"/>
            </a:xfrm>
            <a:custGeom>
              <a:avLst/>
              <a:gdLst/>
              <a:ahLst/>
              <a:cxnLst/>
              <a:rect l="l" t="t" r="r" b="b"/>
              <a:pathLst>
                <a:path w="634" h="11429">
                  <a:moveTo>
                    <a:pt x="502" y="0"/>
                  </a:moveTo>
                  <a:lnTo>
                    <a:pt x="0" y="0"/>
                  </a:lnTo>
                  <a:lnTo>
                    <a:pt x="0" y="10931"/>
                  </a:lnTo>
                  <a:lnTo>
                    <a:pt x="502" y="109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1796446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5435" y="0"/>
                  </a:moveTo>
                  <a:lnTo>
                    <a:pt x="4953" y="0"/>
                  </a:lnTo>
                  <a:lnTo>
                    <a:pt x="0" y="0"/>
                  </a:lnTo>
                  <a:lnTo>
                    <a:pt x="0" y="10922"/>
                  </a:lnTo>
                  <a:lnTo>
                    <a:pt x="4953" y="10922"/>
                  </a:lnTo>
                  <a:lnTo>
                    <a:pt x="5435" y="10922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1801893" y="440091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1795953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1784114" y="4451457"/>
              <a:ext cx="29845" cy="580390"/>
            </a:xfrm>
            <a:custGeom>
              <a:avLst/>
              <a:gdLst/>
              <a:ahLst/>
              <a:cxnLst/>
              <a:rect l="l" t="t" r="r" b="b"/>
              <a:pathLst>
                <a:path w="29845" h="580389">
                  <a:moveTo>
                    <a:pt x="6426" y="0"/>
                  </a:moveTo>
                  <a:lnTo>
                    <a:pt x="2489" y="0"/>
                  </a:lnTo>
                  <a:lnTo>
                    <a:pt x="1244" y="0"/>
                  </a:lnTo>
                  <a:lnTo>
                    <a:pt x="0" y="0"/>
                  </a:lnTo>
                  <a:lnTo>
                    <a:pt x="0" y="580237"/>
                  </a:lnTo>
                  <a:lnTo>
                    <a:pt x="1244" y="580237"/>
                  </a:lnTo>
                  <a:lnTo>
                    <a:pt x="2463" y="580237"/>
                  </a:lnTo>
                  <a:lnTo>
                    <a:pt x="6426" y="580237"/>
                  </a:lnTo>
                  <a:lnTo>
                    <a:pt x="6426" y="0"/>
                  </a:lnTo>
                  <a:close/>
                </a:path>
                <a:path w="29845" h="580389">
                  <a:moveTo>
                    <a:pt x="21717" y="0"/>
                  </a:moveTo>
                  <a:lnTo>
                    <a:pt x="20751" y="0"/>
                  </a:lnTo>
                  <a:lnTo>
                    <a:pt x="7429" y="0"/>
                  </a:lnTo>
                  <a:lnTo>
                    <a:pt x="6438" y="0"/>
                  </a:lnTo>
                  <a:lnTo>
                    <a:pt x="6438" y="580237"/>
                  </a:lnTo>
                  <a:lnTo>
                    <a:pt x="7429" y="580237"/>
                  </a:lnTo>
                  <a:lnTo>
                    <a:pt x="20739" y="580237"/>
                  </a:lnTo>
                  <a:lnTo>
                    <a:pt x="21717" y="580237"/>
                  </a:lnTo>
                  <a:lnTo>
                    <a:pt x="21717" y="0"/>
                  </a:lnTo>
                  <a:close/>
                </a:path>
                <a:path w="29845" h="580389">
                  <a:moveTo>
                    <a:pt x="29413" y="0"/>
                  </a:moveTo>
                  <a:lnTo>
                    <a:pt x="28168" y="0"/>
                  </a:lnTo>
                  <a:lnTo>
                    <a:pt x="26936" y="0"/>
                  </a:lnTo>
                  <a:lnTo>
                    <a:pt x="25692" y="0"/>
                  </a:lnTo>
                  <a:lnTo>
                    <a:pt x="21729" y="0"/>
                  </a:lnTo>
                  <a:lnTo>
                    <a:pt x="21729" y="580237"/>
                  </a:lnTo>
                  <a:lnTo>
                    <a:pt x="25692" y="580237"/>
                  </a:lnTo>
                  <a:lnTo>
                    <a:pt x="26936" y="580237"/>
                  </a:lnTo>
                  <a:lnTo>
                    <a:pt x="28168" y="580237"/>
                  </a:lnTo>
                  <a:lnTo>
                    <a:pt x="29413" y="580237"/>
                  </a:lnTo>
                  <a:lnTo>
                    <a:pt x="294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1784120" y="4451442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89">
                  <a:moveTo>
                    <a:pt x="0" y="0"/>
                  </a:moveTo>
                  <a:lnTo>
                    <a:pt x="0" y="5802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1812280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1811045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1809818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1805847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1804870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1791546" y="50316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1790560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1786588" y="50316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1785359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1784112" y="50316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1813526" y="4451445"/>
              <a:ext cx="0" cy="580390"/>
            </a:xfrm>
            <a:custGeom>
              <a:avLst/>
              <a:gdLst/>
              <a:ahLst/>
              <a:cxnLst/>
              <a:rect l="l" t="t" r="r" b="b"/>
              <a:pathLst>
                <a:path h="580389">
                  <a:moveTo>
                    <a:pt x="0" y="580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1812280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1784112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1161979" y="4687017"/>
              <a:ext cx="23495" cy="165735"/>
            </a:xfrm>
            <a:custGeom>
              <a:avLst/>
              <a:gdLst/>
              <a:ahLst/>
              <a:cxnLst/>
              <a:rect l="l" t="t" r="r" b="b"/>
              <a:pathLst>
                <a:path w="23495" h="165735">
                  <a:moveTo>
                    <a:pt x="3162" y="0"/>
                  </a:moveTo>
                  <a:lnTo>
                    <a:pt x="0" y="0"/>
                  </a:lnTo>
                  <a:lnTo>
                    <a:pt x="0" y="165442"/>
                  </a:lnTo>
                  <a:lnTo>
                    <a:pt x="3162" y="165442"/>
                  </a:lnTo>
                  <a:lnTo>
                    <a:pt x="3162" y="0"/>
                  </a:lnTo>
                  <a:close/>
                </a:path>
                <a:path w="23495" h="165735">
                  <a:moveTo>
                    <a:pt x="22987" y="12"/>
                  </a:moveTo>
                  <a:lnTo>
                    <a:pt x="3187" y="12"/>
                  </a:lnTo>
                  <a:lnTo>
                    <a:pt x="3187" y="165455"/>
                  </a:lnTo>
                  <a:lnTo>
                    <a:pt x="22987" y="165455"/>
                  </a:lnTo>
                  <a:lnTo>
                    <a:pt x="22987" y="12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1160204" y="4687009"/>
              <a:ext cx="1905" cy="165735"/>
            </a:xfrm>
            <a:custGeom>
              <a:avLst/>
              <a:gdLst/>
              <a:ahLst/>
              <a:cxnLst/>
              <a:rect l="l" t="t" r="r" b="b"/>
              <a:pathLst>
                <a:path w="1904" h="165735">
                  <a:moveTo>
                    <a:pt x="1780" y="0"/>
                  </a:moveTo>
                  <a:lnTo>
                    <a:pt x="0" y="0"/>
                  </a:lnTo>
                  <a:lnTo>
                    <a:pt x="0" y="165450"/>
                  </a:lnTo>
                  <a:lnTo>
                    <a:pt x="1780" y="16545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1184961" y="4687012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165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1165161" y="46870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1161982" y="46870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1160206" y="46870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1160204" y="4687008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165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1165161" y="4852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1161982" y="48524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1160206" y="48524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0933252" y="4867319"/>
              <a:ext cx="23495" cy="164465"/>
            </a:xfrm>
            <a:custGeom>
              <a:avLst/>
              <a:gdLst/>
              <a:ahLst/>
              <a:cxnLst/>
              <a:rect l="l" t="t" r="r" b="b"/>
              <a:pathLst>
                <a:path w="23495" h="164464">
                  <a:moveTo>
                    <a:pt x="22961" y="12"/>
                  </a:moveTo>
                  <a:lnTo>
                    <a:pt x="19812" y="12"/>
                  </a:lnTo>
                  <a:lnTo>
                    <a:pt x="0" y="0"/>
                  </a:lnTo>
                  <a:lnTo>
                    <a:pt x="0" y="164376"/>
                  </a:lnTo>
                  <a:lnTo>
                    <a:pt x="19799" y="164376"/>
                  </a:lnTo>
                  <a:lnTo>
                    <a:pt x="22961" y="164376"/>
                  </a:lnTo>
                  <a:lnTo>
                    <a:pt x="22961" y="12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0956231" y="4867328"/>
              <a:ext cx="1905" cy="164465"/>
            </a:xfrm>
            <a:custGeom>
              <a:avLst/>
              <a:gdLst/>
              <a:ahLst/>
              <a:cxnLst/>
              <a:rect l="l" t="t" r="r" b="b"/>
              <a:pathLst>
                <a:path w="1904" h="164464">
                  <a:moveTo>
                    <a:pt x="1780" y="0"/>
                  </a:moveTo>
                  <a:lnTo>
                    <a:pt x="0" y="0"/>
                  </a:lnTo>
                  <a:lnTo>
                    <a:pt x="0" y="164361"/>
                  </a:lnTo>
                  <a:lnTo>
                    <a:pt x="1780" y="16436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0933258" y="4867318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4">
                  <a:moveTo>
                    <a:pt x="0" y="0"/>
                  </a:moveTo>
                  <a:lnTo>
                    <a:pt x="0" y="164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0933258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0953059" y="50316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0956228" y="50316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0958010" y="4867317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4">
                  <a:moveTo>
                    <a:pt x="0" y="164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0933258" y="4867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0953059" y="48673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0956228" y="48673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9403918" y="5665400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217360" y="11150"/>
                  </a:moveTo>
                  <a:lnTo>
                    <a:pt x="217347" y="9906"/>
                  </a:lnTo>
                  <a:lnTo>
                    <a:pt x="217347" y="5956"/>
                  </a:lnTo>
                  <a:lnTo>
                    <a:pt x="217347" y="4953"/>
                  </a:lnTo>
                  <a:lnTo>
                    <a:pt x="217347" y="0"/>
                  </a:lnTo>
                  <a:lnTo>
                    <a:pt x="12369" y="0"/>
                  </a:lnTo>
                  <a:lnTo>
                    <a:pt x="7442" y="4953"/>
                  </a:lnTo>
                  <a:lnTo>
                    <a:pt x="6438" y="5956"/>
                  </a:lnTo>
                  <a:lnTo>
                    <a:pt x="2476" y="9906"/>
                  </a:lnTo>
                  <a:lnTo>
                    <a:pt x="1231" y="11150"/>
                  </a:lnTo>
                  <a:lnTo>
                    <a:pt x="0" y="12395"/>
                  </a:lnTo>
                  <a:lnTo>
                    <a:pt x="1244" y="12395"/>
                  </a:lnTo>
                  <a:lnTo>
                    <a:pt x="217360" y="12407"/>
                  </a:lnTo>
                  <a:lnTo>
                    <a:pt x="217360" y="11150"/>
                  </a:lnTo>
                  <a:close/>
                </a:path>
                <a:path w="975359" h="12700">
                  <a:moveTo>
                    <a:pt x="975029" y="12"/>
                  </a:moveTo>
                  <a:lnTo>
                    <a:pt x="336169" y="12"/>
                  </a:lnTo>
                  <a:lnTo>
                    <a:pt x="336169" y="4953"/>
                  </a:lnTo>
                  <a:lnTo>
                    <a:pt x="336169" y="5956"/>
                  </a:lnTo>
                  <a:lnTo>
                    <a:pt x="336169" y="9906"/>
                  </a:lnTo>
                  <a:lnTo>
                    <a:pt x="336169" y="11150"/>
                  </a:lnTo>
                  <a:lnTo>
                    <a:pt x="336169" y="12407"/>
                  </a:lnTo>
                  <a:lnTo>
                    <a:pt x="975029" y="12407"/>
                  </a:lnTo>
                  <a:lnTo>
                    <a:pt x="975029" y="11150"/>
                  </a:lnTo>
                  <a:lnTo>
                    <a:pt x="975029" y="9906"/>
                  </a:lnTo>
                  <a:lnTo>
                    <a:pt x="975029" y="5956"/>
                  </a:lnTo>
                  <a:lnTo>
                    <a:pt x="975029" y="4953"/>
                  </a:lnTo>
                  <a:lnTo>
                    <a:pt x="97502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9740090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9740090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9740090" y="5671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9740090" y="56728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9740090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9740090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9621272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9621272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9621272" y="5671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9621272" y="56728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9621272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9621272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9403923" y="5677784"/>
              <a:ext cx="217804" cy="0"/>
            </a:xfrm>
            <a:custGeom>
              <a:avLst/>
              <a:gdLst/>
              <a:ahLst/>
              <a:cxnLst/>
              <a:rect l="l" t="t" r="r" b="b"/>
              <a:pathLst>
                <a:path w="217804">
                  <a:moveTo>
                    <a:pt x="0" y="0"/>
                  </a:moveTo>
                  <a:lnTo>
                    <a:pt x="2173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9740090" y="5677784"/>
              <a:ext cx="639445" cy="0"/>
            </a:xfrm>
            <a:custGeom>
              <a:avLst/>
              <a:gdLst/>
              <a:ahLst/>
              <a:cxnLst/>
              <a:rect l="l" t="t" r="r" b="b"/>
              <a:pathLst>
                <a:path w="639445">
                  <a:moveTo>
                    <a:pt x="0" y="0"/>
                  </a:moveTo>
                  <a:lnTo>
                    <a:pt x="6388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0378952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0378952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0378952" y="567134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0378952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0378952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9740092" y="5665401"/>
              <a:ext cx="639445" cy="0"/>
            </a:xfrm>
            <a:custGeom>
              <a:avLst/>
              <a:gdLst/>
              <a:ahLst/>
              <a:cxnLst/>
              <a:rect l="l" t="t" r="r" b="b"/>
              <a:pathLst>
                <a:path w="639445">
                  <a:moveTo>
                    <a:pt x="6388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9416304" y="5665401"/>
              <a:ext cx="205104" cy="0"/>
            </a:xfrm>
            <a:custGeom>
              <a:avLst/>
              <a:gdLst/>
              <a:ahLst/>
              <a:cxnLst/>
              <a:rect l="l" t="t" r="r" b="b"/>
              <a:pathLst>
                <a:path w="205104">
                  <a:moveTo>
                    <a:pt x="2049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9621272" y="56777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9660877" y="56777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9700485" y="56777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9720289" y="56777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9621272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9660877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9700485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9720289" y="56654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9621272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35"/>
                  </a:moveTo>
                  <a:lnTo>
                    <a:pt x="0" y="0"/>
                  </a:lnTo>
                </a:path>
                <a:path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9621272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9621272" y="56728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9621272" y="5671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9621272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9621272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9740090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35"/>
                  </a:moveTo>
                  <a:lnTo>
                    <a:pt x="0" y="0"/>
                  </a:lnTo>
                </a:path>
                <a:path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9740090" y="56753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9740090" y="56728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9740090" y="5671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9740090" y="5670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9740090" y="56654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9801479" y="5662453"/>
              <a:ext cx="156845" cy="3175"/>
            </a:xfrm>
            <a:custGeom>
              <a:avLst/>
              <a:gdLst/>
              <a:ahLst/>
              <a:cxnLst/>
              <a:rect l="l" t="t" r="r" b="b"/>
              <a:pathLst>
                <a:path w="156845" h="3175">
                  <a:moveTo>
                    <a:pt x="156438" y="0"/>
                  </a:moveTo>
                  <a:lnTo>
                    <a:pt x="0" y="0"/>
                  </a:lnTo>
                  <a:lnTo>
                    <a:pt x="0" y="1473"/>
                  </a:lnTo>
                  <a:lnTo>
                    <a:pt x="0" y="2959"/>
                  </a:lnTo>
                  <a:lnTo>
                    <a:pt x="156438" y="2959"/>
                  </a:lnTo>
                  <a:lnTo>
                    <a:pt x="156438" y="1473"/>
                  </a:lnTo>
                  <a:lnTo>
                    <a:pt x="15643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9801484" y="5665401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4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9957930" y="56550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9957930" y="56624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9957930" y="56639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9801484" y="5655005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156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9801484" y="56550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9801484" y="56624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9801484" y="56639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9403918" y="5019312"/>
              <a:ext cx="547370" cy="12700"/>
            </a:xfrm>
            <a:custGeom>
              <a:avLst/>
              <a:gdLst/>
              <a:ahLst/>
              <a:cxnLst/>
              <a:rect l="l" t="t" r="r" b="b"/>
              <a:pathLst>
                <a:path w="547370" h="12700">
                  <a:moveTo>
                    <a:pt x="195211" y="7442"/>
                  </a:moveTo>
                  <a:lnTo>
                    <a:pt x="12382" y="7442"/>
                  </a:lnTo>
                  <a:lnTo>
                    <a:pt x="7429" y="7429"/>
                  </a:lnTo>
                  <a:lnTo>
                    <a:pt x="12369" y="12369"/>
                  </a:lnTo>
                  <a:lnTo>
                    <a:pt x="195211" y="12382"/>
                  </a:lnTo>
                  <a:lnTo>
                    <a:pt x="195211" y="7442"/>
                  </a:lnTo>
                  <a:close/>
                </a:path>
                <a:path w="547370" h="12700">
                  <a:moveTo>
                    <a:pt x="195224" y="0"/>
                  </a:moveTo>
                  <a:lnTo>
                    <a:pt x="1244" y="0"/>
                  </a:lnTo>
                  <a:lnTo>
                    <a:pt x="0" y="0"/>
                  </a:lnTo>
                  <a:lnTo>
                    <a:pt x="1244" y="1244"/>
                  </a:lnTo>
                  <a:lnTo>
                    <a:pt x="2476" y="2489"/>
                  </a:lnTo>
                  <a:lnTo>
                    <a:pt x="6438" y="6438"/>
                  </a:lnTo>
                  <a:lnTo>
                    <a:pt x="7416" y="7429"/>
                  </a:lnTo>
                  <a:lnTo>
                    <a:pt x="195211" y="7416"/>
                  </a:lnTo>
                  <a:lnTo>
                    <a:pt x="195211" y="6438"/>
                  </a:lnTo>
                  <a:lnTo>
                    <a:pt x="195211" y="2489"/>
                  </a:lnTo>
                  <a:lnTo>
                    <a:pt x="195224" y="1244"/>
                  </a:lnTo>
                  <a:lnTo>
                    <a:pt x="195224" y="0"/>
                  </a:lnTo>
                  <a:close/>
                </a:path>
                <a:path w="547370" h="12700">
                  <a:moveTo>
                    <a:pt x="546823" y="7442"/>
                  </a:moveTo>
                  <a:lnTo>
                    <a:pt x="310769" y="7442"/>
                  </a:lnTo>
                  <a:lnTo>
                    <a:pt x="310769" y="12382"/>
                  </a:lnTo>
                  <a:lnTo>
                    <a:pt x="546823" y="12382"/>
                  </a:lnTo>
                  <a:lnTo>
                    <a:pt x="546823" y="7442"/>
                  </a:lnTo>
                  <a:close/>
                </a:path>
                <a:path w="547370" h="12700">
                  <a:moveTo>
                    <a:pt x="546823" y="6451"/>
                  </a:moveTo>
                  <a:lnTo>
                    <a:pt x="310769" y="6451"/>
                  </a:lnTo>
                  <a:lnTo>
                    <a:pt x="310769" y="7429"/>
                  </a:lnTo>
                  <a:lnTo>
                    <a:pt x="546823" y="7429"/>
                  </a:lnTo>
                  <a:lnTo>
                    <a:pt x="546823" y="6451"/>
                  </a:lnTo>
                  <a:close/>
                </a:path>
                <a:path w="547370" h="12700">
                  <a:moveTo>
                    <a:pt x="546823" y="0"/>
                  </a:moveTo>
                  <a:lnTo>
                    <a:pt x="310769" y="0"/>
                  </a:lnTo>
                  <a:lnTo>
                    <a:pt x="310769" y="1231"/>
                  </a:lnTo>
                  <a:lnTo>
                    <a:pt x="310769" y="2489"/>
                  </a:lnTo>
                  <a:lnTo>
                    <a:pt x="310769" y="6438"/>
                  </a:lnTo>
                  <a:lnTo>
                    <a:pt x="546823" y="6438"/>
                  </a:lnTo>
                  <a:lnTo>
                    <a:pt x="546823" y="2489"/>
                  </a:lnTo>
                  <a:lnTo>
                    <a:pt x="546823" y="1244"/>
                  </a:lnTo>
                  <a:lnTo>
                    <a:pt x="54682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9714694" y="50267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9714694" y="502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9714694" y="5021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9714694" y="50205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9714694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9599141" y="50267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9599141" y="502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9599141" y="5021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9599141" y="50205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9599141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9416301" y="5031689"/>
              <a:ext cx="182880" cy="0"/>
            </a:xfrm>
            <a:custGeom>
              <a:avLst/>
              <a:gdLst/>
              <a:ahLst/>
              <a:cxnLst/>
              <a:rect l="l" t="t" r="r" b="b"/>
              <a:pathLst>
                <a:path w="182879">
                  <a:moveTo>
                    <a:pt x="0" y="0"/>
                  </a:moveTo>
                  <a:lnTo>
                    <a:pt x="182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9714694" y="5031689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>
                  <a:moveTo>
                    <a:pt x="0" y="0"/>
                  </a:moveTo>
                  <a:lnTo>
                    <a:pt x="2360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9950753" y="50316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9714697" y="501930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20">
                  <a:moveTo>
                    <a:pt x="236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9403922" y="5019308"/>
              <a:ext cx="215265" cy="0"/>
            </a:xfrm>
            <a:custGeom>
              <a:avLst/>
              <a:gdLst/>
              <a:ahLst/>
              <a:cxnLst/>
              <a:rect l="l" t="t" r="r" b="b"/>
              <a:pathLst>
                <a:path w="215265">
                  <a:moveTo>
                    <a:pt x="195219" y="0"/>
                  </a:moveTo>
                  <a:lnTo>
                    <a:pt x="0" y="0"/>
                  </a:lnTo>
                </a:path>
                <a:path w="215265">
                  <a:moveTo>
                    <a:pt x="195219" y="0"/>
                  </a:moveTo>
                  <a:lnTo>
                    <a:pt x="2150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9638746" y="50193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9678355" y="501930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5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9694891" y="50193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9599141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9638746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9678355" y="50316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5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9694891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9709406" y="503168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9709398" y="5025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9709398" y="50257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9711077" y="50193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9711077" y="50193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9714694" y="501930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9599141" y="503168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2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9604438" y="502574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9602752" y="50257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9602753" y="50193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9599140" y="50193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9599141" y="501930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9602753" y="501930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9602753" y="5025746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3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9711077" y="501930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9602756" y="4910986"/>
              <a:ext cx="108585" cy="108585"/>
            </a:xfrm>
            <a:custGeom>
              <a:avLst/>
              <a:gdLst/>
              <a:ahLst/>
              <a:cxnLst/>
              <a:rect l="l" t="t" r="r" b="b"/>
              <a:pathLst>
                <a:path w="108584" h="108585">
                  <a:moveTo>
                    <a:pt x="108321" y="108321"/>
                  </a:moveTo>
                  <a:lnTo>
                    <a:pt x="0" y="108321"/>
                  </a:lnTo>
                </a:path>
                <a:path w="108584" h="108585">
                  <a:moveTo>
                    <a:pt x="108321" y="108321"/>
                  </a:moveTo>
                  <a:lnTo>
                    <a:pt x="1083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9602753" y="4910986"/>
              <a:ext cx="108585" cy="108585"/>
            </a:xfrm>
            <a:custGeom>
              <a:avLst/>
              <a:gdLst/>
              <a:ahLst/>
              <a:cxnLst/>
              <a:rect l="l" t="t" r="r" b="b"/>
              <a:pathLst>
                <a:path w="108584" h="108585">
                  <a:moveTo>
                    <a:pt x="0" y="108321"/>
                  </a:moveTo>
                  <a:lnTo>
                    <a:pt x="8512" y="66155"/>
                  </a:lnTo>
                  <a:lnTo>
                    <a:pt x="31728" y="31724"/>
                  </a:lnTo>
                  <a:lnTo>
                    <a:pt x="66159" y="8511"/>
                  </a:lnTo>
                  <a:lnTo>
                    <a:pt x="1083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9599141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35"/>
                  </a:lnTo>
                </a:path>
                <a:path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9599141" y="50205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6"/>
                  </a:lnTo>
                </a:path>
                <a:path h="1270">
                  <a:moveTo>
                    <a:pt x="0" y="0"/>
                  </a:moveTo>
                  <a:lnTo>
                    <a:pt x="0" y="12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9599141" y="5021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9599141" y="502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84"/>
                  </a:lnTo>
                </a:path>
                <a:path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9599141" y="50267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52"/>
                  </a:lnTo>
                </a:path>
                <a:path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9714694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35"/>
                  </a:lnTo>
                </a:path>
                <a:path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9714694" y="50205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6"/>
                  </a:lnTo>
                </a:path>
                <a:path h="1270">
                  <a:moveTo>
                    <a:pt x="0" y="0"/>
                  </a:moveTo>
                  <a:lnTo>
                    <a:pt x="0" y="12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9714694" y="5021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9714694" y="50257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84"/>
                  </a:lnTo>
                </a:path>
                <a:path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9714694" y="50267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52"/>
                  </a:lnTo>
                </a:path>
                <a:path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0402024" y="5017826"/>
              <a:ext cx="518159" cy="635"/>
            </a:xfrm>
            <a:custGeom>
              <a:avLst/>
              <a:gdLst/>
              <a:ahLst/>
              <a:cxnLst/>
              <a:rect l="l" t="t" r="r" b="b"/>
              <a:pathLst>
                <a:path w="518159" h="635">
                  <a:moveTo>
                    <a:pt x="271805" y="0"/>
                  </a:moveTo>
                  <a:lnTo>
                    <a:pt x="495" y="0"/>
                  </a:lnTo>
                  <a:lnTo>
                    <a:pt x="0" y="508"/>
                  </a:lnTo>
                  <a:lnTo>
                    <a:pt x="495" y="508"/>
                  </a:lnTo>
                  <a:lnTo>
                    <a:pt x="271805" y="495"/>
                  </a:lnTo>
                  <a:lnTo>
                    <a:pt x="271805" y="0"/>
                  </a:lnTo>
                  <a:close/>
                </a:path>
                <a:path w="518159" h="635">
                  <a:moveTo>
                    <a:pt x="517867" y="508"/>
                  </a:moveTo>
                  <a:lnTo>
                    <a:pt x="517372" y="12"/>
                  </a:lnTo>
                  <a:lnTo>
                    <a:pt x="499541" y="0"/>
                  </a:lnTo>
                  <a:lnTo>
                    <a:pt x="499541" y="495"/>
                  </a:lnTo>
                  <a:lnTo>
                    <a:pt x="517359" y="495"/>
                  </a:lnTo>
                  <a:lnTo>
                    <a:pt x="517867" y="50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0901571" y="50178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0901571" y="50183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0901571" y="5026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0673826" y="50178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0673826" y="50183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0673826" y="5026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0388657" y="503168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0402025" y="5031689"/>
              <a:ext cx="272415" cy="0"/>
            </a:xfrm>
            <a:custGeom>
              <a:avLst/>
              <a:gdLst/>
              <a:ahLst/>
              <a:cxnLst/>
              <a:rect l="l" t="t" r="r" b="b"/>
              <a:pathLst>
                <a:path w="272415">
                  <a:moveTo>
                    <a:pt x="0" y="0"/>
                  </a:moveTo>
                  <a:lnTo>
                    <a:pt x="2718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0919887" y="503168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0901571" y="50316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0901573" y="501782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0402525" y="501782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2713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0673826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0713435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0753044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0792650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0832258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0871864" y="503168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0881768" y="5031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0673826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0713435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0753044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0792650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0832258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0871864" y="501782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0881768" y="50178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0673826" y="5026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0673826" y="50183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0673826" y="50178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0901571" y="50267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0901571" y="501831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0901571" y="50178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1190694" y="5018296"/>
              <a:ext cx="113030" cy="13970"/>
            </a:xfrm>
            <a:custGeom>
              <a:avLst/>
              <a:gdLst/>
              <a:ahLst/>
              <a:cxnLst/>
              <a:rect l="l" t="t" r="r" b="b"/>
              <a:pathLst>
                <a:path w="113029" h="13970">
                  <a:moveTo>
                    <a:pt x="112877" y="12"/>
                  </a:moveTo>
                  <a:lnTo>
                    <a:pt x="13373" y="12"/>
                  </a:lnTo>
                  <a:lnTo>
                    <a:pt x="0" y="13373"/>
                  </a:lnTo>
                  <a:lnTo>
                    <a:pt x="13373" y="13373"/>
                  </a:lnTo>
                  <a:lnTo>
                    <a:pt x="112877" y="13373"/>
                  </a:lnTo>
                  <a:lnTo>
                    <a:pt x="112877" y="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1204067" y="5017801"/>
              <a:ext cx="99695" cy="635"/>
            </a:xfrm>
            <a:custGeom>
              <a:avLst/>
              <a:gdLst/>
              <a:ahLst/>
              <a:cxnLst/>
              <a:rect l="l" t="t" r="r" b="b"/>
              <a:pathLst>
                <a:path w="99695" h="635">
                  <a:moveTo>
                    <a:pt x="99504" y="0"/>
                  </a:moveTo>
                  <a:lnTo>
                    <a:pt x="495" y="0"/>
                  </a:lnTo>
                  <a:lnTo>
                    <a:pt x="0" y="495"/>
                  </a:lnTo>
                  <a:lnTo>
                    <a:pt x="482" y="495"/>
                  </a:lnTo>
                  <a:lnTo>
                    <a:pt x="99504" y="508"/>
                  </a:lnTo>
                  <a:lnTo>
                    <a:pt x="9950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1556082" y="50177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1556082" y="50182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1556082" y="50267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1303585" y="50177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1303585" y="50182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1303585" y="50267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1190700" y="503166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1204069" y="5031664"/>
              <a:ext cx="99695" cy="0"/>
            </a:xfrm>
            <a:custGeom>
              <a:avLst/>
              <a:gdLst/>
              <a:ahLst/>
              <a:cxnLst/>
              <a:rect l="l" t="t" r="r" b="b"/>
              <a:pathLst>
                <a:path w="99695">
                  <a:moveTo>
                    <a:pt x="0" y="0"/>
                  </a:moveTo>
                  <a:lnTo>
                    <a:pt x="995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1204572" y="5017798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990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1303585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1343189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1382797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1422405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1462011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1501620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1536275" y="50316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1303585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1343189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1382797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1422405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1462011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1501620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1536275" y="50177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1303585" y="50267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1303585" y="50182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1303585" y="50177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1556082" y="50267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1556082" y="50182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1556082" y="50177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1153267" y="4421625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1778" y="4978"/>
                  </a:moveTo>
                  <a:lnTo>
                    <a:pt x="787" y="4978"/>
                  </a:lnTo>
                  <a:lnTo>
                    <a:pt x="393" y="6972"/>
                  </a:lnTo>
                  <a:lnTo>
                    <a:pt x="1778" y="6972"/>
                  </a:lnTo>
                  <a:lnTo>
                    <a:pt x="1778" y="4978"/>
                  </a:lnTo>
                  <a:close/>
                </a:path>
                <a:path w="1904" h="31750">
                  <a:moveTo>
                    <a:pt x="1790" y="7023"/>
                  </a:moveTo>
                  <a:lnTo>
                    <a:pt x="406" y="7023"/>
                  </a:lnTo>
                  <a:lnTo>
                    <a:pt x="0" y="9004"/>
                  </a:lnTo>
                  <a:lnTo>
                    <a:pt x="12" y="31597"/>
                  </a:lnTo>
                  <a:lnTo>
                    <a:pt x="1790" y="29819"/>
                  </a:lnTo>
                  <a:lnTo>
                    <a:pt x="1790" y="9004"/>
                  </a:lnTo>
                  <a:lnTo>
                    <a:pt x="1790" y="7023"/>
                  </a:lnTo>
                  <a:close/>
                </a:path>
                <a:path w="1904" h="31750">
                  <a:moveTo>
                    <a:pt x="1790" y="0"/>
                  </a:moveTo>
                  <a:lnTo>
                    <a:pt x="812" y="4940"/>
                  </a:lnTo>
                  <a:lnTo>
                    <a:pt x="1790" y="49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1153275" y="4430625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5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1153281" y="445144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14648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14648" y="1780"/>
                  </a:lnTo>
                  <a:lnTo>
                    <a:pt x="1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1153275" y="445322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6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1167930" y="44514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1744218" y="5585201"/>
              <a:ext cx="293370" cy="20320"/>
            </a:xfrm>
            <a:custGeom>
              <a:avLst/>
              <a:gdLst/>
              <a:ahLst/>
              <a:cxnLst/>
              <a:rect l="l" t="t" r="r" b="b"/>
              <a:pathLst>
                <a:path w="293370" h="20320">
                  <a:moveTo>
                    <a:pt x="293101" y="0"/>
                  </a:moveTo>
                  <a:lnTo>
                    <a:pt x="0" y="0"/>
                  </a:lnTo>
                  <a:lnTo>
                    <a:pt x="0" y="19810"/>
                  </a:lnTo>
                  <a:lnTo>
                    <a:pt x="293101" y="19810"/>
                  </a:lnTo>
                  <a:lnTo>
                    <a:pt x="2931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1744213" y="5605004"/>
              <a:ext cx="213360" cy="0"/>
            </a:xfrm>
            <a:custGeom>
              <a:avLst/>
              <a:gdLst/>
              <a:ahLst/>
              <a:cxnLst/>
              <a:rect l="l" t="t" r="r" b="b"/>
              <a:pathLst>
                <a:path w="213359">
                  <a:moveTo>
                    <a:pt x="0" y="0"/>
                  </a:moveTo>
                  <a:lnTo>
                    <a:pt x="2127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1967404" y="56050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699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2037308" y="5585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1744217" y="5585202"/>
              <a:ext cx="273685" cy="0"/>
            </a:xfrm>
            <a:custGeom>
              <a:avLst/>
              <a:gdLst/>
              <a:ahLst/>
              <a:cxnLst/>
              <a:rect l="l" t="t" r="r" b="b"/>
              <a:pathLst>
                <a:path w="273684">
                  <a:moveTo>
                    <a:pt x="2732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1744213" y="5585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9403918" y="5019312"/>
              <a:ext cx="12700" cy="658495"/>
            </a:xfrm>
            <a:custGeom>
              <a:avLst/>
              <a:gdLst/>
              <a:ahLst/>
              <a:cxnLst/>
              <a:rect l="l" t="t" r="r" b="b"/>
              <a:pathLst>
                <a:path w="12700" h="658495">
                  <a:moveTo>
                    <a:pt x="12369" y="12382"/>
                  </a:moveTo>
                  <a:lnTo>
                    <a:pt x="7429" y="7442"/>
                  </a:lnTo>
                  <a:lnTo>
                    <a:pt x="7429" y="12382"/>
                  </a:lnTo>
                  <a:lnTo>
                    <a:pt x="7416" y="7429"/>
                  </a:lnTo>
                  <a:lnTo>
                    <a:pt x="6451" y="6464"/>
                  </a:lnTo>
                  <a:lnTo>
                    <a:pt x="2476" y="2489"/>
                  </a:lnTo>
                  <a:lnTo>
                    <a:pt x="1244" y="1244"/>
                  </a:lnTo>
                  <a:lnTo>
                    <a:pt x="0" y="0"/>
                  </a:lnTo>
                  <a:lnTo>
                    <a:pt x="0" y="1244"/>
                  </a:lnTo>
                  <a:lnTo>
                    <a:pt x="12" y="657237"/>
                  </a:lnTo>
                  <a:lnTo>
                    <a:pt x="0" y="658469"/>
                  </a:lnTo>
                  <a:lnTo>
                    <a:pt x="1244" y="657237"/>
                  </a:lnTo>
                  <a:lnTo>
                    <a:pt x="2476" y="655993"/>
                  </a:lnTo>
                  <a:lnTo>
                    <a:pt x="6438" y="652043"/>
                  </a:lnTo>
                  <a:lnTo>
                    <a:pt x="7416" y="651052"/>
                  </a:lnTo>
                  <a:lnTo>
                    <a:pt x="6451" y="651052"/>
                  </a:lnTo>
                  <a:lnTo>
                    <a:pt x="7416" y="651040"/>
                  </a:lnTo>
                  <a:lnTo>
                    <a:pt x="7416" y="646087"/>
                  </a:lnTo>
                  <a:lnTo>
                    <a:pt x="12369" y="646087"/>
                  </a:lnTo>
                  <a:lnTo>
                    <a:pt x="12369" y="12382"/>
                  </a:lnTo>
                  <a:close/>
                </a:path>
                <a:path w="12700" h="658495">
                  <a:moveTo>
                    <a:pt x="12382" y="646099"/>
                  </a:moveTo>
                  <a:lnTo>
                    <a:pt x="7429" y="646099"/>
                  </a:lnTo>
                  <a:lnTo>
                    <a:pt x="7429" y="651040"/>
                  </a:lnTo>
                  <a:lnTo>
                    <a:pt x="12382" y="64609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9403923" y="5019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9403923" y="567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9403923" y="5020544"/>
              <a:ext cx="0" cy="656590"/>
            </a:xfrm>
            <a:custGeom>
              <a:avLst/>
              <a:gdLst/>
              <a:ahLst/>
              <a:cxnLst/>
              <a:rect l="l" t="t" r="r" b="b"/>
              <a:pathLst>
                <a:path h="656589">
                  <a:moveTo>
                    <a:pt x="0" y="0"/>
                  </a:moveTo>
                  <a:lnTo>
                    <a:pt x="0" y="6560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9416301" y="5031693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6337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0933239" y="4687017"/>
              <a:ext cx="12700" cy="180340"/>
            </a:xfrm>
            <a:custGeom>
              <a:avLst/>
              <a:gdLst/>
              <a:ahLst/>
              <a:cxnLst/>
              <a:rect l="l" t="t" r="r" b="b"/>
              <a:pathLst>
                <a:path w="12700" h="180339">
                  <a:moveTo>
                    <a:pt x="3962" y="119265"/>
                  </a:moveTo>
                  <a:lnTo>
                    <a:pt x="2489" y="119265"/>
                  </a:lnTo>
                  <a:lnTo>
                    <a:pt x="1257" y="119265"/>
                  </a:lnTo>
                  <a:lnTo>
                    <a:pt x="12" y="119265"/>
                  </a:lnTo>
                  <a:lnTo>
                    <a:pt x="12" y="180301"/>
                  </a:lnTo>
                  <a:lnTo>
                    <a:pt x="1257" y="178828"/>
                  </a:lnTo>
                  <a:lnTo>
                    <a:pt x="2489" y="177342"/>
                  </a:lnTo>
                  <a:lnTo>
                    <a:pt x="3962" y="175552"/>
                  </a:lnTo>
                  <a:lnTo>
                    <a:pt x="3962" y="119265"/>
                  </a:lnTo>
                  <a:close/>
                </a:path>
                <a:path w="12700" h="180339">
                  <a:moveTo>
                    <a:pt x="3962" y="0"/>
                  </a:moveTo>
                  <a:lnTo>
                    <a:pt x="2489" y="0"/>
                  </a:lnTo>
                  <a:lnTo>
                    <a:pt x="1244" y="0"/>
                  </a:lnTo>
                  <a:lnTo>
                    <a:pt x="0" y="0"/>
                  </a:lnTo>
                  <a:lnTo>
                    <a:pt x="0" y="19545"/>
                  </a:lnTo>
                  <a:lnTo>
                    <a:pt x="1244" y="19545"/>
                  </a:lnTo>
                  <a:lnTo>
                    <a:pt x="2489" y="19545"/>
                  </a:lnTo>
                  <a:lnTo>
                    <a:pt x="3962" y="19545"/>
                  </a:lnTo>
                  <a:lnTo>
                    <a:pt x="3962" y="0"/>
                  </a:lnTo>
                  <a:close/>
                </a:path>
                <a:path w="12700" h="180339">
                  <a:moveTo>
                    <a:pt x="12395" y="119265"/>
                  </a:moveTo>
                  <a:lnTo>
                    <a:pt x="11150" y="119265"/>
                  </a:lnTo>
                  <a:lnTo>
                    <a:pt x="9906" y="119265"/>
                  </a:lnTo>
                  <a:lnTo>
                    <a:pt x="3975" y="119265"/>
                  </a:lnTo>
                  <a:lnTo>
                    <a:pt x="3975" y="170649"/>
                  </a:lnTo>
                  <a:lnTo>
                    <a:pt x="3975" y="175564"/>
                  </a:lnTo>
                  <a:lnTo>
                    <a:pt x="8051" y="170662"/>
                  </a:lnTo>
                  <a:lnTo>
                    <a:pt x="9906" y="168427"/>
                  </a:lnTo>
                  <a:lnTo>
                    <a:pt x="10325" y="167944"/>
                  </a:lnTo>
                  <a:lnTo>
                    <a:pt x="11163" y="166928"/>
                  </a:lnTo>
                  <a:lnTo>
                    <a:pt x="11366" y="166687"/>
                  </a:lnTo>
                  <a:lnTo>
                    <a:pt x="12395" y="165455"/>
                  </a:lnTo>
                  <a:lnTo>
                    <a:pt x="11150" y="165455"/>
                  </a:lnTo>
                  <a:lnTo>
                    <a:pt x="12395" y="165442"/>
                  </a:lnTo>
                  <a:lnTo>
                    <a:pt x="12395" y="119265"/>
                  </a:lnTo>
                  <a:close/>
                </a:path>
                <a:path w="12700" h="180339">
                  <a:moveTo>
                    <a:pt x="12395" y="0"/>
                  </a:moveTo>
                  <a:lnTo>
                    <a:pt x="11137" y="0"/>
                  </a:lnTo>
                  <a:lnTo>
                    <a:pt x="9906" y="12"/>
                  </a:lnTo>
                  <a:lnTo>
                    <a:pt x="3975" y="0"/>
                  </a:lnTo>
                  <a:lnTo>
                    <a:pt x="3975" y="19545"/>
                  </a:lnTo>
                  <a:lnTo>
                    <a:pt x="9893" y="19545"/>
                  </a:lnTo>
                  <a:lnTo>
                    <a:pt x="11137" y="19558"/>
                  </a:lnTo>
                  <a:lnTo>
                    <a:pt x="12395" y="19545"/>
                  </a:lnTo>
                  <a:lnTo>
                    <a:pt x="123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0944395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0943158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0937219" y="47065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0935731" y="47065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0934494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0933258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0944395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0943158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0937219" y="48062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0935731" y="4806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0934494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0933258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0933258" y="468700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0933258" y="4806273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0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0945631" y="4806275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461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0945631" y="468701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0945631" y="47864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0945631" y="47468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0945631" y="47263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0945631" y="470655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0945631" y="47065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0925820" y="471185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0925829" y="47101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0919389" y="47101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0919394" y="47065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0919394" y="470656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0945631" y="480098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0925820" y="48009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0925829" y="48009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0919389" y="48026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0919394" y="4802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0919394" y="48062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0919394" y="480265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0925829" y="4710179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4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0919389" y="47101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0826916" y="4710178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478" y="0"/>
                  </a:moveTo>
                  <a:lnTo>
                    <a:pt x="92478" y="92478"/>
                  </a:lnTo>
                </a:path>
                <a:path w="92709" h="92710">
                  <a:moveTo>
                    <a:pt x="924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0826916" y="4710179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478" y="92478"/>
                  </a:moveTo>
                  <a:lnTo>
                    <a:pt x="56485" y="85210"/>
                  </a:lnTo>
                  <a:lnTo>
                    <a:pt x="27089" y="65389"/>
                  </a:lnTo>
                  <a:lnTo>
                    <a:pt x="7268" y="35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0933258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0934494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0935731" y="4806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0937219" y="480627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0943158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0944395" y="48062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0933258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0934494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0935731" y="47065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0937219" y="470656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0943158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0944395" y="47065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209251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209250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209251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210241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210241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210241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211231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2112311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211231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212221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212221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212221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213211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213211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213211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2142018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214201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214201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215192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215191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21519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190437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190437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190437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1914278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191427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191427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192417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192417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192417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193408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193408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193408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194398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1943980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194398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195388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195388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195388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196378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196378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196378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197368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197368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197368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198359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198358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198359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199349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1993490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199349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200339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2003391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200339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201329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201329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201329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2082605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208261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208261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208557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207270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207271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207271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207567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206280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206280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206280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206577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2052900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205290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205290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205587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2042999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204300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204300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204597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2033099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203310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203310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203607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2023194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202319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202319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202616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234996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2349964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234996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235986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235985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235986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236976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236975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236976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237966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237966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237966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238956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238956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238956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239946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239946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239946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240936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240937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240936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216182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216183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21618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217172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2171724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217172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218162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218162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218162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219152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219152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219152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220142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220142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220142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221133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221132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221133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222123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222122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222123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2231138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223113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223113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2241038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224103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2241038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225093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225093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225093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226084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226083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226084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227074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2270740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227074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234005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234005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234005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234302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233015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233015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233015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233312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2320250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232025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232025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23232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2310350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231035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231035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23133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2300449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230045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230045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230342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2290543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229054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229054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229351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2280641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228064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228064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228361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260740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260740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260740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261731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261730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261731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262720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262720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262720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263711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263710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263711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264701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264701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264701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265691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2656922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265691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266681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2666814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266681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241927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241926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241927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242917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242916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242917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243907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243907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243907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244897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244897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244897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245887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245887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245887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246877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246877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246877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247868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247867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247868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248858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2488579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248858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249848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2498491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249848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250838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2508385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250838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251828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251828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251828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252818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252818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252818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2597501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259750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259750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260047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2587599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2587601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2587601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259057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2577698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257770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257770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258067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2567794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256780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256780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257076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2557891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255789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255789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256086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2547991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254799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2547993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255096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2538090" y="48853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2538092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2538092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2541063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2766083" y="49955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2766078" y="499554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2766078" y="49955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2766083" y="50054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2766078" y="50054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2766078" y="50054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2766083" y="50153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2766078" y="501534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2766078" y="50153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2766083" y="50252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2766078" y="50252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2766078" y="50252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2766083" y="50351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2766078" y="503514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2766078" y="50351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2766083" y="50450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2766078" y="504504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2766078" y="50450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2766083" y="50549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2766078" y="505495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2766078" y="50549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267671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267671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267671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268661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268661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268661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2696525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269651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2696525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270642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2706423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27064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2716324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2716324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2716324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2726227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272622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2726227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2736129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2736126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2736129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2746030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2746037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63" y="0"/>
                  </a:moveTo>
                  <a:lnTo>
                    <a:pt x="2963" y="4753"/>
                  </a:lnTo>
                </a:path>
                <a:path w="3175" h="5079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2746030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2755936" y="48900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2755928" y="488533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2755936" y="4885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2766083" y="48965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2766078" y="489652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2766078" y="48965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2766083" y="49064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2766078" y="490642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2766078" y="49064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2766083" y="49163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2766078" y="491633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2766078" y="49163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2770832" y="49856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2766078" y="49856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2766083" y="49856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2766078" y="49886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2770832" y="49757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2766078" y="49757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2766083" y="49757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2766078" y="49787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2770832" y="49658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2766078" y="49658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2766083" y="49658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2766078" y="49688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2770832" y="49559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2766078" y="49559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2766083" y="49559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2766078" y="49589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2770832" y="49460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2766078" y="49460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2766083" y="49460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2766078" y="49490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2770832" y="49361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2766078" y="49361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2766083" y="49361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2766078" y="49391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2770832" y="49262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2766078" y="49262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2766083" y="49262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2766078" y="49292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2766083" y="51539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2766078" y="515396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2766078" y="51539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2766083" y="51638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2766078" y="516387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2766078" y="51638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2766083" y="51737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2766078" y="517377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2766078" y="51737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2766083" y="51836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2766078" y="51836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2766078" y="51836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2766083" y="51935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2766078" y="519358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2766078" y="51935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2766083" y="52034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2766078" y="520348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2766078" y="52034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2766083" y="5213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2766078" y="521338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2766078" y="52133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2766083" y="50648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2766078" y="506485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2766078" y="50648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2766083" y="50747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2766078" y="50747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2766078" y="50747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2770832" y="51440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2766078" y="51440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2766083" y="51440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2766078" y="51470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2770832" y="51341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2766078" y="51341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2766083" y="51341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2766078" y="51371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2770832" y="51242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2766078" y="51242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2766083" y="51242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2766078" y="51272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2770832" y="51143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2766078" y="51143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2766083" y="51143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2766078" y="51173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2770832" y="51044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2766078" y="51044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2766083" y="510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2766078" y="51074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2770832" y="50945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2766078" y="50945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2766083" y="50945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2766078" y="5097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2770832" y="50846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2766078" y="50846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2766083" y="50846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2766078" y="50876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2766083" y="53124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2766078" y="531239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2766078" y="5312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2766083" y="53223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2766078" y="532229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2766078" y="53223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2766083" y="53322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2766078" y="533220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2766078" y="53322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2766083" y="53421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2766078" y="534211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2766078" y="53421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2766083" y="53520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2766078" y="535201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2766078" y="53520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2766083" y="53619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2766078" y="536191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2766078" y="53619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2766083" y="53718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2766078" y="537181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2766078" y="53718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2766083" y="52232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2766078" y="522328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2766078" y="52232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2766083" y="52331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2766078" y="523318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2766078" y="52331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2770832" y="53024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2766078" y="53025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2766083" y="53025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2766078" y="53054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2770832" y="52925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2766078" y="529260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2766083" y="52926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2766078" y="52955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2770832" y="52826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2766078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2766083" y="52826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2766078" y="52856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2770832" y="52727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2766078" y="52727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2766083" y="52727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2766078" y="52757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2770832" y="52628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2766078" y="52628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2766083" y="52628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2766078" y="526586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2770832" y="52529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2766078" y="5252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2766083" y="52529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2766078" y="52559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2770832" y="52430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2766078" y="52430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2766083" y="52430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2766078" y="52460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2766083" y="54708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2766078" y="547083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2766078" y="54708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2766083" y="54807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2766078" y="548073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2766078" y="54807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2766083" y="54906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2766078" y="549063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2766078" y="54906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2766083" y="55005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2766078" y="550053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2766078" y="55005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2766083" y="55104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2766078" y="551043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2766078" y="55104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2766083" y="55203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2766078" y="552033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2766078" y="55203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2766083" y="55302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2766078" y="553024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2766078" y="55302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2766083" y="53817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2766078" y="538171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2766078" y="53817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2766083" y="53916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2766078" y="539161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2766078" y="53916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2770832" y="54609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2766078" y="54609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2766083" y="54609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2766078" y="54639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2770832" y="54510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2766078" y="54510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2766083" y="54510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2766078" y="5453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2770832" y="54411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2766078" y="54411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2766083" y="54411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2766078" y="54440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2770832" y="54312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2766078" y="54312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2766083" y="54312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2766078" y="54341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2770832" y="54213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2766078" y="54213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2766083" y="54213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2766078" y="54242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2770832" y="54114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2766078" y="54114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2766083" y="54114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2766078" y="54143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2770832" y="54015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2766078" y="54015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2766083" y="54015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2766078" y="54044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2766083" y="56292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2766078" y="562926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2766078" y="56292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2766083" y="56391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2766078" y="563916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2766078" y="56391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2766083" y="56490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2766078" y="564906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2766078" y="56490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2766083" y="56589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2766078" y="565896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2766078" y="56589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2766083" y="56688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2766078" y="566886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2766078" y="56688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2766083" y="56787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2766078" y="567876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2766078" y="56787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2766083" y="56886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2766078" y="568866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2766078" y="56886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2766083" y="55401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2766078" y="554014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2766078" y="55401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2766083" y="55500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2766078" y="55500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2766078" y="55500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2770832" y="56193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2766078" y="56193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2766083" y="56193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2766078" y="56223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2770832" y="56094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2766078" y="56094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2766083" y="56094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2766078" y="56124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2770832" y="5599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2766078" y="55995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2766083" y="55995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2766078" y="56025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2770832" y="55896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2766078" y="55896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2766083" y="55896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2766078" y="55926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2770832" y="55797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2766078" y="55797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2766083" y="55797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2766078" y="55827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2770832" y="55698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2766078" y="55698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2766083" y="55698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2766078" y="55728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2770832" y="5559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2766078" y="55599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2766083" y="55599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2766078" y="55629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2766083" y="57876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2766078" y="578768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2766078" y="57876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2766083" y="57975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2766078" y="579759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2766078" y="57975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2766083" y="56985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2766078" y="569857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2766078" y="56985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2766083" y="57084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2766078" y="570847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2766078" y="57084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2770832" y="57777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2766078" y="57777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2766083" y="57777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2766078" y="5780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2770832" y="57678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2766078" y="57678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2766083" y="57678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2766078" y="577085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2770832" y="57579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2766078" y="57579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2766083" y="57579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2766078" y="576095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2770832" y="57480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2766078" y="57480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2766083" y="57480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2766078" y="57510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2770832" y="57381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2766078" y="57381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2766083" y="57381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2766078" y="57411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2770832" y="57282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2766078" y="57282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2766083" y="57282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2766078" y="57312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2770832" y="57183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2766078" y="5718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2766083" y="57183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2766078" y="5721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209251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20954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20925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20925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210241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21053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21024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21024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211231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21152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211231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21123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212221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212518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212221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21222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213211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21350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213211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21321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214201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21449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214201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214201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21519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21548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215191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21519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190437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19073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19043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19043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191427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19172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191427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191427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192417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19271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19241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19241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193408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19370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19340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193408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194398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194695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194398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194398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195388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195685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195388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195388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196378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19667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196378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19637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197368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197666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197368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19736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198359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19865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19835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19835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199349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199646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199349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19934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200339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20063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20033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200339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201329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20162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201329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20132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208260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208261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20855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20727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207271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20756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20628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206280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20657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20529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205290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20558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204299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204300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20459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203309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203310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20360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202319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202319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202616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234996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23529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234996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234996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235986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23628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235985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23598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236976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237273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236975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23697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237966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23826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237966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23796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238956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239253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238956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23895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239946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24024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239946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23994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240936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24123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24093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24093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21618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216479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216183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21618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217172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21746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217172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21717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218162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21846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21816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21816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219152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21944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21915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21915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220142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220440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220142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22014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221133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22143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22113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221133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222123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22242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22212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22212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223113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223410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223113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22311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224103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22440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224103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22410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225093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22539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22509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225093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226084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22638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226083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22608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227074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22737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227074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227074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234005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234005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23430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233015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233015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23331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23202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232025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23232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23103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231035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23133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230044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230045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230342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229054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229054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22935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22806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228064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22836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260740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26103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260740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26074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26173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26202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26173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26173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262720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26301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262720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262720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263711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26400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26371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26371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264701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26499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26470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26470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265691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26598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265692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26569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266681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266978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26668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26668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241927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24222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24192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241927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242917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24321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24291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24291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243907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24420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243907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24390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244897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24519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24489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24489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245887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24618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24588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24588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246877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24717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24687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246877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247868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24816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247867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247868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248858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24915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248857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24885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249848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250145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24984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24984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250838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25113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250838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250838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251828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252126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251828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25182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252818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25311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25281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25281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259750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259750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26004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258759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258760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25905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257769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257770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258067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256779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256780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257076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25578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255789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25608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25479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254799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25509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253809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253809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25410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267671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26796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267671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267671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268661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26895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268661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26866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269652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26994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269651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26965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27064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27093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270642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27064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27163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27192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271632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27163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272622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27292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272622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27262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273612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27390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27361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27361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274603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27490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274603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274603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275593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27589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275592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27559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17063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170633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17093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16964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169643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16994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168653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168653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168950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167663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167663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16796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16667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166673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16697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165682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165683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16598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16469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164692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16499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189447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189447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189744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18845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188457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18875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187466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187467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187764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186476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186476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186773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185486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185486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18578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184496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184496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184793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183506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183506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18380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182515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182516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18281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181525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181526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18182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180535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180536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180832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179545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179545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17984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178555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178555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17885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171624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17192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171623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17162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172614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17291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17261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172614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173604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17390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17360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17360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174594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174891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174594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174594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175585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175882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175584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17558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176575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17687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17657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17657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177565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17786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17756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17756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144888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144889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14518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14389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143899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14419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142908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142909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14320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141918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141918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14221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140928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140928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141225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139938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139938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140235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138948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138948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13924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16370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163702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16399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16271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162712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16300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161722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161722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16201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160731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160732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161029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159741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159742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16003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15875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158751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15904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15776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157761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15805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15677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156771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15706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155781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155781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156078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15479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154791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15508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15380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153801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154097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152810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152810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15310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145879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14617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145879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145879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146869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14716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146869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14686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147859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148156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147859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14785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148850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149147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148849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148850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149840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15013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14984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14984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150830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15112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15083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15083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151820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15211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151820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151820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11914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119144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11944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118154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118154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11845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11716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117164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11746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116174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116173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11647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115183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115183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11548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114193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114193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114490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113203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113203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11350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13795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137957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13825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136967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136967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13726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135977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135977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13627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134987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134987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13528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13399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133997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13429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13300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133007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13330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132016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132016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132313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131026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131026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131323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130036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130036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13033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129046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129046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12934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128055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128056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128353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127065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1270661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127362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120134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12043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120134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12013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121124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121422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121124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12112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122115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12241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12211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12211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123105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12340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123105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12310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124095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12439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124095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12409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125085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12538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125085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125085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126076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12637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126075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126076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11221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112213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11251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111222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111222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111520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11023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110232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11053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10924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109242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6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10953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10825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108252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10854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107263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107262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107559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106271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1062722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106569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105281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1052823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10557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104291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104291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10458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039930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040227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039929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03993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040920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04121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04092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04092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041910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04220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041910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04191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042900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04319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042900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04290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062704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06300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06270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06270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063694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06399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063694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063694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064684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06498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064684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064684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065674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065971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065674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065674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066665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066962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066664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066665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067655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067952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067655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06765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068645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06894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068645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06864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04389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04418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04389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04389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04488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045177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044880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04488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045871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04616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04587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045871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046861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04715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046861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04686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047851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048148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047851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04785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048841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04913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04884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048841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049831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05012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049831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049831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050822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051118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050821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050822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051812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05210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051811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051812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052802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053099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052802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052802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053792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05408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053792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053792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0547827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05507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054782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05478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061713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0617140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06201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060723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060723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06102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059733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059733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06003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058743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0587436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05904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057752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057753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05805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056762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0567629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057060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055772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055772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05607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088449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088746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088449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08844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089439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08973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089438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089439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090429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090726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090428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090429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091419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09171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091419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091419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0924098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09270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092409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092409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093399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093696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093399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093399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094390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09468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09439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094390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069635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06993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069635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069635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0706259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070922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070625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07062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071616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071912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071615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071616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0726061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072903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072605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072606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073596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073893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073596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073596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074586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074883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074586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07458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075576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075873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075576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075576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076566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076863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07656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07656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0775566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07785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077556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077556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078547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078844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078546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07854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079537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079834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079536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079537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080527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080824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080527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08052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087458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087458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0877559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086468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086468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086765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0854789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0854785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08577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0844878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0844884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084785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08349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0834978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08379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0825077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082507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0828051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0815175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0815177" y="58069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53"/>
                  </a:moveTo>
                  <a:lnTo>
                    <a:pt x="0" y="0"/>
                  </a:lnTo>
                </a:path>
                <a:path w="3175" h="5079">
                  <a:moveTo>
                    <a:pt x="0" y="4753"/>
                  </a:moveTo>
                  <a:lnTo>
                    <a:pt x="2973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081814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095380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095677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0953800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095380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096370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096667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0963701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096370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097360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0976576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097360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097360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09835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0986477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0983503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09835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0993410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09963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09934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099341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1003312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1006280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1003306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1003312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1013213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10161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10132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1013213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1023114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102608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1023112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1023114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1033015" y="5811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1035988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1033014" y="58069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1033015" y="58069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038295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038296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038296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03859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037305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03730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03730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037603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036315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03631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03631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036613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035325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03532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035325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035622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015521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015522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015522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015819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014531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01453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014531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014829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013541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013541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013541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013838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0125511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012551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012551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012848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011561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011561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011561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011858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010570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010571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010571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010868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009580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009580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009580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009878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034335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034335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034335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034632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033344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033345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033345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033642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032354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032355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032355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032652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03136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03136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031364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03166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03037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030374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030374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03067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029384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029384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029384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029681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028394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028394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028394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028691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027403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027404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027404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02770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026413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026414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026414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026711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025423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025424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025424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025720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024433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024433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024433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024730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023443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023443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023443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023740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016512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0165119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016512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017502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017502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017502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018492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0184923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018492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019482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019482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019482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020473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0204729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020473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021463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021463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02146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022453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0224531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022453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989777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989778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989778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990074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988787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988787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988787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98908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987797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98779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987797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98809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9868071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98680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986807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987104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985816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985817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985817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986114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984826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98482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984827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985123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983836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98383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983837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984133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008591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008591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008591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008888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007600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00760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007601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007898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006610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006610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006610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006908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005620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005620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005620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005917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004630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004630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004630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004927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003639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003640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003640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00393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002649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002650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002650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00294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001659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001659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001659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001957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000669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000669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000669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000966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999679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999679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999679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999976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998688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998689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998689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998986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997698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997699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997699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997996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990768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990767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990768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991758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9917577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991758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992748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9927482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992748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993738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993738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993738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994728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9947285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994728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995718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9957186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995718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996708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9967087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996708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9828461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982846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982846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983143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981856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981856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981856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982153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980866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980866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980866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981163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979875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979876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979876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98017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978885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97888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97888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979182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977895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97789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97789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978192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976905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97690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976905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977202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975914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975915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975915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976212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974924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974925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974925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975222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973934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973934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973934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974232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97294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97294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972944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97324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97195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971954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971954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97225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970963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970964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970964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971261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951160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951160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951160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951457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950170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950170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950170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950467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949180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949180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949180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949477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948189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948190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948190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948487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947199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947199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947199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947497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946209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946209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946209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94650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945219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945219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945219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945516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969973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969974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969974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97027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968983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968983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968983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96928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967993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967993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967993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968290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967003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967003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967003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967300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966013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966013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966013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966310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965022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965023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965023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965320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964032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96403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964033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964330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963042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963043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963043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963339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962052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962052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962052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962349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961062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961062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961062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961359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960072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960072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960072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960369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959082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959082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959082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959379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952150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9521507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952150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953141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9531408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953141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954131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9541311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954131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955121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9551211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955121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956111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9561112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956111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957101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957101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95710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958092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9580919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958092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925415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925415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925415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925713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924425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92442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924425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924722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923435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92343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923435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923732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922445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92244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922445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922742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9214549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921455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921455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921752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920464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920465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920465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920762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919474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919474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919474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919772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9442290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944229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944229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944526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9432388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943239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943239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943536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942248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942248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942248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942546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9412586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941258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9412588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941556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940268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940268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9402686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940565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939278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939278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939278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939575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9382882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938288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938288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938585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9372977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937298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937298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937595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936307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936308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936308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936604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9353174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935318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935318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9356148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934327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9343275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9343275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93462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9333373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9333374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9333374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9336346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9264061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926406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9264061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927396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927396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927396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9283863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9283862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9283863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9293769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9293763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929376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930367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9303664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93036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9313570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9313570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9313570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9323472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9323471" y="59741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9323472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9184845" y="59741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9184847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9184847" y="59788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9187819" y="59741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0394103" y="56748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0394098" y="567481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0394098" y="56748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0394103" y="56847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0394098" y="568471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0394098" y="56847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0394103" y="56946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0394098" y="569461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0394098" y="56946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0394103" y="57045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0394098" y="570451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0394098" y="57045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0394103" y="59025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0394098" y="59025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0394098" y="59025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0394103" y="59124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0394098" y="591244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0394098" y="59124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0394103" y="59223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0394098" y="592235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0394098" y="59223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0394103" y="59322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0394098" y="593225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0394098" y="59322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0394103" y="5942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0394098" y="594215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0394098" y="59421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0394103" y="59520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0394098" y="595206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0394098" y="59520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0394103" y="59619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0394098" y="596196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0394098" y="59619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0394103" y="5714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0394098" y="571441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0394098" y="57144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0394103" y="57243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0394098" y="572431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0394098" y="57243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0394103" y="57342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0394098" y="573421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0394098" y="57342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0394103" y="57441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0394098" y="574411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0394098" y="57441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0394103" y="57540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0394098" y="575401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0394098" y="57540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0394103" y="5763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0394098" y="576392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0394098" y="57639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0394103" y="57738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0394098" y="577382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0394098" y="57738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0394103" y="57837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0394098" y="578372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0394098" y="57837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0394103" y="57936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0394098" y="579363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0394098" y="57936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0394103" y="58035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0394098" y="580353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0394098" y="58035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0394103" y="58134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0394098" y="581343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0394098" y="58134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0394103" y="58233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0394098" y="582333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53" y="2973"/>
                  </a:moveTo>
                  <a:lnTo>
                    <a:pt x="0" y="2973"/>
                  </a:lnTo>
                </a:path>
                <a:path w="5079" h="3175">
                  <a:moveTo>
                    <a:pt x="4753" y="297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0394098" y="58233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0398852" y="58926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0394098" y="58926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0394103" y="58926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0394098" y="58956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0398852" y="58827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0394098" y="58827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0394103" y="58827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0394098" y="58857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0398852" y="58728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0394098" y="58728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0394103" y="58728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0394098" y="58758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0398852" y="58629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0394098" y="58629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0394103" y="58629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0394098" y="58659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0398852" y="58530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0394098" y="5853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0394103" y="58530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0394098" y="58560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0398852" y="58431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0394098" y="58431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0394103" y="58431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0394098" y="58461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0398852" y="58332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0394098" y="58332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0394103" y="58332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0394098" y="58362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9173906" y="56748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9173906" y="5677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9178660" y="56748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9173906" y="56748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9173906" y="56847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9173906" y="56876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9178660" y="56847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9173906" y="56847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9173906" y="56946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9173906" y="56975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9178660" y="56946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9173906" y="56946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9173906" y="57045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9173906" y="57074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9178660" y="57045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9173906" y="57045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9173906" y="59025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9173906" y="59055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9178660" y="59025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9173906" y="59025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9173906" y="59124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9173906" y="59154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9178660" y="59124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9173906" y="59124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9173906" y="59223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9173906" y="59253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9178660" y="59223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9173906" y="59223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9173906" y="59322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9173906" y="59352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9178660" y="59322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9173906" y="59322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9173906" y="5942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9173906" y="59451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9178660" y="59421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9173906" y="59421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9173906" y="59520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9173906" y="59550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9178660" y="59520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9173906" y="59520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9173906" y="59619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9173906" y="59649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9178660" y="596196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9173906" y="59619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9173906" y="57144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9173906" y="5717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9178660" y="57144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9173906" y="57144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9173906" y="57243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9173906" y="57272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9178660" y="57243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9173906" y="57243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9173906" y="57342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9173906" y="57371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9178660" y="57342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9173906" y="57342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9173906" y="57441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9173906" y="57470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9178660" y="57441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9173906" y="57441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9173906" y="57540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9173906" y="57569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9178660" y="57540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9173906" y="57540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9173906" y="57639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9173906" y="57668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9178660" y="57639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9173906" y="57639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9173906" y="57738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9173906" y="57767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9178660" y="57738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9173906" y="57738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9173906" y="57837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9173906" y="57866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9178660" y="57837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9173906" y="57837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9173906" y="57936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9173906" y="57966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9178660" y="57936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9173906" y="57936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9173906" y="58035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9173906" y="58065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9178660" y="58035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9173906" y="58035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9173906" y="58134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9173906" y="58164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9178660" y="58134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9173906" y="58134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9173906" y="58233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9173906" y="58263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9178660" y="582333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9173906" y="58233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9178660" y="58926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9173906" y="589265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9173906" y="58956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9178660" y="58827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9173906" y="588274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9173906" y="58857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9178660" y="58728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9173906" y="587284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9173906" y="58758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9178660" y="58629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9173906" y="586294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9173906" y="58659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9178660" y="58530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9173906" y="58530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9173906" y="58560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9178660" y="58431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9173906" y="584314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9173906" y="58461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9178660" y="58332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9173906" y="583324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9173906" y="58362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9173906" y="53777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9173906" y="53807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9178660" y="53777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9173906" y="53777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9173906" y="53876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9173906" y="53906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9178660" y="53876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9173906" y="53876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9173906" y="5397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9173906" y="54005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9178660" y="53975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9173906" y="53975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9173906" y="5407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9173906" y="54104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9178660" y="5407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9173906" y="5407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9173906" y="56054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9173906" y="56084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9178660" y="56054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9173906" y="56054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9173906" y="56154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9173906" y="561836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9178660" y="56153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9173906" y="56154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9173906" y="56253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9173906" y="56282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9178660" y="56252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9173906" y="5625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9173906" y="56352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9173906" y="56381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9178660" y="56351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9173906" y="56352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9173906" y="56451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9173906" y="56480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9178660" y="56451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9173906" y="56451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9173906" y="56550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9173906" y="56579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9178660" y="56550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9173906" y="56550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9173906" y="56649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9173906" y="56678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9178660" y="56649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9173906" y="56649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9173906" y="54173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9173906" y="54203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9178660" y="54173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9173906" y="5417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9173906" y="54272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9173906" y="54302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9178660" y="54272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9173906" y="54272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9173906" y="5437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9173906" y="544013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9178660" y="54371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9173906" y="54371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9173906" y="54470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9173906" y="54500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9178660" y="54470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9173906" y="54470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9173906" y="54569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9173906" y="54599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9178660" y="54569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9173906" y="54569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9173906" y="54668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9173906" y="54698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9178660" y="54668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9173906" y="54668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9173906" y="54767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9173906" y="54797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9178660" y="54767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9173906" y="54767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9173906" y="54866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9173906" y="54896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9178660" y="54866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9173906" y="54866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9173906" y="54965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9173906" y="54995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9178660" y="54965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9173906" y="54965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9173906" y="55064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9173906" y="55094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9178660" y="55064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9173906" y="55064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9173906" y="55163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9173906" y="55193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9178660" y="5516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9173906" y="55163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9173906" y="55262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9173906" y="55292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9178660" y="55262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9173906" y="55262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9178660" y="55955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9173906" y="559559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9173906" y="559856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9178660" y="55856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9173906" y="558569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9173906" y="55886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9178660" y="55757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9173906" y="557579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9173906" y="55787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9178660" y="55658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9173906" y="556589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9173906" y="55688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9178660" y="55559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9173906" y="555599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9173906" y="5558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9178660" y="55460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9173906" y="554608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9173906" y="55490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9178660" y="55361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9173906" y="553618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9173906" y="55391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9173906" y="50807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9173906" y="50836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9178660" y="50806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9173906" y="50807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9173906" y="50906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9173906" y="5093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9178660" y="50905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9173906" y="50906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9173906" y="51005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9173906" y="51034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9178660" y="5100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9173906" y="51005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9173906" y="51104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9173906" y="51133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9178660" y="51104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9173906" y="51104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9173906" y="5308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9173906" y="53114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9178660" y="53084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9173906" y="53084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9173906" y="53183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9173906" y="53213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9178660" y="53183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9173906" y="53183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9173906" y="53282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9173906" y="53312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9178660" y="53282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9173906" y="53282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9173906" y="53381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9173906" y="53411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9178660" y="53381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9173906" y="53381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9173906" y="53480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9173906" y="535101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9178660" y="53480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9173906" y="53480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9173906" y="53579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9173906" y="53609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9178660" y="53579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9173906" y="53579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9173906" y="53678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9173906" y="53708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9178660" y="53678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9173906" y="53678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9173906" y="51203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9173906" y="512328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9178660" y="51203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9173906" y="5120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9173906" y="51302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9173906" y="51331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9178660" y="51302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9173906" y="51302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9173906" y="51401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9173906" y="51430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9178660" y="51401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9173906" y="51401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9173906" y="51500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9173906" y="51529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9178660" y="515001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9173906" y="51500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9173906" y="51599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9173906" y="51628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9178660" y="51599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9173906" y="51599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9173906" y="51698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9173906" y="51727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9178660" y="51698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9173906" y="516982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9173906" y="51797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9173906" y="51826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9178660" y="51797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9173906" y="51797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9173906" y="51896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9173906" y="51925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9178660" y="51896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9173906" y="518962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9173906" y="5199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9173906" y="52024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9178660" y="51995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9173906" y="51995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9173906" y="52094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9173906" y="52123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9178660" y="52094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9173906" y="52094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9173906" y="52193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9173906" y="5222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9178660" y="52193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9173906" y="52193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9173906" y="52292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9173906" y="52321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9178660" y="52292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9173906" y="52292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9178660" y="52985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9173906" y="529854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9173906" y="53015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9178660" y="52886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9173906" y="528864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9173906" y="52916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9178660" y="527873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9173906" y="527873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9173906" y="52817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9178660" y="52688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9173906" y="526883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9173906" y="52718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9178660" y="52589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9173906" y="525893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9173906" y="52619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9178660" y="52490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9173906" y="524903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9173906" y="52520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9178660" y="52391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9173906" y="523912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9173906" y="52421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9173906" y="47836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9173906" y="47866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9178660" y="47836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9173906" y="47836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9173906" y="47935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9173906" y="47965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9178660" y="47935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9173906" y="47935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9173906" y="4803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9173906" y="48064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9178660" y="48034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9173906" y="4803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9173906" y="48133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9173906" y="48163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9178660" y="48133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9173906" y="48133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9173906" y="50113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9173906" y="50143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9178660" y="50113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9173906" y="50113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9173906" y="50212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9173906" y="50242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9178660" y="50212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9173906" y="50212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9173906" y="50311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9173906" y="50341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9178660" y="50311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9173906" y="50311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9173906" y="504109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9173906" y="5044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9178660" y="50410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9173906" y="50410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9173906" y="50509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9173906" y="50539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9178660" y="50509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9173906" y="50509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9173906" y="50608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9173906" y="50638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9178660" y="50608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9173906" y="50608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9173906" y="50708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9173906" y="50737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9178660" y="50707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9173906" y="50708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9173906" y="48232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9173906" y="48262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9178660" y="48232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9173906" y="48232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9173906" y="48331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9173906" y="48361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9178660" y="48331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9173906" y="48331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9173906" y="48430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9173906" y="484603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9178660" y="48430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9173906" y="48430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9173906" y="48529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9173906" y="48559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9178660" y="485296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9173906" y="48529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9173906" y="48628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9173906" y="48658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9178660" y="48628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9173906" y="48628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9173906" y="48727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9173906" y="48757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9178660" y="48727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9173906" y="48727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9173906" y="48826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9173906" y="48856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9178660" y="488266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9173906" y="48826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9173906" y="48925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9173906" y="4895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9178660" y="48925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9173906" y="48925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9173906" y="49024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9173906" y="49054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9178660" y="49024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9173906" y="49024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9173906" y="49123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9173906" y="49153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9178660" y="49123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9173906" y="49123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9173906" y="49222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9173906" y="49252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9178660" y="49222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9173906" y="49222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9173906" y="49321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9173906" y="49351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9178660" y="4932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9173906" y="49321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9178660" y="500148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9173906" y="500148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9173906" y="50044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9178660" y="49915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9173906" y="499158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9173906" y="49945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9178660" y="49816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9173906" y="49816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9173906" y="498465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9178660" y="49717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9173906" y="497178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9173906" y="49747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9178660" y="49618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9173906" y="496187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9173906" y="49648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9178660" y="49519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9173906" y="495197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9173906" y="49549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9178660" y="49420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9173906" y="494207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9173906" y="49450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929203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9292031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929203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930193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930193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930193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931183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931183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931183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932174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9321735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932174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951977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9519772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951977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952967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952967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952967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9539580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9539575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9539580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9549481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9549479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9549481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9559382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9559381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9559382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9569284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9569282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9569284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9579185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9579184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9579185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9331643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933163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933164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934154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9341542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934154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935144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935144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935144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936134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9361345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936134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937124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9371246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937124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938115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938114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938115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939105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939104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939105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940095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940095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940095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941085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941085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941085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942075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9420756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942075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943066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9430658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943066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944056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944055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944056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9509871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950987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9509873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951284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9499970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949997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949997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950294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9490068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949007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949007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949304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9480167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948016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948016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948314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9470266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947026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947026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947324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9460361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946036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946036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946333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9450459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945046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945046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945343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9178660" y="47737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9173906" y="47737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9173906" y="47767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9178660" y="47638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9173906" y="476384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9173906" y="47668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9178660" y="47544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9173906" y="475441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4753" y="0"/>
                  </a:lnTo>
                </a:path>
                <a:path w="5079"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9173906" y="47573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922272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922271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922272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923262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923262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923262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924252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9242521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924252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925242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925242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925242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926233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926232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926233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927223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927223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927223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928213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928213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928213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9212818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921281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921281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921579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9202917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920291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920291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920589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9193011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919301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919301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919598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9183110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918311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918311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918608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970791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9707908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970791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9717810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9717808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971781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972771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972771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972771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973761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9737612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973761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993565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993564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993565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9945555" y="47452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9945549" y="474047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9945555" y="47404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974751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974751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974751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975741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9757418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975741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976732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976732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976732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977722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9777221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977722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978712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9787121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978712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9797029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9797022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979702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980693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980692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980693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981683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981682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981683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982673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9826730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982673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9836633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983663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983663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984653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9846533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984653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985643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985643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985643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9925747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992575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992575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992872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9915846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991584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991584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9918820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9905945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990594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990594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990891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9896043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989604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989604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989901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9886142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988614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988614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988911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9876241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9876243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9876243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987921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9866335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986634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986634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986930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9638597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9638595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963859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964849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9648496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964849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965840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965839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965840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966830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9668299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966830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9678205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9678204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9678205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968810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9688105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968810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9698008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9698007" y="4740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73" y="0"/>
                  </a:moveTo>
                  <a:lnTo>
                    <a:pt x="2973" y="4753"/>
                  </a:lnTo>
                </a:path>
                <a:path w="3175" h="5079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9698008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9628693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962869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9628696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963166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9618793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9618794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9618794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9621767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9608892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960889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960889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9611866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9598985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9598992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9598992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960195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9589085" y="47404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9589091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9589091" y="4745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9592059" y="474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0933252" y="4852460"/>
              <a:ext cx="252095" cy="15240"/>
            </a:xfrm>
            <a:custGeom>
              <a:avLst/>
              <a:gdLst/>
              <a:ahLst/>
              <a:cxnLst/>
              <a:rect l="l" t="t" r="r" b="b"/>
              <a:pathLst>
                <a:path w="252095" h="15239">
                  <a:moveTo>
                    <a:pt x="251701" y="12"/>
                  </a:moveTo>
                  <a:lnTo>
                    <a:pt x="250469" y="12"/>
                  </a:lnTo>
                  <a:lnTo>
                    <a:pt x="241795" y="0"/>
                  </a:lnTo>
                  <a:lnTo>
                    <a:pt x="241795" y="11150"/>
                  </a:lnTo>
                  <a:lnTo>
                    <a:pt x="9893" y="11163"/>
                  </a:lnTo>
                  <a:lnTo>
                    <a:pt x="241795" y="11150"/>
                  </a:lnTo>
                  <a:lnTo>
                    <a:pt x="241795" y="0"/>
                  </a:lnTo>
                  <a:lnTo>
                    <a:pt x="12369" y="0"/>
                  </a:lnTo>
                  <a:lnTo>
                    <a:pt x="11353" y="1244"/>
                  </a:lnTo>
                  <a:lnTo>
                    <a:pt x="11137" y="1485"/>
                  </a:lnTo>
                  <a:lnTo>
                    <a:pt x="11137" y="2489"/>
                  </a:lnTo>
                  <a:lnTo>
                    <a:pt x="11125" y="1498"/>
                  </a:lnTo>
                  <a:lnTo>
                    <a:pt x="10325" y="2489"/>
                  </a:lnTo>
                  <a:lnTo>
                    <a:pt x="9893" y="2984"/>
                  </a:lnTo>
                  <a:lnTo>
                    <a:pt x="9271" y="3721"/>
                  </a:lnTo>
                  <a:lnTo>
                    <a:pt x="8039" y="5207"/>
                  </a:lnTo>
                  <a:lnTo>
                    <a:pt x="3962" y="10109"/>
                  </a:lnTo>
                  <a:lnTo>
                    <a:pt x="3086" y="11163"/>
                  </a:lnTo>
                  <a:lnTo>
                    <a:pt x="2476" y="11887"/>
                  </a:lnTo>
                  <a:lnTo>
                    <a:pt x="2082" y="12395"/>
                  </a:lnTo>
                  <a:lnTo>
                    <a:pt x="1231" y="13385"/>
                  </a:lnTo>
                  <a:lnTo>
                    <a:pt x="1028" y="13627"/>
                  </a:lnTo>
                  <a:lnTo>
                    <a:pt x="0" y="14871"/>
                  </a:lnTo>
                  <a:lnTo>
                    <a:pt x="1231" y="14871"/>
                  </a:lnTo>
                  <a:lnTo>
                    <a:pt x="2476" y="14871"/>
                  </a:lnTo>
                  <a:lnTo>
                    <a:pt x="3962" y="14871"/>
                  </a:lnTo>
                  <a:lnTo>
                    <a:pt x="239318" y="14871"/>
                  </a:lnTo>
                  <a:lnTo>
                    <a:pt x="240360" y="13639"/>
                  </a:lnTo>
                  <a:lnTo>
                    <a:pt x="240563" y="13385"/>
                  </a:lnTo>
                  <a:lnTo>
                    <a:pt x="241401" y="12395"/>
                  </a:lnTo>
                  <a:lnTo>
                    <a:pt x="241795" y="11887"/>
                  </a:lnTo>
                  <a:lnTo>
                    <a:pt x="242417" y="11163"/>
                  </a:lnTo>
                  <a:lnTo>
                    <a:pt x="247370" y="5207"/>
                  </a:lnTo>
                  <a:lnTo>
                    <a:pt x="247751" y="4775"/>
                  </a:lnTo>
                  <a:lnTo>
                    <a:pt x="248602" y="3733"/>
                  </a:lnTo>
                  <a:lnTo>
                    <a:pt x="249224" y="2984"/>
                  </a:lnTo>
                  <a:lnTo>
                    <a:pt x="249643" y="2501"/>
                  </a:lnTo>
                  <a:lnTo>
                    <a:pt x="250456" y="1485"/>
                  </a:lnTo>
                  <a:lnTo>
                    <a:pt x="250685" y="1244"/>
                  </a:lnTo>
                  <a:lnTo>
                    <a:pt x="251701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0933258" y="48673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0934494" y="48673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0935731" y="48673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0937219" y="4867318"/>
              <a:ext cx="235585" cy="0"/>
            </a:xfrm>
            <a:custGeom>
              <a:avLst/>
              <a:gdLst/>
              <a:ahLst/>
              <a:cxnLst/>
              <a:rect l="l" t="t" r="r" b="b"/>
              <a:pathLst>
                <a:path w="235584">
                  <a:moveTo>
                    <a:pt x="0" y="0"/>
                  </a:moveTo>
                  <a:lnTo>
                    <a:pt x="235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1183726" y="48524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0945634" y="4852462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0769371" y="4400416"/>
              <a:ext cx="400685" cy="11430"/>
            </a:xfrm>
            <a:custGeom>
              <a:avLst/>
              <a:gdLst/>
              <a:ahLst/>
              <a:cxnLst/>
              <a:rect l="l" t="t" r="r" b="b"/>
              <a:pathLst>
                <a:path w="400684" h="11429">
                  <a:moveTo>
                    <a:pt x="400532" y="0"/>
                  </a:moveTo>
                  <a:lnTo>
                    <a:pt x="5384" y="0"/>
                  </a:lnTo>
                  <a:lnTo>
                    <a:pt x="5384" y="1270"/>
                  </a:lnTo>
                  <a:lnTo>
                    <a:pt x="4953" y="1270"/>
                  </a:lnTo>
                  <a:lnTo>
                    <a:pt x="4953" y="1422"/>
                  </a:lnTo>
                  <a:lnTo>
                    <a:pt x="0" y="10515"/>
                  </a:lnTo>
                  <a:lnTo>
                    <a:pt x="0" y="11430"/>
                  </a:lnTo>
                  <a:lnTo>
                    <a:pt x="4953" y="11430"/>
                  </a:lnTo>
                  <a:lnTo>
                    <a:pt x="400532" y="11430"/>
                  </a:lnTo>
                  <a:lnTo>
                    <a:pt x="400532" y="1270"/>
                  </a:lnTo>
                  <a:lnTo>
                    <a:pt x="40053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0789681" y="4411837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1169909" y="440093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0774822" y="4400939"/>
              <a:ext cx="395605" cy="0"/>
            </a:xfrm>
            <a:custGeom>
              <a:avLst/>
              <a:gdLst/>
              <a:ahLst/>
              <a:cxnLst/>
              <a:rect l="l" t="t" r="r" b="b"/>
              <a:pathLst>
                <a:path w="395604">
                  <a:moveTo>
                    <a:pt x="3950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1825155" y="488771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>
                  <a:moveTo>
                    <a:pt x="0" y="0"/>
                  </a:moveTo>
                  <a:lnTo>
                    <a:pt x="72293" y="0"/>
                  </a:lnTo>
                </a:path>
              </a:pathLst>
            </a:custGeom>
            <a:ln w="475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2318520" y="5625799"/>
              <a:ext cx="133985" cy="10160"/>
            </a:xfrm>
            <a:custGeom>
              <a:avLst/>
              <a:gdLst/>
              <a:ahLst/>
              <a:cxnLst/>
              <a:rect l="l" t="t" r="r" b="b"/>
              <a:pathLst>
                <a:path w="133984" h="10160">
                  <a:moveTo>
                    <a:pt x="123776" y="0"/>
                  </a:moveTo>
                  <a:lnTo>
                    <a:pt x="9905" y="0"/>
                  </a:lnTo>
                  <a:lnTo>
                    <a:pt x="0" y="9894"/>
                  </a:lnTo>
                  <a:lnTo>
                    <a:pt x="133671" y="9894"/>
                  </a:lnTo>
                  <a:lnTo>
                    <a:pt x="1237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2318520" y="5635697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>
                  <a:moveTo>
                    <a:pt x="0" y="0"/>
                  </a:moveTo>
                  <a:lnTo>
                    <a:pt x="1336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2328413" y="5625796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1138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2442295" y="5398024"/>
              <a:ext cx="10160" cy="238125"/>
            </a:xfrm>
            <a:custGeom>
              <a:avLst/>
              <a:gdLst/>
              <a:ahLst/>
              <a:cxnLst/>
              <a:rect l="l" t="t" r="r" b="b"/>
              <a:pathLst>
                <a:path w="10159" h="238125">
                  <a:moveTo>
                    <a:pt x="9905" y="0"/>
                  </a:moveTo>
                  <a:lnTo>
                    <a:pt x="0" y="9915"/>
                  </a:lnTo>
                  <a:lnTo>
                    <a:pt x="0" y="227773"/>
                  </a:lnTo>
                  <a:lnTo>
                    <a:pt x="9905" y="237668"/>
                  </a:lnTo>
                  <a:lnTo>
                    <a:pt x="990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2452195" y="5398029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2376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2442295" y="5407935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0"/>
                  </a:moveTo>
                  <a:lnTo>
                    <a:pt x="0" y="2178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2318522" y="5398026"/>
              <a:ext cx="133985" cy="10160"/>
            </a:xfrm>
            <a:custGeom>
              <a:avLst/>
              <a:gdLst/>
              <a:ahLst/>
              <a:cxnLst/>
              <a:rect l="l" t="t" r="r" b="b"/>
              <a:pathLst>
                <a:path w="133984" h="10160">
                  <a:moveTo>
                    <a:pt x="133681" y="0"/>
                  </a:moveTo>
                  <a:lnTo>
                    <a:pt x="0" y="0"/>
                  </a:lnTo>
                  <a:lnTo>
                    <a:pt x="9905" y="9915"/>
                  </a:lnTo>
                  <a:lnTo>
                    <a:pt x="123776" y="9915"/>
                  </a:lnTo>
                  <a:lnTo>
                    <a:pt x="1336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2318524" y="5398026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>
                  <a:moveTo>
                    <a:pt x="1336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2328423" y="5407935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38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2318522" y="5398025"/>
              <a:ext cx="10160" cy="238125"/>
            </a:xfrm>
            <a:custGeom>
              <a:avLst/>
              <a:gdLst/>
              <a:ahLst/>
              <a:cxnLst/>
              <a:rect l="l" t="t" r="r" b="b"/>
              <a:pathLst>
                <a:path w="10159" h="238125">
                  <a:moveTo>
                    <a:pt x="0" y="0"/>
                  </a:moveTo>
                  <a:lnTo>
                    <a:pt x="0" y="237678"/>
                  </a:lnTo>
                  <a:lnTo>
                    <a:pt x="9905" y="227773"/>
                  </a:lnTo>
                  <a:lnTo>
                    <a:pt x="9905" y="99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2318520" y="5398026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0"/>
                  </a:moveTo>
                  <a:lnTo>
                    <a:pt x="0" y="2376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2328423" y="5407939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217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1576380" y="5447569"/>
              <a:ext cx="3175" cy="43180"/>
            </a:xfrm>
            <a:custGeom>
              <a:avLst/>
              <a:gdLst/>
              <a:ahLst/>
              <a:cxnLst/>
              <a:rect l="l" t="t" r="r" b="b"/>
              <a:pathLst>
                <a:path w="3175" h="43179">
                  <a:moveTo>
                    <a:pt x="2959" y="12"/>
                  </a:moveTo>
                  <a:lnTo>
                    <a:pt x="1473" y="12"/>
                  </a:lnTo>
                  <a:lnTo>
                    <a:pt x="0" y="0"/>
                  </a:lnTo>
                  <a:lnTo>
                    <a:pt x="0" y="41579"/>
                  </a:lnTo>
                  <a:lnTo>
                    <a:pt x="0" y="43065"/>
                  </a:lnTo>
                  <a:lnTo>
                    <a:pt x="1460" y="41592"/>
                  </a:lnTo>
                  <a:lnTo>
                    <a:pt x="2959" y="40106"/>
                  </a:lnTo>
                  <a:lnTo>
                    <a:pt x="2959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1586774" y="544756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1579350" y="54475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1577864" y="54475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1576375" y="54475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1576379" y="54891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1576379" y="5447566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1562014" y="5484199"/>
              <a:ext cx="5080" cy="78105"/>
            </a:xfrm>
            <a:custGeom>
              <a:avLst/>
              <a:gdLst/>
              <a:ahLst/>
              <a:cxnLst/>
              <a:rect l="l" t="t" r="r" b="b"/>
              <a:pathLst>
                <a:path w="5079" h="78104">
                  <a:moveTo>
                    <a:pt x="4952" y="0"/>
                  </a:moveTo>
                  <a:lnTo>
                    <a:pt x="0" y="0"/>
                  </a:lnTo>
                  <a:lnTo>
                    <a:pt x="0" y="77725"/>
                  </a:lnTo>
                  <a:lnTo>
                    <a:pt x="4952" y="77725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1562022" y="5484202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0"/>
                  </a:moveTo>
                  <a:lnTo>
                    <a:pt x="0" y="777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1562022" y="55619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1566973" y="5484203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4">
                  <a:moveTo>
                    <a:pt x="0" y="777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1562020" y="54842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1651627" y="5660434"/>
              <a:ext cx="78740" cy="5080"/>
            </a:xfrm>
            <a:custGeom>
              <a:avLst/>
              <a:gdLst/>
              <a:ahLst/>
              <a:cxnLst/>
              <a:rect l="l" t="t" r="r" b="b"/>
              <a:pathLst>
                <a:path w="78740" h="5079">
                  <a:moveTo>
                    <a:pt x="78574" y="25"/>
                  </a:moveTo>
                  <a:lnTo>
                    <a:pt x="0" y="0"/>
                  </a:lnTo>
                  <a:lnTo>
                    <a:pt x="0" y="4940"/>
                  </a:lnTo>
                  <a:lnTo>
                    <a:pt x="78574" y="4978"/>
                  </a:lnTo>
                  <a:lnTo>
                    <a:pt x="78574" y="2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1651628" y="5660422"/>
              <a:ext cx="78740" cy="635"/>
            </a:xfrm>
            <a:custGeom>
              <a:avLst/>
              <a:gdLst/>
              <a:ahLst/>
              <a:cxnLst/>
              <a:rect l="l" t="t" r="r" b="b"/>
              <a:pathLst>
                <a:path w="78740" h="635">
                  <a:moveTo>
                    <a:pt x="785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1651632" y="56604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1651632" y="5665375"/>
              <a:ext cx="78740" cy="635"/>
            </a:xfrm>
            <a:custGeom>
              <a:avLst/>
              <a:gdLst/>
              <a:ahLst/>
              <a:cxnLst/>
              <a:rect l="l" t="t" r="r" b="b"/>
              <a:pathLst>
                <a:path w="78740" h="635">
                  <a:moveTo>
                    <a:pt x="0" y="0"/>
                  </a:moveTo>
                  <a:lnTo>
                    <a:pt x="7857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1730201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2126028" y="5660455"/>
              <a:ext cx="78740" cy="5080"/>
            </a:xfrm>
            <a:custGeom>
              <a:avLst/>
              <a:gdLst/>
              <a:ahLst/>
              <a:cxnLst/>
              <a:rect l="l" t="t" r="r" b="b"/>
              <a:pathLst>
                <a:path w="78740" h="5079">
                  <a:moveTo>
                    <a:pt x="78563" y="0"/>
                  </a:moveTo>
                  <a:lnTo>
                    <a:pt x="0" y="0"/>
                  </a:lnTo>
                  <a:lnTo>
                    <a:pt x="0" y="4942"/>
                  </a:lnTo>
                  <a:lnTo>
                    <a:pt x="78563" y="4942"/>
                  </a:lnTo>
                  <a:lnTo>
                    <a:pt x="785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2126027" y="5665401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0" y="0"/>
                  </a:moveTo>
                  <a:lnTo>
                    <a:pt x="785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2204597" y="5660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2126024" y="5660453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5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2126027" y="56604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0381430" y="56653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0381430" y="57049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0381430" y="57445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0381430" y="57841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0381430" y="58238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0381430" y="58634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0381430" y="59030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0381430" y="59416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0381724" y="56653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0381724" y="57049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0381724" y="57445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0381724" y="57841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0381724" y="58238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0381724" y="58634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0381724" y="59030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0381724" y="594193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0384201" y="56653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0384201" y="57049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0384201" y="57445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0384201" y="57841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0384201" y="58238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0384201" y="58634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0384201" y="59030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0384201" y="59426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0384201" y="59444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0394103" y="59543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0394103" y="59146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0394103" y="58750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0394103" y="5835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0394103" y="57958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0394103" y="57562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0394103" y="57166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0394103" y="56770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0378952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0380189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0381430" y="56653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0381724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0382961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0384201" y="566537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6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0392866" y="5665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0378952" y="56653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0378952" y="57049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0378952" y="57445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0378952" y="57841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0378952" y="58238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0378952" y="58634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0378952" y="59030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0378952" y="594262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0361619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0322011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0282400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0242796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0203186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0163592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0123983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0084374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0044764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0005155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9965549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9925941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9886336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9846737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9807117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9767513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9727904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9688299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9648690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9609095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9569486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9529867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9490262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9450654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9416592" y="596143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0361924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0322308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0282699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0243090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0203485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0163876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0124271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0084673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0045062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0005453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9965843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9926238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9886630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9847025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9807416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9767811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9728203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9688592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9648988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9609379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9569775" y="59617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9530165" y="5961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9490571" y="5961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9450951" y="5961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9416303" y="596176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0364390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0324781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0285177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0245567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0205959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0166353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0126744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0087139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0047535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0007930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9968322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9928712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9889108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9849498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9809893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9770284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9730680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9691071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9651461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9611856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9572248" y="596421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9532652" y="59642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9493034" y="59642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9453429" y="59642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9413820" y="59642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0392867" y="59741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9403923" y="59741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9443533" y="59741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9483141" y="59741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9522746" y="597414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9562355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9601959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9641568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9681178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9720782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9760392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9799996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9839606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9879215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9918820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9958428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9998033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0037642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0077247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0116851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0156456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0196066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0235675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0275279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0314888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0354493" y="59741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035914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0319532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0279927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0240319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0200713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0161104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0121499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008190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0042286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000268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9963072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9923468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9883859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9844253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9804644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9765036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972543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9685822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9646217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9606608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9566998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9527394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9487795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9448181" y="59589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9419073" y="595896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9406400" y="59642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9406400" y="596176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9416599" y="59416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9416599" y="59020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9416599" y="586241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9416599" y="582281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9416599" y="57832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9416599" y="574359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9416599" y="57039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9416599" y="56777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9405163" y="5964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9406400" y="59419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9406400" y="590234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9406400" y="58627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9406400" y="58231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9406400" y="578352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9406400" y="57439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9406400" y="57043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9406400" y="56777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9403923" y="5964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9419074" y="59391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9419074" y="58995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9419074" y="585994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9419074" y="58203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9419074" y="578072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9419074" y="574112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9419074" y="57015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9419074" y="5677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9417838" y="56777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9416600" y="56777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9406401" y="567778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9405164" y="56777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9403928" y="56777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9403923" y="59728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9403923" y="596424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9403923" y="59630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9403923" y="56777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9403923" y="57173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9403923" y="575699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9403923" y="57966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9403923" y="583621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9403923" y="58758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9403923" y="59154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9403923" y="595503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0766895" y="4451445"/>
              <a:ext cx="20320" cy="235585"/>
            </a:xfrm>
            <a:custGeom>
              <a:avLst/>
              <a:gdLst/>
              <a:ahLst/>
              <a:cxnLst/>
              <a:rect l="l" t="t" r="r" b="b"/>
              <a:pathLst>
                <a:path w="20320" h="235585">
                  <a:moveTo>
                    <a:pt x="2476" y="233108"/>
                  </a:moveTo>
                  <a:lnTo>
                    <a:pt x="0" y="233108"/>
                  </a:lnTo>
                  <a:lnTo>
                    <a:pt x="0" y="235572"/>
                  </a:lnTo>
                  <a:lnTo>
                    <a:pt x="2476" y="233108"/>
                  </a:lnTo>
                  <a:close/>
                </a:path>
                <a:path w="20320" h="235585">
                  <a:moveTo>
                    <a:pt x="2514" y="230555"/>
                  </a:moveTo>
                  <a:lnTo>
                    <a:pt x="12" y="230555"/>
                  </a:lnTo>
                  <a:lnTo>
                    <a:pt x="12" y="233045"/>
                  </a:lnTo>
                  <a:lnTo>
                    <a:pt x="2463" y="233045"/>
                  </a:lnTo>
                  <a:lnTo>
                    <a:pt x="2514" y="230555"/>
                  </a:lnTo>
                  <a:close/>
                </a:path>
                <a:path w="20320" h="235585">
                  <a:moveTo>
                    <a:pt x="2514" y="224878"/>
                  </a:moveTo>
                  <a:lnTo>
                    <a:pt x="2476" y="12"/>
                  </a:lnTo>
                  <a:lnTo>
                    <a:pt x="12" y="12"/>
                  </a:lnTo>
                  <a:lnTo>
                    <a:pt x="12" y="224878"/>
                  </a:lnTo>
                  <a:lnTo>
                    <a:pt x="12" y="230517"/>
                  </a:lnTo>
                  <a:lnTo>
                    <a:pt x="2463" y="230517"/>
                  </a:lnTo>
                  <a:lnTo>
                    <a:pt x="2514" y="224878"/>
                  </a:lnTo>
                  <a:close/>
                </a:path>
                <a:path w="20320" h="235585">
                  <a:moveTo>
                    <a:pt x="5003" y="230568"/>
                  </a:moveTo>
                  <a:lnTo>
                    <a:pt x="2527" y="230568"/>
                  </a:lnTo>
                  <a:lnTo>
                    <a:pt x="2527" y="233045"/>
                  </a:lnTo>
                  <a:lnTo>
                    <a:pt x="5003" y="230568"/>
                  </a:lnTo>
                  <a:close/>
                </a:path>
                <a:path w="20320" h="235585">
                  <a:moveTo>
                    <a:pt x="14655" y="12"/>
                  </a:moveTo>
                  <a:lnTo>
                    <a:pt x="9017" y="12"/>
                  </a:lnTo>
                  <a:lnTo>
                    <a:pt x="5054" y="12"/>
                  </a:lnTo>
                  <a:lnTo>
                    <a:pt x="5054" y="220916"/>
                  </a:lnTo>
                  <a:lnTo>
                    <a:pt x="5054" y="224878"/>
                  </a:lnTo>
                  <a:lnTo>
                    <a:pt x="5003" y="12"/>
                  </a:lnTo>
                  <a:lnTo>
                    <a:pt x="2527" y="12"/>
                  </a:lnTo>
                  <a:lnTo>
                    <a:pt x="2527" y="224878"/>
                  </a:lnTo>
                  <a:lnTo>
                    <a:pt x="2527" y="230517"/>
                  </a:lnTo>
                  <a:lnTo>
                    <a:pt x="5003" y="230517"/>
                  </a:lnTo>
                  <a:lnTo>
                    <a:pt x="9017" y="226555"/>
                  </a:lnTo>
                  <a:lnTo>
                    <a:pt x="10693" y="224878"/>
                  </a:lnTo>
                  <a:lnTo>
                    <a:pt x="14643" y="220916"/>
                  </a:lnTo>
                  <a:lnTo>
                    <a:pt x="14655" y="12"/>
                  </a:lnTo>
                  <a:close/>
                </a:path>
                <a:path w="20320" h="235585">
                  <a:moveTo>
                    <a:pt x="17195" y="0"/>
                  </a:moveTo>
                  <a:lnTo>
                    <a:pt x="14719" y="0"/>
                  </a:lnTo>
                  <a:lnTo>
                    <a:pt x="14719" y="218376"/>
                  </a:lnTo>
                  <a:lnTo>
                    <a:pt x="14706" y="220878"/>
                  </a:lnTo>
                  <a:lnTo>
                    <a:pt x="17183" y="218389"/>
                  </a:lnTo>
                  <a:lnTo>
                    <a:pt x="17195" y="0"/>
                  </a:lnTo>
                  <a:close/>
                </a:path>
                <a:path w="20320" h="235585">
                  <a:moveTo>
                    <a:pt x="19723" y="215861"/>
                  </a:moveTo>
                  <a:lnTo>
                    <a:pt x="17233" y="215861"/>
                  </a:lnTo>
                  <a:lnTo>
                    <a:pt x="17233" y="218351"/>
                  </a:lnTo>
                  <a:lnTo>
                    <a:pt x="19723" y="215861"/>
                  </a:lnTo>
                  <a:close/>
                </a:path>
                <a:path w="20320" h="235585">
                  <a:moveTo>
                    <a:pt x="19723" y="0"/>
                  </a:moveTo>
                  <a:lnTo>
                    <a:pt x="17233" y="0"/>
                  </a:lnTo>
                  <a:lnTo>
                    <a:pt x="17233" y="215849"/>
                  </a:lnTo>
                  <a:lnTo>
                    <a:pt x="19723" y="215849"/>
                  </a:lnTo>
                  <a:lnTo>
                    <a:pt x="1972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0786611" y="4451442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0766907" y="46845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0766907" y="46820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81"/>
                  </a:moveTo>
                  <a:lnTo>
                    <a:pt x="0" y="2429"/>
                  </a:lnTo>
                </a:path>
                <a:path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0766907" y="467635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643"/>
                  </a:moveTo>
                  <a:lnTo>
                    <a:pt x="0" y="5601"/>
                  </a:lnTo>
                </a:path>
                <a:path h="5714">
                  <a:moveTo>
                    <a:pt x="0" y="5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0766907" y="4451442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0"/>
                  </a:moveTo>
                  <a:lnTo>
                    <a:pt x="0" y="2248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1069396" y="4421625"/>
              <a:ext cx="85725" cy="9525"/>
            </a:xfrm>
            <a:custGeom>
              <a:avLst/>
              <a:gdLst/>
              <a:ahLst/>
              <a:cxnLst/>
              <a:rect l="l" t="t" r="r" b="b"/>
              <a:pathLst>
                <a:path w="85725" h="9525">
                  <a:moveTo>
                    <a:pt x="84264" y="7023"/>
                  </a:moveTo>
                  <a:lnTo>
                    <a:pt x="0" y="7023"/>
                  </a:lnTo>
                  <a:lnTo>
                    <a:pt x="0" y="9004"/>
                  </a:lnTo>
                  <a:lnTo>
                    <a:pt x="83870" y="9004"/>
                  </a:lnTo>
                  <a:lnTo>
                    <a:pt x="84264" y="7023"/>
                  </a:lnTo>
                  <a:close/>
                </a:path>
                <a:path w="85725" h="9525">
                  <a:moveTo>
                    <a:pt x="84658" y="4978"/>
                  </a:moveTo>
                  <a:lnTo>
                    <a:pt x="0" y="4978"/>
                  </a:lnTo>
                  <a:lnTo>
                    <a:pt x="0" y="6972"/>
                  </a:lnTo>
                  <a:lnTo>
                    <a:pt x="84264" y="6972"/>
                  </a:lnTo>
                  <a:lnTo>
                    <a:pt x="84658" y="4978"/>
                  </a:lnTo>
                  <a:close/>
                </a:path>
                <a:path w="85725" h="9525">
                  <a:moveTo>
                    <a:pt x="85661" y="0"/>
                  </a:moveTo>
                  <a:lnTo>
                    <a:pt x="0" y="0"/>
                  </a:lnTo>
                  <a:lnTo>
                    <a:pt x="0" y="4940"/>
                  </a:lnTo>
                  <a:lnTo>
                    <a:pt x="84683" y="4940"/>
                  </a:lnTo>
                  <a:lnTo>
                    <a:pt x="856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1069405" y="4430625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0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1069407" y="4421610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6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197492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1974932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1982457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1982451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2234757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2234753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2234753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1974926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198245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1974923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1982451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1982457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224227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197492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930144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9301446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9308967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9308966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9561260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9561263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9561263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9301440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930896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9301437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9308966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9308967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956878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930144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956878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9568796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9576317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9576316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9828610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9828613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9828613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956878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957631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9568787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9576316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9576317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983613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956878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0103484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0103491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0111012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0111010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0363305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0363308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036330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0103484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011101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0103481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0111010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0111012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0370833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0103484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0370833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0370839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0378361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0378360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0630654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0630657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0630657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0370833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037836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0370831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0378360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0378361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063818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0370833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090553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0905538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0913060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0913059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1165352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1165356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1165356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0905531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0913059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0905530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0913059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0913060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117288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090553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117288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1172884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1180409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1180403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1432709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1432705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1432705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1172881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1180403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1172885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1180403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1180409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144022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117288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170757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1707583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1715107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1715102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1967408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1967404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1967404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1707577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171510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1707574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1715102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1715107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197492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170757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250962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2509632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2517151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2517150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2769446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2769447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2769447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2509625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251715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2509622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2517150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2517151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277697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250962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224227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2242282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2249802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2249801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2502096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2502098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250209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2242275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224980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2242272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2249801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2249802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250962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224227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144022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1440234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1447758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1447752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1700059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1700055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1700055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1440227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144775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1440224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1447752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1447758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170757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1440227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903409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9034097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9041618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9041616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9293911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9293914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9293914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9034091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9041616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9034087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9041616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9041618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9301440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903409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983613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9836142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9843662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9843665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0095956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0095958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009595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9836138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9843665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9836136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9843665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9843662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0103484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9836138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063818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0638188" y="629611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8921"/>
                  </a:moveTo>
                  <a:lnTo>
                    <a:pt x="267342" y="0"/>
                  </a:lnTo>
                </a:path>
                <a:path w="267970" h="9525">
                  <a:moveTo>
                    <a:pt x="267342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0645710" y="6296127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0645709" y="630503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0898003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0898006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0898006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0638182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0645709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0638180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0645709" y="6301568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0645710" y="6299589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090553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0638182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8932597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8932597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8932597" y="564062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8941509" y="56481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8932597" y="564814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8941509" y="592520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8932588" y="59252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8932597" y="592520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8932597" y="56406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8932597" y="564814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8941509" y="564063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8936063" y="564814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8938046" y="56481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8932597" y="593272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8932597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8932597" y="5932725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8941509" y="5940250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8932597" y="594025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8941509" y="62173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8932588" y="621731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8932597" y="6217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8932597" y="59327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8932597" y="594025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8941509" y="59327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8936063" y="594025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8938046" y="5940250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8932597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8932597" y="593272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300322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3003224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3012146" y="564062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3003234" y="56481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3012146" y="564814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3003234" y="592520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3003234" y="59252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3012146" y="592520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3012146" y="56406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3003224" y="564814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3003234" y="564063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3008676" y="564814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3006697" y="56481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3003224" y="593272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300322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3012146" y="5932725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3003234" y="5940250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3012146" y="594025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3003234" y="62173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3003234" y="621731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3012146" y="6217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3012146" y="59327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3003224" y="594025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3003234" y="59327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3008676" y="594025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3006697" y="5940250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3003224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3003224" y="593272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3003224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3003224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3012146" y="447220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3003234" y="447973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3012146" y="44797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3003234" y="47567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3003234" y="475678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3012146" y="47567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3012146" y="447220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3003224" y="4479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3003234" y="44722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3008676" y="44797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3006697" y="447973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3003224" y="47643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3003224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3012146" y="4764317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3003234" y="477183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3012146" y="477183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3003234" y="50488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3003234" y="50488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3012146" y="50488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3012146" y="4764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3003224" y="47718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3003234" y="47643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3008676" y="477183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3006697" y="477183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3003224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3003224" y="47643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8932597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8932597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8932597" y="447220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8941509" y="447973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8932597" y="44797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8941509" y="47567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8932588" y="475678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8932597" y="47567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8932597" y="447220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8932597" y="44797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8941509" y="44722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8936063" y="44797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8938046" y="447973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8932597" y="47643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8932597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8932597" y="4764317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8941509" y="477183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8932597" y="477183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8941509" y="50488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8932588" y="504889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8932597" y="50488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8932597" y="476431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8932597" y="47718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8941509" y="47643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8936063" y="477183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8938046" y="4771831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8932597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8932597" y="47643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83" name="object 498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776972" y="6224831"/>
              <a:ext cx="235293" cy="80326"/>
            </a:xfrm>
            <a:prstGeom prst="rect">
              <a:avLst/>
            </a:prstGeom>
          </p:spPr>
        </p:pic>
        <p:sp>
          <p:nvSpPr>
            <p:cNvPr id="4984" name="object 4984"/>
            <p:cNvSpPr/>
            <p:nvPr/>
          </p:nvSpPr>
          <p:spPr>
            <a:xfrm>
              <a:off x="1037083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0103484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0" y="0"/>
                  </a:moveTo>
                  <a:lnTo>
                    <a:pt x="0" y="8921"/>
                  </a:lnTo>
                </a:path>
                <a:path w="267970" h="9525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0160863" y="4400924"/>
              <a:ext cx="152400" cy="9525"/>
            </a:xfrm>
            <a:custGeom>
              <a:avLst/>
              <a:gdLst/>
              <a:ahLst/>
              <a:cxnLst/>
              <a:rect l="l" t="t" r="r" b="b"/>
              <a:pathLst>
                <a:path w="152400" h="9525">
                  <a:moveTo>
                    <a:pt x="7505" y="0"/>
                  </a:moveTo>
                  <a:lnTo>
                    <a:pt x="0" y="0"/>
                  </a:lnTo>
                  <a:lnTo>
                    <a:pt x="0" y="8902"/>
                  </a:lnTo>
                  <a:lnTo>
                    <a:pt x="7505" y="8902"/>
                  </a:lnTo>
                  <a:lnTo>
                    <a:pt x="7505" y="0"/>
                  </a:lnTo>
                  <a:close/>
                </a:path>
                <a:path w="152400" h="9525">
                  <a:moveTo>
                    <a:pt x="152184" y="0"/>
                  </a:moveTo>
                  <a:lnTo>
                    <a:pt x="144665" y="0"/>
                  </a:lnTo>
                  <a:lnTo>
                    <a:pt x="144665" y="8902"/>
                  </a:lnTo>
                  <a:lnTo>
                    <a:pt x="152184" y="8902"/>
                  </a:lnTo>
                  <a:lnTo>
                    <a:pt x="152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0103484" y="4409824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0103491" y="439200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0103484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0103484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0370833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0370833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0103484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3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0103485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3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0103484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0103484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011101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010348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016086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0160866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0168388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0160870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0168388" y="44098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0168392" y="440091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0160866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0160866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0168388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0160870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0305529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0305529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0313055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0305526" y="440091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7528" y="0"/>
                  </a:moveTo>
                  <a:lnTo>
                    <a:pt x="0" y="0"/>
                  </a:lnTo>
                </a:path>
                <a:path w="65404">
                  <a:moveTo>
                    <a:pt x="7528" y="0"/>
                  </a:moveTo>
                  <a:lnTo>
                    <a:pt x="653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0313055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7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0305529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0305529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031305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0305526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036330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0363308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037083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036330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0103484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037083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0370839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0370839" y="4409824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0370833" y="439200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0638182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0638182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0370833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0370833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0580802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3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0580801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3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0638182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0630654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0630657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0630657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058080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0573272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057327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057327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0436138" y="44098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0436134" y="440091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0580801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0573272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0573275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057327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0436134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0428605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0428608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0428608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0443669" y="4415282"/>
              <a:ext cx="122555" cy="6985"/>
            </a:xfrm>
            <a:custGeom>
              <a:avLst/>
              <a:gdLst/>
              <a:ahLst/>
              <a:cxnLst/>
              <a:rect l="l" t="t" r="r" b="b"/>
              <a:pathLst>
                <a:path w="122554" h="6985">
                  <a:moveTo>
                    <a:pt x="122080" y="3455"/>
                  </a:moveTo>
                  <a:lnTo>
                    <a:pt x="0" y="3455"/>
                  </a:lnTo>
                </a:path>
                <a:path w="122554" h="6985">
                  <a:moveTo>
                    <a:pt x="122080" y="3455"/>
                  </a:moveTo>
                  <a:lnTo>
                    <a:pt x="115158" y="6921"/>
                  </a:lnTo>
                </a:path>
                <a:path w="122554" h="6985">
                  <a:moveTo>
                    <a:pt x="122080" y="3455"/>
                  </a:moveTo>
                  <a:lnTo>
                    <a:pt x="1151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0370830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7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0370833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7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0436134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042860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0428608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0428608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0378360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0370831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037083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037083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0638182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037083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117288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1172884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1230661" y="4400924"/>
              <a:ext cx="152400" cy="9525"/>
            </a:xfrm>
            <a:custGeom>
              <a:avLst/>
              <a:gdLst/>
              <a:ahLst/>
              <a:cxnLst/>
              <a:rect l="l" t="t" r="r" b="b"/>
              <a:pathLst>
                <a:path w="152400" h="9525">
                  <a:moveTo>
                    <a:pt x="7518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7518" y="8915"/>
                  </a:lnTo>
                  <a:lnTo>
                    <a:pt x="7518" y="0"/>
                  </a:lnTo>
                  <a:close/>
                </a:path>
                <a:path w="152400" h="9525">
                  <a:moveTo>
                    <a:pt x="152184" y="0"/>
                  </a:moveTo>
                  <a:lnTo>
                    <a:pt x="144653" y="0"/>
                  </a:lnTo>
                  <a:lnTo>
                    <a:pt x="144653" y="8915"/>
                  </a:lnTo>
                  <a:lnTo>
                    <a:pt x="152184" y="8915"/>
                  </a:lnTo>
                  <a:lnTo>
                    <a:pt x="152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1172884" y="4409824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1172881" y="439200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1440227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1440227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1172881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1172881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1382857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1382849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144022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1432709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143270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143270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1382849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1375321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137532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137532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1238186" y="44098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1238182" y="440091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1382849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1375321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1375323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137532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1238182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1230653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1230655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123065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1245717" y="4415282"/>
              <a:ext cx="122555" cy="6985"/>
            </a:xfrm>
            <a:custGeom>
              <a:avLst/>
              <a:gdLst/>
              <a:ahLst/>
              <a:cxnLst/>
              <a:rect l="l" t="t" r="r" b="b"/>
              <a:pathLst>
                <a:path w="122554" h="6985">
                  <a:moveTo>
                    <a:pt x="122080" y="3455"/>
                  </a:moveTo>
                  <a:lnTo>
                    <a:pt x="0" y="3455"/>
                  </a:lnTo>
                </a:path>
                <a:path w="122554" h="6985">
                  <a:moveTo>
                    <a:pt x="122080" y="3455"/>
                  </a:moveTo>
                  <a:lnTo>
                    <a:pt x="115148" y="6921"/>
                  </a:lnTo>
                </a:path>
                <a:path w="122554" h="6985">
                  <a:moveTo>
                    <a:pt x="122080" y="3455"/>
                  </a:moveTo>
                  <a:lnTo>
                    <a:pt x="1151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1172877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7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1172881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7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1238182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123065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123065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123065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118040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117288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1172881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117288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144022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117288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1782237" y="4392002"/>
              <a:ext cx="193040" cy="9525"/>
            </a:xfrm>
            <a:custGeom>
              <a:avLst/>
              <a:gdLst/>
              <a:ahLst/>
              <a:cxnLst/>
              <a:rect l="l" t="t" r="r" b="b"/>
              <a:pathLst>
                <a:path w="193040" h="9525">
                  <a:moveTo>
                    <a:pt x="192695" y="0"/>
                  </a:moveTo>
                  <a:lnTo>
                    <a:pt x="0" y="0"/>
                  </a:lnTo>
                  <a:lnTo>
                    <a:pt x="0" y="8910"/>
                  </a:lnTo>
                  <a:lnTo>
                    <a:pt x="192695" y="8910"/>
                  </a:lnTo>
                  <a:lnTo>
                    <a:pt x="192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1782232" y="4392001"/>
              <a:ext cx="189230" cy="0"/>
            </a:xfrm>
            <a:custGeom>
              <a:avLst/>
              <a:gdLst/>
              <a:ahLst/>
              <a:cxnLst/>
              <a:rect l="l" t="t" r="r" b="b"/>
              <a:pathLst>
                <a:path w="189229">
                  <a:moveTo>
                    <a:pt x="1887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1782235" y="440091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7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1801893" y="440091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0" y="0"/>
                  </a:moveTo>
                  <a:lnTo>
                    <a:pt x="1730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1440236" y="4392008"/>
              <a:ext cx="209550" cy="9525"/>
            </a:xfrm>
            <a:custGeom>
              <a:avLst/>
              <a:gdLst/>
              <a:ahLst/>
              <a:cxnLst/>
              <a:rect l="l" t="t" r="r" b="b"/>
              <a:pathLst>
                <a:path w="209550" h="9525">
                  <a:moveTo>
                    <a:pt x="209423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209423" y="8915"/>
                  </a:lnTo>
                  <a:lnTo>
                    <a:pt x="20942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1444183" y="4392001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2054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1440227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>
                  <a:moveTo>
                    <a:pt x="0" y="0"/>
                  </a:moveTo>
                  <a:lnTo>
                    <a:pt x="1307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1576873" y="4400913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0" y="0"/>
                  </a:moveTo>
                  <a:lnTo>
                    <a:pt x="727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0905528" y="4392008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3962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3962" y="8915"/>
                  </a:lnTo>
                  <a:lnTo>
                    <a:pt x="3962" y="0"/>
                  </a:lnTo>
                  <a:close/>
                </a:path>
                <a:path w="267970" h="9525">
                  <a:moveTo>
                    <a:pt x="267360" y="0"/>
                  </a:moveTo>
                  <a:lnTo>
                    <a:pt x="263398" y="0"/>
                  </a:lnTo>
                  <a:lnTo>
                    <a:pt x="263398" y="8915"/>
                  </a:lnTo>
                  <a:lnTo>
                    <a:pt x="267360" y="8915"/>
                  </a:lnTo>
                  <a:lnTo>
                    <a:pt x="267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116892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090949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0905531" y="440091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1168920" y="44009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0945378" y="4400913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68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0945378" y="439200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68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0945393" y="4389037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4">
                  <a:moveTo>
                    <a:pt x="5943" y="12"/>
                  </a:moveTo>
                  <a:lnTo>
                    <a:pt x="0" y="12"/>
                  </a:lnTo>
                  <a:lnTo>
                    <a:pt x="0" y="11887"/>
                  </a:lnTo>
                  <a:lnTo>
                    <a:pt x="5943" y="11887"/>
                  </a:lnTo>
                  <a:lnTo>
                    <a:pt x="5943" y="12"/>
                  </a:lnTo>
                  <a:close/>
                </a:path>
                <a:path w="67309" h="12064">
                  <a:moveTo>
                    <a:pt x="66827" y="0"/>
                  </a:moveTo>
                  <a:lnTo>
                    <a:pt x="60883" y="0"/>
                  </a:lnTo>
                  <a:lnTo>
                    <a:pt x="60883" y="11887"/>
                  </a:lnTo>
                  <a:lnTo>
                    <a:pt x="66827" y="11887"/>
                  </a:lnTo>
                  <a:lnTo>
                    <a:pt x="668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0951329" y="440091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549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0951329" y="4389033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>
                  <a:moveTo>
                    <a:pt x="0" y="0"/>
                  </a:moveTo>
                  <a:lnTo>
                    <a:pt x="549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1006277" y="44009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1006280" y="438903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1006280" y="43890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1012224" y="438903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0945383" y="43890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0951329" y="438903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0945381" y="440091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0945383" y="438903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1012224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094538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0909493" y="4400913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>
                  <a:moveTo>
                    <a:pt x="0" y="0"/>
                  </a:moveTo>
                  <a:lnTo>
                    <a:pt x="2594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0909493" y="4392001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>
                  <a:moveTo>
                    <a:pt x="0" y="0"/>
                  </a:moveTo>
                  <a:lnTo>
                    <a:pt x="2594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090949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116892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0909493" y="4392001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>
                  <a:moveTo>
                    <a:pt x="0" y="0"/>
                  </a:moveTo>
                  <a:lnTo>
                    <a:pt x="2594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0909493" y="4400913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>
                  <a:moveTo>
                    <a:pt x="2594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090949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116892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0913060" y="439200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306" y="0"/>
                  </a:moveTo>
                  <a:lnTo>
                    <a:pt x="0" y="0"/>
                  </a:lnTo>
                  <a:lnTo>
                    <a:pt x="2523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9301440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9301446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9308967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9308966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9561260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956126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956126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9301440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930896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930143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9308966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9308967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956878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9301440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903409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9034097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9041618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9041616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9293911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9293914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9293914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903409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904161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903408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9041616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9041618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9301440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903409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956878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9568796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267342" y="8921"/>
                  </a:lnTo>
                </a:path>
                <a:path w="267970" h="9525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9576317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9576316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9828610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982861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982861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9568788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957631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956878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9576316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9576317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983613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956878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8932597" y="5348519"/>
              <a:ext cx="9525" cy="292100"/>
            </a:xfrm>
            <a:custGeom>
              <a:avLst/>
              <a:gdLst/>
              <a:ahLst/>
              <a:cxnLst/>
              <a:rect l="l" t="t" r="r" b="b"/>
              <a:pathLst>
                <a:path w="9525" h="292100">
                  <a:moveTo>
                    <a:pt x="0" y="292106"/>
                  </a:moveTo>
                  <a:lnTo>
                    <a:pt x="8921" y="292106"/>
                  </a:lnTo>
                </a:path>
                <a:path w="9525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8941509" y="5356036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8932597" y="5356042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8941509" y="56330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8932588" y="5633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8932597" y="56330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8932597" y="53485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8932597" y="53560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8941509" y="53485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8936063" y="5356042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8938046" y="5356036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8932597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3003224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3003224" y="5056413"/>
              <a:ext cx="9525" cy="292100"/>
            </a:xfrm>
            <a:custGeom>
              <a:avLst/>
              <a:gdLst/>
              <a:ahLst/>
              <a:cxnLst/>
              <a:rect l="l" t="t" r="r" b="b"/>
              <a:pathLst>
                <a:path w="9525" h="292100">
                  <a:moveTo>
                    <a:pt x="8921" y="292106"/>
                  </a:moveTo>
                  <a:lnTo>
                    <a:pt x="0" y="292106"/>
                  </a:lnTo>
                </a:path>
                <a:path w="9525" h="292100">
                  <a:moveTo>
                    <a:pt x="8921" y="292106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3003234" y="50639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3012146" y="50639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3003234" y="53410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3003234" y="53409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3012146" y="53409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3012146" y="50564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3003224" y="50639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3003234" y="50564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3008676" y="506394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0"/>
                  </a:moveTo>
                  <a:lnTo>
                    <a:pt x="0" y="277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3006697" y="506393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5">
                  <a:moveTo>
                    <a:pt x="0" y="277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3003224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3003224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8932596" y="6296118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101494" y="8921"/>
                  </a:moveTo>
                  <a:lnTo>
                    <a:pt x="101494" y="0"/>
                  </a:lnTo>
                </a:path>
                <a:path w="101600" h="9525">
                  <a:moveTo>
                    <a:pt x="101494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8941514" y="629612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5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8932597" y="6305039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79">
                  <a:moveTo>
                    <a:pt x="0" y="0"/>
                  </a:moveTo>
                  <a:lnTo>
                    <a:pt x="939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9026573" y="629612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9026569" y="6296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9026569" y="6305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8936063" y="6301568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5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8938049" y="6299589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5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9034091" y="629611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8932597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8932597" y="6224832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h="80645">
                  <a:moveTo>
                    <a:pt x="0" y="80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8941509" y="623236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637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8932597" y="6232361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6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8932597" y="622483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8932597" y="62323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8941509" y="622483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8936063" y="6232361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92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8938046" y="6232366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2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8932597" y="622483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0638188" y="4392002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267342" y="0"/>
                  </a:moveTo>
                  <a:lnTo>
                    <a:pt x="0" y="0"/>
                  </a:lnTo>
                  <a:lnTo>
                    <a:pt x="0" y="8910"/>
                  </a:lnTo>
                  <a:lnTo>
                    <a:pt x="267342" y="8910"/>
                  </a:lnTo>
                  <a:lnTo>
                    <a:pt x="2673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0642144" y="4392001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>
                  <a:moveTo>
                    <a:pt x="2594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0638182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>
                  <a:moveTo>
                    <a:pt x="0" y="0"/>
                  </a:moveTo>
                  <a:lnTo>
                    <a:pt x="1307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0774825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>
                  <a:moveTo>
                    <a:pt x="0" y="0"/>
                  </a:moveTo>
                  <a:lnTo>
                    <a:pt x="1307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9836137" y="4392008"/>
              <a:ext cx="267335" cy="9525"/>
            </a:xfrm>
            <a:custGeom>
              <a:avLst/>
              <a:gdLst/>
              <a:ahLst/>
              <a:cxnLst/>
              <a:rect l="l" t="t" r="r" b="b"/>
              <a:pathLst>
                <a:path w="267334" h="9525">
                  <a:moveTo>
                    <a:pt x="267335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267335" y="8915"/>
                  </a:lnTo>
                  <a:lnTo>
                    <a:pt x="267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9836138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>
                  <a:moveTo>
                    <a:pt x="0" y="0"/>
                  </a:moveTo>
                  <a:lnTo>
                    <a:pt x="1307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9972786" y="4400913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09">
                  <a:moveTo>
                    <a:pt x="0" y="0"/>
                  </a:moveTo>
                  <a:lnTo>
                    <a:pt x="1306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9840096" y="4392001"/>
              <a:ext cx="259715" cy="0"/>
            </a:xfrm>
            <a:custGeom>
              <a:avLst/>
              <a:gdLst/>
              <a:ahLst/>
              <a:cxnLst/>
              <a:rect l="l" t="t" r="r" b="b"/>
              <a:pathLst>
                <a:path w="259715">
                  <a:moveTo>
                    <a:pt x="2594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27769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2509625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0" y="0"/>
                  </a:moveTo>
                  <a:lnTo>
                    <a:pt x="0" y="8921"/>
                  </a:lnTo>
                </a:path>
                <a:path w="267970" h="9525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2509625" y="4409824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2509632" y="4392001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267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2509625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2509625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2776975" y="43920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2776975" y="439200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2509625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3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2509626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3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250962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251715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2509622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256700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2567006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2574532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256700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2574532" y="4409824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0" y="0"/>
                  </a:moveTo>
                  <a:lnTo>
                    <a:pt x="137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2574536" y="4400913"/>
              <a:ext cx="137160" cy="0"/>
            </a:xfrm>
            <a:custGeom>
              <a:avLst/>
              <a:gdLst/>
              <a:ahLst/>
              <a:cxnLst/>
              <a:rect l="l" t="t" r="r" b="b"/>
              <a:pathLst>
                <a:path w="137159">
                  <a:moveTo>
                    <a:pt x="13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2567006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2567006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2574532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256700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2711673" y="44009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2711673" y="440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2719195" y="440090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271167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2582058" y="4415282"/>
              <a:ext cx="122555" cy="6985"/>
            </a:xfrm>
            <a:custGeom>
              <a:avLst/>
              <a:gdLst/>
              <a:ahLst/>
              <a:cxnLst/>
              <a:rect l="l" t="t" r="r" b="b"/>
              <a:pathLst>
                <a:path w="122554" h="6985">
                  <a:moveTo>
                    <a:pt x="0" y="3455"/>
                  </a:moveTo>
                  <a:lnTo>
                    <a:pt x="122080" y="3455"/>
                  </a:lnTo>
                </a:path>
                <a:path w="122554" h="6985">
                  <a:moveTo>
                    <a:pt x="0" y="3455"/>
                  </a:moveTo>
                  <a:lnTo>
                    <a:pt x="6921" y="6921"/>
                  </a:lnTo>
                </a:path>
                <a:path w="122554" h="6985">
                  <a:moveTo>
                    <a:pt x="0" y="3455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2719195" y="440091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7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2719196" y="43920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7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271167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271167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271919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2711677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276944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276944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277697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12769446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27769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22422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1974926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0" y="0"/>
                  </a:moveTo>
                  <a:lnTo>
                    <a:pt x="0" y="8921"/>
                  </a:lnTo>
                </a:path>
                <a:path w="267970" h="9525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1982451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1982457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1974926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1982451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1974923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2234757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223475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223475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1982457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1982451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1974926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22422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2242275" y="4392001"/>
              <a:ext cx="267970" cy="9525"/>
            </a:xfrm>
            <a:custGeom>
              <a:avLst/>
              <a:gdLst/>
              <a:ahLst/>
              <a:cxnLst/>
              <a:rect l="l" t="t" r="r" b="b"/>
              <a:pathLst>
                <a:path w="267970" h="9525">
                  <a:moveTo>
                    <a:pt x="0" y="0"/>
                  </a:moveTo>
                  <a:lnTo>
                    <a:pt x="0" y="8921"/>
                  </a:lnTo>
                </a:path>
                <a:path w="267970" h="9525">
                  <a:moveTo>
                    <a:pt x="0" y="0"/>
                  </a:moveTo>
                  <a:lnTo>
                    <a:pt x="2673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2249801" y="440091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2249802" y="439200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224227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2249801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2242272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2502096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250209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2502098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2249802" y="4395472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2522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2249801" y="4397451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2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224227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09" name="object 530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776972" y="4391907"/>
              <a:ext cx="235268" cy="80301"/>
            </a:xfrm>
            <a:prstGeom prst="rect">
              <a:avLst/>
            </a:prstGeom>
          </p:spPr>
        </p:pic>
        <p:sp>
          <p:nvSpPr>
            <p:cNvPr id="5310" name="object 5310"/>
            <p:cNvSpPr/>
            <p:nvPr/>
          </p:nvSpPr>
          <p:spPr>
            <a:xfrm>
              <a:off x="8932596" y="4392001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101494" y="0"/>
                  </a:moveTo>
                  <a:lnTo>
                    <a:pt x="101494" y="8921"/>
                  </a:lnTo>
                </a:path>
                <a:path w="101600" h="9525">
                  <a:moveTo>
                    <a:pt x="1014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8941514" y="44009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>
                  <a:moveTo>
                    <a:pt x="85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8932597" y="4392001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79">
                  <a:moveTo>
                    <a:pt x="0" y="0"/>
                  </a:moveTo>
                  <a:lnTo>
                    <a:pt x="939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902657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9026569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9026569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8936063" y="4395472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5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8938049" y="4397451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5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903409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8932597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8932597" y="4392001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h="80645">
                  <a:moveTo>
                    <a:pt x="0" y="0"/>
                  </a:moveTo>
                  <a:lnTo>
                    <a:pt x="0" y="802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8941509" y="4400913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37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8932597" y="4392008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8932597" y="44646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8932597" y="446468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8941509" y="446468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8936063" y="4395474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92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8938046" y="4397451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2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8932597" y="447220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0632239" y="5341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0632239" y="53020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0632239" y="52624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0632239" y="52237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0632239" y="52039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0624321" y="52039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0624321" y="52435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0624321" y="52831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0624321" y="532279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0632236" y="53614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0624323" y="536141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0632738" y="5341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0632738" y="530200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0632738" y="52624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0632738" y="522278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0632236" y="52039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0624323" y="520397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0632239" y="55832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0632239" y="55436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0632239" y="5503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0632239" y="546539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0632239" y="54455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0624321" y="54455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0624321" y="54851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0624321" y="55247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0624321" y="55644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0632236" y="5603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0624323" y="560302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0632738" y="55832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0632738" y="55436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0632738" y="5503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0632738" y="54644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0632236" y="544558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0624323" y="544558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1261997" y="55906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1261997" y="5551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1261997" y="55113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1261997" y="547279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1261997" y="54529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1254074" y="54529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1254074" y="549259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1254074" y="553220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1254074" y="55718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1261999" y="56104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1254081" y="56104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1262491" y="55906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1262491" y="5551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1262491" y="55113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1262491" y="547179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1261999" y="54529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1254081" y="545298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1261997" y="53490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1261997" y="53094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1261997" y="52697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1261997" y="523118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1261997" y="521137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1254074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11254074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11254074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11254074" y="5330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1261999" y="5368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1254081" y="536881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1262491" y="53490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1262491" y="53094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1262491" y="52697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1262491" y="52301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1261999" y="521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1254081" y="521137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10944136" y="5214867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7442" y="0"/>
                  </a:moveTo>
                  <a:lnTo>
                    <a:pt x="0" y="0"/>
                  </a:lnTo>
                  <a:lnTo>
                    <a:pt x="0" y="10871"/>
                  </a:lnTo>
                  <a:lnTo>
                    <a:pt x="7442" y="10871"/>
                  </a:lnTo>
                  <a:lnTo>
                    <a:pt x="74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0944148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10951577" y="521485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10944142" y="521484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0944148" y="52148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10944148" y="535447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7434" y="0"/>
                  </a:moveTo>
                  <a:lnTo>
                    <a:pt x="0" y="0"/>
                  </a:lnTo>
                  <a:lnTo>
                    <a:pt x="0" y="10879"/>
                  </a:lnTo>
                  <a:lnTo>
                    <a:pt x="7434" y="10879"/>
                  </a:lnTo>
                  <a:lnTo>
                    <a:pt x="74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0944148" y="53653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0951577" y="535446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0944142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10944148" y="535446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0922857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0922857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0922857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0922857" y="533020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0922857" y="5349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0947120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0947120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0947120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0947120" y="533020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10947120" y="5349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10948603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10948603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0948603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10948603" y="533020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0948603" y="53490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10922362" y="52113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10922362" y="52509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0922362" y="52905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10922362" y="5330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10922362" y="5368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10922857" y="5368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10948603" y="536881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10960983" y="53490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10960983" y="53094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10960983" y="52697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10960983" y="52301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10922362" y="521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10922857" y="521137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0948603" y="521137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9621767" y="564461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9661371" y="564461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9700980" y="5644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8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9719793" y="564461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9719785" y="56366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9680180" y="56366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9640571" y="56366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9621767" y="56446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9621767" y="563669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9621767" y="564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9661371" y="564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9700980" y="564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9739596" y="56446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9739596" y="563669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8932597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8932597" y="5056413"/>
              <a:ext cx="9525" cy="292100"/>
            </a:xfrm>
            <a:custGeom>
              <a:avLst/>
              <a:gdLst/>
              <a:ahLst/>
              <a:cxnLst/>
              <a:rect l="l" t="t" r="r" b="b"/>
              <a:pathLst>
                <a:path w="9525" h="292100">
                  <a:moveTo>
                    <a:pt x="0" y="292106"/>
                  </a:moveTo>
                  <a:lnTo>
                    <a:pt x="8921" y="292106"/>
                  </a:lnTo>
                </a:path>
                <a:path w="9525"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8950421" y="5056413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8932597" y="5056413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0" y="2921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8932597" y="53485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8932599" y="53485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8932597" y="505641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8932599" y="505641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8941509" y="529287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8932597" y="52928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8941509" y="53410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8932588" y="53409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8932597" y="53409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8932597" y="52928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8941509" y="52853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8932588" y="52853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8932597" y="528534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8950421" y="5119588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1657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8941509" y="5119590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0"/>
                  </a:moveTo>
                  <a:lnTo>
                    <a:pt x="0" y="1657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8941509" y="52928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8950421" y="52853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8941500" y="52853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8941509" y="528534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8941509" y="51195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8950421" y="51120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8941500" y="511206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8941509" y="511206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8955867" y="5127113"/>
              <a:ext cx="6985" cy="151130"/>
            </a:xfrm>
            <a:custGeom>
              <a:avLst/>
              <a:gdLst/>
              <a:ahLst/>
              <a:cxnLst/>
              <a:rect l="l" t="t" r="r" b="b"/>
              <a:pathLst>
                <a:path w="6984" h="151129">
                  <a:moveTo>
                    <a:pt x="3465" y="150707"/>
                  </a:moveTo>
                  <a:lnTo>
                    <a:pt x="3465" y="0"/>
                  </a:lnTo>
                </a:path>
                <a:path w="6984" h="151129">
                  <a:moveTo>
                    <a:pt x="3465" y="150707"/>
                  </a:moveTo>
                  <a:lnTo>
                    <a:pt x="6931" y="143775"/>
                  </a:lnTo>
                </a:path>
                <a:path w="6984" h="151129">
                  <a:moveTo>
                    <a:pt x="3465" y="150707"/>
                  </a:moveTo>
                  <a:lnTo>
                    <a:pt x="0" y="1437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8941509" y="505641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8932597" y="505641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8932597" y="51195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8941509" y="51120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8932588" y="511206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8932597" y="511206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8932597" y="50639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8941509" y="50564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8932588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8932597" y="50564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8932597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300322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3003224" y="5348519"/>
              <a:ext cx="9525" cy="292100"/>
            </a:xfrm>
            <a:custGeom>
              <a:avLst/>
              <a:gdLst/>
              <a:ahLst/>
              <a:cxnLst/>
              <a:rect l="l" t="t" r="r" b="b"/>
              <a:pathLst>
                <a:path w="9525" h="292100">
                  <a:moveTo>
                    <a:pt x="8921" y="0"/>
                  </a:moveTo>
                  <a:lnTo>
                    <a:pt x="0" y="0"/>
                  </a:lnTo>
                </a:path>
                <a:path w="9525" h="292100">
                  <a:moveTo>
                    <a:pt x="8921" y="0"/>
                  </a:moveTo>
                  <a:lnTo>
                    <a:pt x="8921" y="2921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2994322" y="534851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0" y="2921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3012146" y="5348519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2921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2994324" y="53485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2994322" y="53485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2994324" y="5640626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2994322" y="5640626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3003234" y="534851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3012146" y="534852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3003224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3003234" y="53485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3003234" y="53560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3012146" y="53485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3003224" y="540416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3003234" y="54041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3003234" y="54116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3012146" y="54041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2994322" y="5411696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0"/>
                  </a:moveTo>
                  <a:lnTo>
                    <a:pt x="0" y="1657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3003234" y="5411696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1657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2994313" y="540416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2994322" y="54041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2994322" y="54116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3003234" y="54041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2994313" y="55774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2994322" y="55774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2994322" y="55849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3003234" y="557745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2981944" y="5419218"/>
              <a:ext cx="6985" cy="151130"/>
            </a:xfrm>
            <a:custGeom>
              <a:avLst/>
              <a:gdLst/>
              <a:ahLst/>
              <a:cxnLst/>
              <a:rect l="l" t="t" r="r" b="b"/>
              <a:pathLst>
                <a:path w="6984" h="151129">
                  <a:moveTo>
                    <a:pt x="3465" y="0"/>
                  </a:moveTo>
                  <a:lnTo>
                    <a:pt x="3465" y="150707"/>
                  </a:lnTo>
                </a:path>
                <a:path w="6984" h="151129">
                  <a:moveTo>
                    <a:pt x="3465" y="0"/>
                  </a:moveTo>
                  <a:lnTo>
                    <a:pt x="0" y="6931"/>
                  </a:lnTo>
                </a:path>
                <a:path w="6984" h="151129">
                  <a:moveTo>
                    <a:pt x="3465" y="0"/>
                  </a:moveTo>
                  <a:lnTo>
                    <a:pt x="6921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3003234" y="5584972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6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3012146" y="55849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3003224" y="55774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3003234" y="55774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3003234" y="558497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3012146" y="557745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3003224" y="5633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3003234" y="56330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300323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3012146" y="56330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3003224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300322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178223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164965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1775801" y="4272287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1197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1649653" y="44009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1656087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1649648" y="43920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164965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1775796" y="439200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177580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1775801" y="44009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178223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1656087" y="4272287"/>
              <a:ext cx="120014" cy="120014"/>
            </a:xfrm>
            <a:custGeom>
              <a:avLst/>
              <a:gdLst/>
              <a:ahLst/>
              <a:cxnLst/>
              <a:rect l="l" t="t" r="r" b="b"/>
              <a:pathLst>
                <a:path w="120015" h="120014">
                  <a:moveTo>
                    <a:pt x="0" y="119713"/>
                  </a:moveTo>
                  <a:lnTo>
                    <a:pt x="9406" y="73116"/>
                  </a:lnTo>
                  <a:lnTo>
                    <a:pt x="35060" y="35064"/>
                  </a:lnTo>
                  <a:lnTo>
                    <a:pt x="73112" y="9408"/>
                  </a:lnTo>
                  <a:lnTo>
                    <a:pt x="119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164965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178223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1151476" y="4430629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790" y="0"/>
                  </a:moveTo>
                  <a:lnTo>
                    <a:pt x="0" y="0"/>
                  </a:lnTo>
                  <a:lnTo>
                    <a:pt x="0" y="24384"/>
                  </a:lnTo>
                  <a:lnTo>
                    <a:pt x="1790" y="22593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1153275" y="443062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5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1151492" y="443062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3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1151490" y="4453224"/>
              <a:ext cx="16510" cy="1905"/>
            </a:xfrm>
            <a:custGeom>
              <a:avLst/>
              <a:gdLst/>
              <a:ahLst/>
              <a:cxnLst/>
              <a:rect l="l" t="t" r="r" b="b"/>
              <a:pathLst>
                <a:path w="16509" h="1904">
                  <a:moveTo>
                    <a:pt x="16428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16428" y="1780"/>
                  </a:lnTo>
                  <a:lnTo>
                    <a:pt x="1642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1151492" y="4455007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1167930" y="44532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1153271" y="445322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0789678" y="4411846"/>
              <a:ext cx="1905" cy="41910"/>
            </a:xfrm>
            <a:custGeom>
              <a:avLst/>
              <a:gdLst/>
              <a:ahLst/>
              <a:cxnLst/>
              <a:rect l="l" t="t" r="r" b="b"/>
              <a:pathLst>
                <a:path w="1904" h="41910">
                  <a:moveTo>
                    <a:pt x="977" y="4940"/>
                  </a:moveTo>
                  <a:lnTo>
                    <a:pt x="0" y="0"/>
                  </a:lnTo>
                  <a:lnTo>
                    <a:pt x="0" y="4940"/>
                  </a:lnTo>
                  <a:lnTo>
                    <a:pt x="977" y="4940"/>
                  </a:lnTo>
                  <a:close/>
                </a:path>
                <a:path w="1904" h="41910">
                  <a:moveTo>
                    <a:pt x="1384" y="6972"/>
                  </a:moveTo>
                  <a:lnTo>
                    <a:pt x="977" y="5003"/>
                  </a:lnTo>
                  <a:lnTo>
                    <a:pt x="0" y="5003"/>
                  </a:lnTo>
                  <a:lnTo>
                    <a:pt x="0" y="6972"/>
                  </a:lnTo>
                  <a:lnTo>
                    <a:pt x="1384" y="6972"/>
                  </a:lnTo>
                  <a:close/>
                </a:path>
                <a:path w="1904" h="41910">
                  <a:moveTo>
                    <a:pt x="1778" y="9004"/>
                  </a:moveTo>
                  <a:lnTo>
                    <a:pt x="1384" y="7023"/>
                  </a:lnTo>
                  <a:lnTo>
                    <a:pt x="0" y="7023"/>
                  </a:lnTo>
                  <a:lnTo>
                    <a:pt x="0" y="9004"/>
                  </a:lnTo>
                  <a:lnTo>
                    <a:pt x="0" y="39598"/>
                  </a:lnTo>
                  <a:lnTo>
                    <a:pt x="1778" y="41376"/>
                  </a:lnTo>
                  <a:lnTo>
                    <a:pt x="1778" y="900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0791463" y="4420848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23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0786609" y="445144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3067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4858" y="17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0786611" y="44514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10786611" y="44532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10791462" y="4420844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1780" y="0"/>
                  </a:moveTo>
                  <a:lnTo>
                    <a:pt x="0" y="0"/>
                  </a:lnTo>
                  <a:lnTo>
                    <a:pt x="0" y="32375"/>
                  </a:lnTo>
                  <a:lnTo>
                    <a:pt x="1780" y="3416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10793246" y="4420841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0791463" y="4420843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23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0786609" y="4453224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858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6638" y="1780"/>
                  </a:lnTo>
                  <a:lnTo>
                    <a:pt x="4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0786605" y="44532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10786611" y="44532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10786611" y="44550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9149940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9149947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9149942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9149942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9185590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2952736" y="6207036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2952729" y="620703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2952735" y="620703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2992336" y="620703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2952729" y="624268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2952736" y="5622802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2952729" y="562280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2952735" y="562280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2992336" y="5622806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2952729" y="5658449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2952736" y="5038600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12952729" y="503859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12952735" y="503859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12992336" y="503859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12952729" y="507423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8952407" y="6207036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8992009" y="620703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8952408" y="620703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8952404" y="620703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8952404" y="624268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8952407" y="5622813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8992009" y="5622806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8952408" y="562280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8952404" y="562280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8952404" y="5658449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8952407" y="4454419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8992009" y="445441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8952408" y="445441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8952404" y="4454410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8952404" y="44900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8952407" y="5038590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8992009" y="503859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8952408" y="503859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8952404" y="503859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8952404" y="507423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9550965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9550971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9550965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9550965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9586614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9952000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9951994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9951989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9951989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9987636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10353014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0353014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10353010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10353010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10388657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0754038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10754028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10754033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10754033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10789681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11155063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11155058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11155059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11155059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11190700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11556077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11556082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11556082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11556082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11591725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11957112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11957106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11957102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1957102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1992749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2358125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12358131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12358127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12358127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2393774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2759160" y="6245652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2759154" y="624564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2759149" y="62456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2759149" y="628525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12794797" y="624565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9149940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9149942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9149947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9185590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9550965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9550965" y="445144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9550965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9550971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9586614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9951986" y="4411846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8" y="37820"/>
                  </a:moveTo>
                  <a:lnTo>
                    <a:pt x="35636" y="1765"/>
                  </a:lnTo>
                  <a:lnTo>
                    <a:pt x="35636" y="0"/>
                  </a:lnTo>
                  <a:lnTo>
                    <a:pt x="33858" y="0"/>
                  </a:lnTo>
                  <a:lnTo>
                    <a:pt x="33858" y="1765"/>
                  </a:lnTo>
                  <a:lnTo>
                    <a:pt x="32092" y="1778"/>
                  </a:lnTo>
                  <a:lnTo>
                    <a:pt x="32092" y="3568"/>
                  </a:lnTo>
                  <a:lnTo>
                    <a:pt x="32092" y="36042"/>
                  </a:lnTo>
                  <a:lnTo>
                    <a:pt x="32080" y="3568"/>
                  </a:lnTo>
                  <a:lnTo>
                    <a:pt x="32092" y="1778"/>
                  </a:lnTo>
                  <a:lnTo>
                    <a:pt x="10490" y="1778"/>
                  </a:lnTo>
                  <a:lnTo>
                    <a:pt x="1790" y="1778"/>
                  </a:lnTo>
                  <a:lnTo>
                    <a:pt x="1790" y="36042"/>
                  </a:lnTo>
                  <a:lnTo>
                    <a:pt x="1790" y="37820"/>
                  </a:lnTo>
                  <a:lnTo>
                    <a:pt x="1778" y="36042"/>
                  </a:lnTo>
                  <a:lnTo>
                    <a:pt x="1790" y="1778"/>
                  </a:lnTo>
                  <a:lnTo>
                    <a:pt x="33858" y="1765"/>
                  </a:lnTo>
                  <a:lnTo>
                    <a:pt x="33858" y="0"/>
                  </a:lnTo>
                  <a:lnTo>
                    <a:pt x="20802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0" y="37820"/>
                  </a:lnTo>
                  <a:lnTo>
                    <a:pt x="0" y="39598"/>
                  </a:lnTo>
                  <a:lnTo>
                    <a:pt x="35648" y="39598"/>
                  </a:lnTo>
                  <a:lnTo>
                    <a:pt x="35648" y="378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9951989" y="441361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60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9987636" y="44136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6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9951989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9951989" y="44118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9987636" y="4411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9972786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9951989" y="44496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9987636" y="44496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10353002" y="4411846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8" y="0"/>
                  </a:moveTo>
                  <a:lnTo>
                    <a:pt x="33858" y="0"/>
                  </a:lnTo>
                  <a:lnTo>
                    <a:pt x="33858" y="1765"/>
                  </a:lnTo>
                  <a:lnTo>
                    <a:pt x="32092" y="1778"/>
                  </a:lnTo>
                  <a:lnTo>
                    <a:pt x="32092" y="3568"/>
                  </a:lnTo>
                  <a:lnTo>
                    <a:pt x="32092" y="36042"/>
                  </a:lnTo>
                  <a:lnTo>
                    <a:pt x="32080" y="3568"/>
                  </a:lnTo>
                  <a:lnTo>
                    <a:pt x="32092" y="1778"/>
                  </a:lnTo>
                  <a:lnTo>
                    <a:pt x="10502" y="1778"/>
                  </a:lnTo>
                  <a:lnTo>
                    <a:pt x="1790" y="1778"/>
                  </a:lnTo>
                  <a:lnTo>
                    <a:pt x="1790" y="3568"/>
                  </a:lnTo>
                  <a:lnTo>
                    <a:pt x="1790" y="36042"/>
                  </a:lnTo>
                  <a:lnTo>
                    <a:pt x="1790" y="37820"/>
                  </a:lnTo>
                  <a:lnTo>
                    <a:pt x="1778" y="3568"/>
                  </a:lnTo>
                  <a:lnTo>
                    <a:pt x="1790" y="1778"/>
                  </a:lnTo>
                  <a:lnTo>
                    <a:pt x="33858" y="1765"/>
                  </a:lnTo>
                  <a:lnTo>
                    <a:pt x="33858" y="0"/>
                  </a:lnTo>
                  <a:lnTo>
                    <a:pt x="17818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0" y="37820"/>
                  </a:lnTo>
                  <a:lnTo>
                    <a:pt x="0" y="39598"/>
                  </a:lnTo>
                  <a:lnTo>
                    <a:pt x="35648" y="39598"/>
                  </a:lnTo>
                  <a:lnTo>
                    <a:pt x="35648" y="37820"/>
                  </a:lnTo>
                  <a:lnTo>
                    <a:pt x="35648" y="1765"/>
                  </a:lnTo>
                  <a:lnTo>
                    <a:pt x="35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10353010" y="441361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60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0388657" y="44136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6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10353010" y="44118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10388657" y="4411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10370833" y="4411837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7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10353010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10367853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10368352" y="44118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10353010" y="44496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10388657" y="44496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10754028" y="4411837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53" y="0"/>
                  </a:moveTo>
                  <a:lnTo>
                    <a:pt x="14858" y="0"/>
                  </a:lnTo>
                  <a:lnTo>
                    <a:pt x="0" y="0"/>
                  </a:lnTo>
                  <a:lnTo>
                    <a:pt x="0" y="39600"/>
                  </a:lnTo>
                  <a:lnTo>
                    <a:pt x="35653" y="39600"/>
                  </a:lnTo>
                  <a:lnTo>
                    <a:pt x="356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10754028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10754033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10754033" y="445144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11155059" y="4411837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11155059" y="441184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11185151" y="445144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11190700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11175850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11556073" y="4411846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8" y="0"/>
                  </a:moveTo>
                  <a:lnTo>
                    <a:pt x="33858" y="0"/>
                  </a:lnTo>
                  <a:lnTo>
                    <a:pt x="33858" y="1765"/>
                  </a:lnTo>
                  <a:lnTo>
                    <a:pt x="10490" y="1778"/>
                  </a:lnTo>
                  <a:lnTo>
                    <a:pt x="3568" y="1778"/>
                  </a:lnTo>
                  <a:lnTo>
                    <a:pt x="3568" y="3568"/>
                  </a:lnTo>
                  <a:lnTo>
                    <a:pt x="3568" y="36042"/>
                  </a:lnTo>
                  <a:lnTo>
                    <a:pt x="3556" y="3568"/>
                  </a:lnTo>
                  <a:lnTo>
                    <a:pt x="3568" y="1778"/>
                  </a:lnTo>
                  <a:lnTo>
                    <a:pt x="1778" y="1778"/>
                  </a:lnTo>
                  <a:lnTo>
                    <a:pt x="33858" y="1765"/>
                  </a:lnTo>
                  <a:lnTo>
                    <a:pt x="33858" y="0"/>
                  </a:lnTo>
                  <a:lnTo>
                    <a:pt x="20789" y="0"/>
                  </a:lnTo>
                  <a:lnTo>
                    <a:pt x="12" y="0"/>
                  </a:lnTo>
                  <a:lnTo>
                    <a:pt x="12" y="1765"/>
                  </a:lnTo>
                  <a:lnTo>
                    <a:pt x="0" y="37820"/>
                  </a:lnTo>
                  <a:lnTo>
                    <a:pt x="0" y="39598"/>
                  </a:lnTo>
                  <a:lnTo>
                    <a:pt x="35648" y="39598"/>
                  </a:lnTo>
                  <a:lnTo>
                    <a:pt x="35648" y="37820"/>
                  </a:lnTo>
                  <a:lnTo>
                    <a:pt x="35636" y="1765"/>
                  </a:lnTo>
                  <a:lnTo>
                    <a:pt x="35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11556082" y="441361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60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11591725" y="44136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6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11556082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11556082" y="44118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11591725" y="4411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11576873" y="44118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11556082" y="44496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11556081" y="44514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11591725" y="44496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1957112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11957102" y="445144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11957102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11957106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11992749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12358125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2358127" y="445144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12358127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12358131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12393774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12759160" y="4411844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35642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35642" y="3960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12759149" y="445144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56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2759149" y="441183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2759154" y="441183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6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2794797" y="441184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11785358" y="4411846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4" h="40004">
                  <a:moveTo>
                    <a:pt x="26924" y="0"/>
                  </a:moveTo>
                  <a:lnTo>
                    <a:pt x="25146" y="0"/>
                  </a:lnTo>
                  <a:lnTo>
                    <a:pt x="25146" y="1765"/>
                  </a:lnTo>
                  <a:lnTo>
                    <a:pt x="25146" y="3568"/>
                  </a:lnTo>
                  <a:lnTo>
                    <a:pt x="25146" y="37820"/>
                  </a:lnTo>
                  <a:lnTo>
                    <a:pt x="25133" y="36042"/>
                  </a:lnTo>
                  <a:lnTo>
                    <a:pt x="25133" y="3568"/>
                  </a:lnTo>
                  <a:lnTo>
                    <a:pt x="25146" y="1778"/>
                  </a:lnTo>
                  <a:lnTo>
                    <a:pt x="1778" y="1778"/>
                  </a:lnTo>
                  <a:lnTo>
                    <a:pt x="25146" y="1765"/>
                  </a:lnTo>
                  <a:lnTo>
                    <a:pt x="25146" y="0"/>
                  </a:lnTo>
                  <a:lnTo>
                    <a:pt x="16535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0" y="37820"/>
                  </a:lnTo>
                  <a:lnTo>
                    <a:pt x="0" y="39598"/>
                  </a:lnTo>
                  <a:lnTo>
                    <a:pt x="26924" y="39598"/>
                  </a:lnTo>
                  <a:lnTo>
                    <a:pt x="26924" y="37820"/>
                  </a:lnTo>
                  <a:lnTo>
                    <a:pt x="26924" y="1765"/>
                  </a:lnTo>
                  <a:lnTo>
                    <a:pt x="269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1785358" y="441361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60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1812291" y="44136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6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1785358" y="44118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1812291" y="4411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11801893" y="441183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11785358" y="441183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5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11785358" y="44496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11812291" y="44496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12767039" y="6039867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2136" y="0"/>
                  </a:moveTo>
                  <a:lnTo>
                    <a:pt x="0" y="3340"/>
                  </a:lnTo>
                  <a:lnTo>
                    <a:pt x="6669" y="7591"/>
                  </a:lnTo>
                  <a:lnTo>
                    <a:pt x="8806" y="4272"/>
                  </a:lnTo>
                  <a:lnTo>
                    <a:pt x="21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2767039" y="603986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136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12767047" y="6043206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0" y="0"/>
                  </a:moveTo>
                  <a:lnTo>
                    <a:pt x="6659" y="42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12773708" y="604414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319"/>
                  </a:moveTo>
                  <a:lnTo>
                    <a:pt x="2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12769176" y="6039863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659" y="4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12747984" y="6055878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3497" y="0"/>
                  </a:moveTo>
                  <a:lnTo>
                    <a:pt x="0" y="1832"/>
                  </a:lnTo>
                  <a:lnTo>
                    <a:pt x="3685" y="8847"/>
                  </a:lnTo>
                  <a:lnTo>
                    <a:pt x="7183" y="7015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2747981" y="605588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497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2747986" y="6057714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0"/>
                  </a:moveTo>
                  <a:lnTo>
                    <a:pt x="3685" y="70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2751675" y="606289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821"/>
                  </a:moveTo>
                  <a:lnTo>
                    <a:pt x="3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2751481" y="6055874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685" y="7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12735978" y="6061427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3717" y="0"/>
                  </a:moveTo>
                  <a:lnTo>
                    <a:pt x="0" y="1382"/>
                  </a:lnTo>
                  <a:lnTo>
                    <a:pt x="2795" y="8816"/>
                  </a:lnTo>
                  <a:lnTo>
                    <a:pt x="6481" y="7402"/>
                  </a:lnTo>
                  <a:lnTo>
                    <a:pt x="37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12735985" y="606142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706" y="0"/>
                  </a:moveTo>
                  <a:lnTo>
                    <a:pt x="0" y="1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12735979" y="6062814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0"/>
                  </a:moveTo>
                  <a:lnTo>
                    <a:pt x="2795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12738776" y="606882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413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12739700" y="6061422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764" y="7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12770930" y="603065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926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7926" y="3968"/>
                  </a:lnTo>
                  <a:lnTo>
                    <a:pt x="79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12770936" y="60306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12770936" y="60346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12778854" y="60306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12770938" y="603065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12758812" y="6048680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3088" y="0"/>
                  </a:moveTo>
                  <a:lnTo>
                    <a:pt x="0" y="2471"/>
                  </a:lnTo>
                  <a:lnTo>
                    <a:pt x="4942" y="8659"/>
                  </a:lnTo>
                  <a:lnTo>
                    <a:pt x="8041" y="6188"/>
                  </a:lnTo>
                  <a:lnTo>
                    <a:pt x="3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12758811" y="60486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88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12758803" y="6051155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0"/>
                  </a:moveTo>
                  <a:lnTo>
                    <a:pt x="4952" y="6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12763755" y="60548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481"/>
                  </a:moveTo>
                  <a:lnTo>
                    <a:pt x="30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12761898" y="604868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952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12723198" y="6065711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3821" y="0"/>
                  </a:moveTo>
                  <a:lnTo>
                    <a:pt x="0" y="1036"/>
                  </a:lnTo>
                  <a:lnTo>
                    <a:pt x="2083" y="8690"/>
                  </a:lnTo>
                  <a:lnTo>
                    <a:pt x="5895" y="7654"/>
                  </a:lnTo>
                  <a:lnTo>
                    <a:pt x="38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12723208" y="606571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811" y="0"/>
                  </a:moveTo>
                  <a:lnTo>
                    <a:pt x="0" y="10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12723208" y="6066745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0"/>
                  </a:moveTo>
                  <a:lnTo>
                    <a:pt x="2073" y="7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12725285" y="607336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036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12727018" y="6065708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2083" y="7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12710033" y="6068910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3926" y="0"/>
                  </a:moveTo>
                  <a:lnTo>
                    <a:pt x="0" y="712"/>
                  </a:lnTo>
                  <a:lnTo>
                    <a:pt x="1434" y="8481"/>
                  </a:lnTo>
                  <a:lnTo>
                    <a:pt x="5340" y="7758"/>
                  </a:lnTo>
                  <a:lnTo>
                    <a:pt x="39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12710035" y="60689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16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12710036" y="6069619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0"/>
                  </a:moveTo>
                  <a:lnTo>
                    <a:pt x="1444" y="7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12711473" y="607667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22"/>
                  </a:moveTo>
                  <a:lnTo>
                    <a:pt x="3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12713949" y="6068902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434" y="7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12696568" y="607115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3937" y="0"/>
                  </a:moveTo>
                  <a:lnTo>
                    <a:pt x="0" y="450"/>
                  </a:lnTo>
                  <a:lnTo>
                    <a:pt x="942" y="8324"/>
                  </a:lnTo>
                  <a:lnTo>
                    <a:pt x="4879" y="7863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12696569" y="6071153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37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12696569" y="6071597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942" y="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12697512" y="607901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45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12700507" y="6071161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942" y="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12682978" y="6072472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937" y="0"/>
                  </a:moveTo>
                  <a:lnTo>
                    <a:pt x="0" y="240"/>
                  </a:lnTo>
                  <a:lnTo>
                    <a:pt x="450" y="8135"/>
                  </a:lnTo>
                  <a:lnTo>
                    <a:pt x="4408" y="7915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12682980" y="607246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37" y="0"/>
                  </a:moveTo>
                  <a:lnTo>
                    <a:pt x="0" y="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12682981" y="6072714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0" y="0"/>
                  </a:moveTo>
                  <a:lnTo>
                    <a:pt x="439" y="78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12683428" y="608039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219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12686915" y="6072474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47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12669285" y="6072955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968" y="0"/>
                  </a:moveTo>
                  <a:lnTo>
                    <a:pt x="0" y="31"/>
                  </a:lnTo>
                  <a:lnTo>
                    <a:pt x="52" y="7957"/>
                  </a:lnTo>
                  <a:lnTo>
                    <a:pt x="4010" y="792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12669287" y="6072962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68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12669292" y="6072987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0" y="0"/>
                  </a:moveTo>
                  <a:lnTo>
                    <a:pt x="41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12669340" y="608087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31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12673259" y="6072968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4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12655177" y="6072468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450" y="0"/>
                  </a:moveTo>
                  <a:lnTo>
                    <a:pt x="0" y="7915"/>
                  </a:lnTo>
                  <a:lnTo>
                    <a:pt x="3968" y="8146"/>
                  </a:lnTo>
                  <a:lnTo>
                    <a:pt x="4408" y="24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12655620" y="6072473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68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12659143" y="6072716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0" y="7895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12655182" y="6080390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0"/>
                  </a:moveTo>
                  <a:lnTo>
                    <a:pt x="3968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12655177" y="6072467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45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12566708" y="6039857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6659" y="0"/>
                  </a:moveTo>
                  <a:lnTo>
                    <a:pt x="0" y="4282"/>
                  </a:lnTo>
                  <a:lnTo>
                    <a:pt x="2125" y="7601"/>
                  </a:lnTo>
                  <a:lnTo>
                    <a:pt x="8816" y="335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12573364" y="603986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157" y="33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12568840" y="6043210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0" y="4251"/>
                  </a:moveTo>
                  <a:lnTo>
                    <a:pt x="66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12566708" y="604414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0"/>
                  </a:moveTo>
                  <a:lnTo>
                    <a:pt x="2125" y="3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12566708" y="6039864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659" y="0"/>
                  </a:moveTo>
                  <a:lnTo>
                    <a:pt x="0" y="4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12587382" y="6055878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3685" y="0"/>
                  </a:moveTo>
                  <a:lnTo>
                    <a:pt x="0" y="7015"/>
                  </a:lnTo>
                  <a:lnTo>
                    <a:pt x="3486" y="8847"/>
                  </a:lnTo>
                  <a:lnTo>
                    <a:pt x="7193" y="1832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12591074" y="605588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507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2590868" y="605770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005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12587380" y="606288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486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12587382" y="6055880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685" y="0"/>
                  </a:moveTo>
                  <a:lnTo>
                    <a:pt x="0" y="7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12600077" y="606142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795" y="0"/>
                  </a:moveTo>
                  <a:lnTo>
                    <a:pt x="0" y="7402"/>
                  </a:lnTo>
                  <a:lnTo>
                    <a:pt x="3706" y="8816"/>
                  </a:lnTo>
                  <a:lnTo>
                    <a:pt x="6481" y="1382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12602878" y="606142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685" y="1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12603793" y="606280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434"/>
                  </a:moveTo>
                  <a:lnTo>
                    <a:pt x="27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12600078" y="606882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706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12600080" y="606142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795" y="0"/>
                  </a:moveTo>
                  <a:lnTo>
                    <a:pt x="0" y="7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12575717" y="604868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4952" y="0"/>
                  </a:moveTo>
                  <a:lnTo>
                    <a:pt x="0" y="6177"/>
                  </a:lnTo>
                  <a:lnTo>
                    <a:pt x="3088" y="8659"/>
                  </a:lnTo>
                  <a:lnTo>
                    <a:pt x="8052" y="2460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12580675" y="60486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88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12578814" y="6051159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188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12575718" y="60548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088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12575719" y="6048681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952" y="0"/>
                  </a:moveTo>
                  <a:lnTo>
                    <a:pt x="0" y="6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12613450" y="6065709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2073" y="0"/>
                  </a:moveTo>
                  <a:lnTo>
                    <a:pt x="0" y="7654"/>
                  </a:lnTo>
                  <a:lnTo>
                    <a:pt x="3832" y="8690"/>
                  </a:lnTo>
                  <a:lnTo>
                    <a:pt x="5884" y="1036"/>
                  </a:lnTo>
                  <a:lnTo>
                    <a:pt x="20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12615527" y="606571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811" y="10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12617283" y="606674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7654"/>
                  </a:moveTo>
                  <a:lnTo>
                    <a:pt x="20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12613445" y="607336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832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12613454" y="6065712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2073" y="0"/>
                  </a:moveTo>
                  <a:lnTo>
                    <a:pt x="0" y="7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12627180" y="6068902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1444" y="0"/>
                  </a:moveTo>
                  <a:lnTo>
                    <a:pt x="0" y="7769"/>
                  </a:lnTo>
                  <a:lnTo>
                    <a:pt x="3884" y="8491"/>
                  </a:lnTo>
                  <a:lnTo>
                    <a:pt x="5319" y="722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12628622" y="606890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84" y="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12631070" y="6069617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7779"/>
                  </a:moveTo>
                  <a:lnTo>
                    <a:pt x="1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12627185" y="607667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884" y="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12627177" y="6068902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444" y="0"/>
                  </a:moveTo>
                  <a:lnTo>
                    <a:pt x="0" y="7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12641117" y="6071154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910" y="0"/>
                  </a:moveTo>
                  <a:lnTo>
                    <a:pt x="0" y="7863"/>
                  </a:lnTo>
                  <a:lnTo>
                    <a:pt x="3937" y="8313"/>
                  </a:lnTo>
                  <a:lnTo>
                    <a:pt x="4858" y="450"/>
                  </a:lnTo>
                  <a:lnTo>
                    <a:pt x="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12642036" y="607114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937" y="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12645055" y="6071605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7863"/>
                  </a:moveTo>
                  <a:lnTo>
                    <a:pt x="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12641120" y="6079025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0"/>
                  </a:moveTo>
                  <a:lnTo>
                    <a:pt x="3937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12641115" y="607115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921" y="0"/>
                  </a:moveTo>
                  <a:lnTo>
                    <a:pt x="0" y="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12566708" y="6017836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2125" y="0"/>
                  </a:moveTo>
                  <a:lnTo>
                    <a:pt x="0" y="3319"/>
                  </a:lnTo>
                  <a:lnTo>
                    <a:pt x="6659" y="7601"/>
                  </a:lnTo>
                  <a:lnTo>
                    <a:pt x="8816" y="4251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12573367" y="602209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340"/>
                  </a:moveTo>
                  <a:lnTo>
                    <a:pt x="2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12568840" y="6017840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680" y="4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12566714" y="60178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125" y="0"/>
                  </a:moveTo>
                  <a:lnTo>
                    <a:pt x="0" y="3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12566708" y="6021153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0" y="0"/>
                  </a:moveTo>
                  <a:lnTo>
                    <a:pt x="6659" y="4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12587382" y="6000580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3486" y="0"/>
                  </a:moveTo>
                  <a:lnTo>
                    <a:pt x="0" y="1821"/>
                  </a:lnTo>
                  <a:lnTo>
                    <a:pt x="3685" y="8837"/>
                  </a:lnTo>
                  <a:lnTo>
                    <a:pt x="7193" y="7005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12591067" y="600758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832"/>
                  </a:moveTo>
                  <a:lnTo>
                    <a:pt x="3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12590865" y="600057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17" y="70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12587382" y="600058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486" y="0"/>
                  </a:moveTo>
                  <a:lnTo>
                    <a:pt x="0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12587380" y="6002408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0"/>
                  </a:moveTo>
                  <a:lnTo>
                    <a:pt x="3685" y="7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12600077" y="5995053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3706" y="0"/>
                  </a:moveTo>
                  <a:lnTo>
                    <a:pt x="0" y="1392"/>
                  </a:lnTo>
                  <a:lnTo>
                    <a:pt x="2795" y="8816"/>
                  </a:lnTo>
                  <a:lnTo>
                    <a:pt x="6481" y="7434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12602875" y="600248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2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12603800" y="5995050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764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12600086" y="59950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706" y="0"/>
                  </a:moveTo>
                  <a:lnTo>
                    <a:pt x="0" y="1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12600078" y="5996446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0"/>
                  </a:moveTo>
                  <a:lnTo>
                    <a:pt x="2795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12575717" y="6007960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3088" y="0"/>
                  </a:moveTo>
                  <a:lnTo>
                    <a:pt x="0" y="2471"/>
                  </a:lnTo>
                  <a:lnTo>
                    <a:pt x="4952" y="8659"/>
                  </a:lnTo>
                  <a:lnTo>
                    <a:pt x="8052" y="6188"/>
                  </a:lnTo>
                  <a:lnTo>
                    <a:pt x="3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12580672" y="6014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481"/>
                  </a:moveTo>
                  <a:lnTo>
                    <a:pt x="30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12578811" y="6007965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952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12575725" y="60079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88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12575718" y="6010433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0"/>
                  </a:moveTo>
                  <a:lnTo>
                    <a:pt x="4952" y="6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12613450" y="5990905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3832" y="0"/>
                  </a:moveTo>
                  <a:lnTo>
                    <a:pt x="0" y="1036"/>
                  </a:lnTo>
                  <a:lnTo>
                    <a:pt x="2073" y="8690"/>
                  </a:lnTo>
                  <a:lnTo>
                    <a:pt x="5884" y="7654"/>
                  </a:lnTo>
                  <a:lnTo>
                    <a:pt x="38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12615527" y="59985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1036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12617286" y="5990900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2052" y="7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12613451" y="599090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32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12613445" y="599194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0"/>
                  </a:moveTo>
                  <a:lnTo>
                    <a:pt x="2073" y="7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12627180" y="5987912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3884" y="0"/>
                  </a:moveTo>
                  <a:lnTo>
                    <a:pt x="0" y="712"/>
                  </a:lnTo>
                  <a:lnTo>
                    <a:pt x="1444" y="8491"/>
                  </a:lnTo>
                  <a:lnTo>
                    <a:pt x="5319" y="7769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12628622" y="59956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12"/>
                  </a:moveTo>
                  <a:lnTo>
                    <a:pt x="3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12631062" y="5987911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444" y="77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12627185" y="598791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84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12627185" y="5988627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0"/>
                  </a:moveTo>
                  <a:lnTo>
                    <a:pt x="1444" y="7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12563711" y="603065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926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7926" y="3968"/>
                  </a:lnTo>
                  <a:lnTo>
                    <a:pt x="79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12571636" y="60306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12563714" y="60346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12563714" y="60306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12563720" y="603065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12767039" y="6017837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6669" y="0"/>
                  </a:moveTo>
                  <a:lnTo>
                    <a:pt x="0" y="4251"/>
                  </a:lnTo>
                  <a:lnTo>
                    <a:pt x="2136" y="7591"/>
                  </a:lnTo>
                  <a:lnTo>
                    <a:pt x="8806" y="3319"/>
                  </a:lnTo>
                  <a:lnTo>
                    <a:pt x="66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12767047" y="602209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0"/>
                  </a:moveTo>
                  <a:lnTo>
                    <a:pt x="2125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12767048" y="6017836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659" y="0"/>
                  </a:moveTo>
                  <a:lnTo>
                    <a:pt x="0" y="42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12773710" y="601783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2125" y="33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12769175" y="602115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0" y="4282"/>
                  </a:moveTo>
                  <a:lnTo>
                    <a:pt x="66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12747984" y="6000580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3685" y="0"/>
                  </a:moveTo>
                  <a:lnTo>
                    <a:pt x="0" y="7005"/>
                  </a:lnTo>
                  <a:lnTo>
                    <a:pt x="3497" y="8837"/>
                  </a:lnTo>
                  <a:lnTo>
                    <a:pt x="7183" y="1821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12747986" y="600758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497" y="18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12747989" y="6000583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685" y="0"/>
                  </a:moveTo>
                  <a:lnTo>
                    <a:pt x="0" y="70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12751670" y="600058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497" y="1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12751478" y="6002403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015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12735978" y="5995053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795" y="0"/>
                  </a:moveTo>
                  <a:lnTo>
                    <a:pt x="0" y="7434"/>
                  </a:lnTo>
                  <a:lnTo>
                    <a:pt x="3717" y="8816"/>
                  </a:lnTo>
                  <a:lnTo>
                    <a:pt x="6481" y="1392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12735979" y="60024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3706" y="13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12735980" y="599505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795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12738779" y="5995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685" y="1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12739692" y="5996440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434"/>
                  </a:moveTo>
                  <a:lnTo>
                    <a:pt x="27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12758812" y="6007966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4942" y="0"/>
                  </a:moveTo>
                  <a:lnTo>
                    <a:pt x="0" y="6177"/>
                  </a:lnTo>
                  <a:lnTo>
                    <a:pt x="3088" y="8659"/>
                  </a:lnTo>
                  <a:lnTo>
                    <a:pt x="8041" y="2460"/>
                  </a:lnTo>
                  <a:lnTo>
                    <a:pt x="4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12758803" y="6014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088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12758802" y="600796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952" y="0"/>
                  </a:moveTo>
                  <a:lnTo>
                    <a:pt x="0" y="6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12763762" y="60079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088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12761900" y="6010436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188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12723198" y="5990903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2083" y="0"/>
                  </a:moveTo>
                  <a:lnTo>
                    <a:pt x="0" y="7654"/>
                  </a:lnTo>
                  <a:lnTo>
                    <a:pt x="3821" y="8690"/>
                  </a:lnTo>
                  <a:lnTo>
                    <a:pt x="5895" y="1036"/>
                  </a:lnTo>
                  <a:lnTo>
                    <a:pt x="20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12723208" y="599855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3811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12723212" y="599090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2073" y="0"/>
                  </a:moveTo>
                  <a:lnTo>
                    <a:pt x="0" y="7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12725280" y="599090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21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12727019" y="5991940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7654"/>
                  </a:moveTo>
                  <a:lnTo>
                    <a:pt x="20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12710033" y="5987914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1434" y="0"/>
                  </a:moveTo>
                  <a:lnTo>
                    <a:pt x="0" y="7769"/>
                  </a:lnTo>
                  <a:lnTo>
                    <a:pt x="3926" y="8481"/>
                  </a:lnTo>
                  <a:lnTo>
                    <a:pt x="5340" y="712"/>
                  </a:lnTo>
                  <a:lnTo>
                    <a:pt x="14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12710036" y="599568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16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12710028" y="5987911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444" y="0"/>
                  </a:moveTo>
                  <a:lnTo>
                    <a:pt x="0" y="7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12711468" y="598791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16" y="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12713951" y="5988627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7769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12238307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12238313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1224227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1223830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12238313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1197493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11974926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11978887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1197491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11974926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1197493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11974926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1197492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1197888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12238307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1223831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1223831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1224227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9564828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9564827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9568788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956482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9564827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930143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9301440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9305402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930143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9301440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930143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930144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930144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930540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9564828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956482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956482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956878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983217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9832177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9836138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983217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9832177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9568776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9568788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9572751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956878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9568788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9568776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956878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956878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957275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983217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983217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983217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983613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10366877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10366872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10370833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1036686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10366872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0103482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10103484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1010744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010347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10103484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10103482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1010348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0103484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1010744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10366877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1036687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1036687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037083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10634220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10634222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10638182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10634214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10634222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10370835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10370833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10374794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1037082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10370833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10370835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1037083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1037083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1037479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10634220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1063422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1063422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1063818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11168926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11168920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11172881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1116891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11168920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1090553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10905531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10909493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1090552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10905531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1090553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1090553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1090553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1090949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11168926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1116892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1116892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1117288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11436269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11436269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11440227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1143626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11436269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11172895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4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47" y="23768"/>
                  </a:lnTo>
                  <a:lnTo>
                    <a:pt x="3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11172881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11176839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1117288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11172881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11172895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4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47" y="14847"/>
                  </a:lnTo>
                  <a:lnTo>
                    <a:pt x="3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1117288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1117288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11176839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11436269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11436269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1143626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1144022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11970975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11970970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11974926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1197096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11970970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11707580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11707577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11711538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1170756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11707577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11707580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1170757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1170757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1171153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11970975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1197097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11970970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11974926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1277301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12773012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1277697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1277300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12773012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12509618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12509625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12513586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1250961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12509625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12509618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1250962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1250962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12513586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1277301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1277301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1277301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1277697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1250567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12505663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1250962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1250565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12505663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12242276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12242275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12246237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1224226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12242275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12242276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1224227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1224227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1224623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1250567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1250566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1250566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1250962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1170361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11703619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11707577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1170361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11703619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11440227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11440227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11444189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1144022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11440227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11440227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1144022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11440227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11444189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1170361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11703619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11703619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11707577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9297475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9297478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9301440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929747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9297478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9034091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9034091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9038052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903408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9034091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9034091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903409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903805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903409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9297475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929747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929747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930144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10099524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10099523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10103484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1009951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10099523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9836139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9836138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9840100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983613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9836138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9836139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9836138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9836138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9840100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0099524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0099523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009952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010348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090157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0901571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0905531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090156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0901571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0638188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0638182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10642144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1063817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10638182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10638188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10638182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10638182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1064214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1090157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68" y="1484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1090157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0901571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1090553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8893980" y="564063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68" y="395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8893982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8893982" y="564458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8917745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8893987" y="564062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8893980" y="5928772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29" h="8254">
                  <a:moveTo>
                    <a:pt x="23768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23768" y="7915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8893982" y="592876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8893982" y="593669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8917745" y="59287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8893987" y="592876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8893980" y="622087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68" y="395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8893982" y="62208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8893982" y="6224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8917745" y="62208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8893987" y="62208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8917749" y="622087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47" y="395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8917745" y="62208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8917745" y="62248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8917739" y="62208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8917749" y="5928772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14847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14847" y="7915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8917739" y="59287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8917745" y="592876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8917745" y="59366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8917749" y="5640634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47" y="395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8917739" y="564062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8917745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8917745" y="564458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13026985" y="564063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79" y="395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13050761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13026992" y="564062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13026992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13026992" y="564458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13026985" y="5928772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30" h="8254">
                  <a:moveTo>
                    <a:pt x="23779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23779" y="7915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13050761" y="59287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13026992" y="592876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13026992" y="592876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13026992" y="593669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13026985" y="622087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79" y="395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13050761" y="62208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13026992" y="62208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13026992" y="62208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13026992" y="6224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13012148" y="622087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37" y="395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13012144" y="62208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13012146" y="62248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13026992" y="62208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13012148" y="5928772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14837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14837" y="7915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13012146" y="59366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13026992" y="59287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13012144" y="592876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13012148" y="5640634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37" y="395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13012144" y="564062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13012146" y="564458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13026992" y="56406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13026985" y="4472209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13050761" y="4472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13026992" y="447220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13026992" y="44722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13026992" y="44761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13026985" y="4760357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30" h="8254">
                  <a:moveTo>
                    <a:pt x="23779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23779" y="7915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13050761" y="47603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13026992" y="47603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13026992" y="47603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13026992" y="47682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13026985" y="5052453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79" y="395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13050761" y="50524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13026992" y="505245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13026992" y="50524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3026992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3012148" y="5052453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37" y="395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3012146" y="50564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3026992" y="50524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13012144" y="50524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13012148" y="4760357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14837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14837" y="7915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13012146" y="47682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13026992" y="47603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13012144" y="476035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13012148" y="4472209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13012146" y="4476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13026992" y="4472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13012144" y="44722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8893980" y="4472209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8893982" y="44722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8893982" y="447617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8917745" y="4472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8893987" y="447220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8893980" y="4760357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29" h="8254">
                  <a:moveTo>
                    <a:pt x="23768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23768" y="7915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8893982" y="47603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8893982" y="47682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8917745" y="476035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8893987" y="476035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8893980" y="5052453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68" y="395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8893982" y="50524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8893982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8917745" y="50524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8893987" y="505245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8917749" y="5052453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47" y="395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8917739" y="505245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8917745" y="505245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8917745" y="50564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8917749" y="4760357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14847" y="0"/>
                  </a:moveTo>
                  <a:lnTo>
                    <a:pt x="0" y="0"/>
                  </a:lnTo>
                  <a:lnTo>
                    <a:pt x="0" y="7915"/>
                  </a:lnTo>
                  <a:lnTo>
                    <a:pt x="14847" y="7915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8917739" y="476035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8917745" y="47603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8917745" y="476827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8917749" y="4472209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8917745" y="44761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8917739" y="44722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8917745" y="44722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13026985" y="622482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13050761" y="62248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13026992" y="6224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13026992" y="62248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13026992" y="622879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12776982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12776975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12780935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12776966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12776975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13012148" y="622482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13012146" y="62287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13026992" y="62248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13012144" y="62248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12776982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1277697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12776975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12780935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10103482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10103477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10103484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10103484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10107445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10366877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10366865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10366872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10366872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10370833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10366877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1036687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1037083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10366865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10103482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10103477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10103484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1010744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1036330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10363308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10363308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1037083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1010348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10103484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10103484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1011101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10634220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10634214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10634222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10634222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10638182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10370835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10370826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10370833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1037083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10374794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10370835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1037083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10374794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1037082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10634220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1063422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1063818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10634214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10370831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10370833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10370833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1037836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10630654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1063065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1063065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10638182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11436269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11436269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11436269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11436269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11440227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11172895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4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47" y="23768"/>
                  </a:lnTo>
                  <a:lnTo>
                    <a:pt x="3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11172881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11172881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1117288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11176839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11172895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4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47" y="14837"/>
                  </a:lnTo>
                  <a:lnTo>
                    <a:pt x="3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1117288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1117288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11176839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11436269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11436269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1144022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11436269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11172885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11172881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11172881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11180403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11432709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1143270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1143270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11440227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11970975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11970970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11974926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11970968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11440227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68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68" y="3860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11440227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11444189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11440221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10905531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10905525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10905531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1090553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10909493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11168926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1116891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11168920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11168920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11172881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11168926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1117288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1116891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11168920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10905531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10905525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1090553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1090949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9564828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9564820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9564827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9564827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9568788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9301433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930143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9301440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9301440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9305402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9301433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930143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9301440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930540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9564828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9568788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9564820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956482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9297465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9297471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9297478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9297478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9301440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9034091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903408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9034091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903409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9038052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9034091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903409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903805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903408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9297475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9301440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9297471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9297478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9832171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9832170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9832177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9832177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9836138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9568776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68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68" y="23768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9568782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9568788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9568788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9572751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9568776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957275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9568782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9568788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9832171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983217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9836138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9832170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8893980" y="5348507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8893982" y="53485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8893982" y="535248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8917745" y="53485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8893987" y="53485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8893980" y="5636655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8893982" y="56366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8893982" y="564062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8917745" y="56366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8893987" y="563666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8917749" y="5348507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8917739" y="5348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8917745" y="53485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8917745" y="535248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8917749" y="563666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8917739" y="563666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8917745" y="56366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8917745" y="564062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13026985" y="505641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3050761" y="50564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3026992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3026992" y="50564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3026992" y="506037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3026985" y="5344570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47"/>
                  </a:lnTo>
                  <a:lnTo>
                    <a:pt x="23779" y="394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3050761" y="53445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3026992" y="534456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3026992" y="53445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3026992" y="53485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3012148" y="505641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3012146" y="506037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3026992" y="50564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3012144" y="50564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13012148" y="5344570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47"/>
                  </a:lnTo>
                  <a:lnTo>
                    <a:pt x="14837" y="394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13012146" y="5348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13026992" y="53445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13012144" y="53445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8893980" y="622482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8893982" y="62248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8893982" y="622879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8917745" y="62248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8893987" y="622483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9030133" y="6319891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9030134" y="63436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9034091" y="63198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9030133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9030134" y="631988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8917749" y="622482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8917739" y="62248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8917745" y="62248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8917745" y="62287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9030133" y="630504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47"/>
                  </a:lnTo>
                  <a:lnTo>
                    <a:pt x="3957" y="1484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9030134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9030134" y="6319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9034091" y="63050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10638188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68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68" y="3860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10638182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10642144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10638176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10901573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68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68" y="3860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10905531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1090156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10901571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10099524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68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68" y="38606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10103484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10099516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10099523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9836139" y="4353396"/>
              <a:ext cx="4445" cy="38735"/>
            </a:xfrm>
            <a:custGeom>
              <a:avLst/>
              <a:gdLst/>
              <a:ahLst/>
              <a:cxnLst/>
              <a:rect l="l" t="t" r="r" b="b"/>
              <a:pathLst>
                <a:path w="4445" h="38735">
                  <a:moveTo>
                    <a:pt x="3957" y="0"/>
                  </a:moveTo>
                  <a:lnTo>
                    <a:pt x="0" y="0"/>
                  </a:lnTo>
                  <a:lnTo>
                    <a:pt x="0" y="38606"/>
                  </a:lnTo>
                  <a:lnTo>
                    <a:pt x="3957" y="38606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9840100" y="435338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9836131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9836138" y="43533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12773013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1277697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1277300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12773012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12509618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12509617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1250962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12513586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12769446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12769447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12769447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12776975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12509622" y="439200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12509625" y="43920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12509625" y="4400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12517150" y="439199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11974933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11974926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1197888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1974918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2238307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223831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224227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223830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2242276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8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68" y="14837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224227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2246237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2242269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12505671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12505663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1250962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1250565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13026985" y="446825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79" y="3957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13050761" y="44682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13026992" y="446825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13026992" y="44682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13026992" y="447220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13012148" y="446825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37" y="3957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13012146" y="44722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13026992" y="44682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13012144" y="44682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12776982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1277697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12780935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12776966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8893980" y="446825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23768" y="395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8893982" y="44682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8893982" y="447220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8917745" y="44682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8893987" y="446825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9030133" y="4353385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57" y="0"/>
                  </a:moveTo>
                  <a:lnTo>
                    <a:pt x="0" y="0"/>
                  </a:lnTo>
                  <a:lnTo>
                    <a:pt x="0" y="23768"/>
                  </a:lnTo>
                  <a:lnTo>
                    <a:pt x="3957" y="23768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9030133" y="435338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9030134" y="435338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9030134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9034091" y="435338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8917749" y="446825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57"/>
                  </a:lnTo>
                  <a:lnTo>
                    <a:pt x="14847" y="395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8917739" y="44682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8917745" y="44682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8917745" y="44722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9030133" y="4377165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57" y="0"/>
                  </a:moveTo>
                  <a:lnTo>
                    <a:pt x="0" y="0"/>
                  </a:lnTo>
                  <a:lnTo>
                    <a:pt x="0" y="14837"/>
                  </a:lnTo>
                  <a:lnTo>
                    <a:pt x="3957" y="14837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9034091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9030133" y="43771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9030134" y="43771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10624322" y="5346072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7915" y="502"/>
                  </a:lnTo>
                  <a:lnTo>
                    <a:pt x="7915" y="15339"/>
                  </a:lnTo>
                  <a:lnTo>
                    <a:pt x="8418" y="15339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10632239" y="53614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10632738" y="534607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10624320" y="534607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4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10624321" y="5346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10624321" y="534656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10632239" y="53465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10624322" y="5203952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7915" y="0"/>
                  </a:lnTo>
                  <a:lnTo>
                    <a:pt x="7915" y="14847"/>
                  </a:lnTo>
                  <a:lnTo>
                    <a:pt x="0" y="14847"/>
                  </a:lnTo>
                  <a:lnTo>
                    <a:pt x="0" y="15350"/>
                  </a:lnTo>
                  <a:lnTo>
                    <a:pt x="8418" y="15350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10632236" y="52039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10632738" y="52039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10624321" y="521930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10624321" y="52188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10624323" y="521880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10632239" y="520395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10624322" y="5587670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7915" y="502"/>
                  </a:lnTo>
                  <a:lnTo>
                    <a:pt x="7915" y="15360"/>
                  </a:lnTo>
                  <a:lnTo>
                    <a:pt x="8418" y="15360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10632239" y="5603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10632738" y="558767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10624320" y="558767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4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10624321" y="55876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0624321" y="558817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0632239" y="558817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0624322" y="5445560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7915" y="0"/>
                  </a:lnTo>
                  <a:lnTo>
                    <a:pt x="7915" y="14847"/>
                  </a:lnTo>
                  <a:lnTo>
                    <a:pt x="0" y="14847"/>
                  </a:lnTo>
                  <a:lnTo>
                    <a:pt x="0" y="15339"/>
                  </a:lnTo>
                  <a:lnTo>
                    <a:pt x="8418" y="15339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0632236" y="54455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0632738" y="544556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0624321" y="5460904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0624321" y="5460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0624323" y="546040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0632239" y="544556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1254077" y="5595078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7915" y="502"/>
                  </a:lnTo>
                  <a:lnTo>
                    <a:pt x="7915" y="15339"/>
                  </a:lnTo>
                  <a:lnTo>
                    <a:pt x="8418" y="15339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1261997" y="56104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1262491" y="559507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1254072" y="559507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4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1254074" y="5595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1254074" y="559557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11261997" y="559557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11254077" y="5452985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18" y="0"/>
                  </a:moveTo>
                  <a:lnTo>
                    <a:pt x="7915" y="0"/>
                  </a:lnTo>
                  <a:lnTo>
                    <a:pt x="7915" y="14847"/>
                  </a:lnTo>
                  <a:lnTo>
                    <a:pt x="0" y="14847"/>
                  </a:lnTo>
                  <a:lnTo>
                    <a:pt x="0" y="15350"/>
                  </a:lnTo>
                  <a:lnTo>
                    <a:pt x="8418" y="15350"/>
                  </a:lnTo>
                  <a:lnTo>
                    <a:pt x="8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11261999" y="54529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1262491" y="545298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1254074" y="546833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1254074" y="5467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11254081" y="546783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11261997" y="545298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1254067" y="5353487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20" y="0"/>
                  </a:moveTo>
                  <a:lnTo>
                    <a:pt x="3962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3962" y="508"/>
                  </a:lnTo>
                  <a:lnTo>
                    <a:pt x="7924" y="495"/>
                  </a:lnTo>
                  <a:lnTo>
                    <a:pt x="7924" y="15341"/>
                  </a:lnTo>
                  <a:lnTo>
                    <a:pt x="8420" y="15341"/>
                  </a:lnTo>
                  <a:lnTo>
                    <a:pt x="84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1254074" y="53539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1254067" y="53534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1254074" y="53534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1254067" y="5211387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8420" y="0"/>
                  </a:moveTo>
                  <a:lnTo>
                    <a:pt x="7924" y="0"/>
                  </a:lnTo>
                  <a:lnTo>
                    <a:pt x="7924" y="14846"/>
                  </a:lnTo>
                  <a:lnTo>
                    <a:pt x="3962" y="14846"/>
                  </a:lnTo>
                  <a:lnTo>
                    <a:pt x="0" y="14846"/>
                  </a:lnTo>
                  <a:lnTo>
                    <a:pt x="0" y="15354"/>
                  </a:lnTo>
                  <a:lnTo>
                    <a:pt x="3962" y="15354"/>
                  </a:lnTo>
                  <a:lnTo>
                    <a:pt x="8420" y="15341"/>
                  </a:lnTo>
                  <a:lnTo>
                    <a:pt x="84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1254067" y="52267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1254074" y="5226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1254074" y="52262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0922355" y="5353475"/>
              <a:ext cx="38735" cy="15875"/>
            </a:xfrm>
            <a:custGeom>
              <a:avLst/>
              <a:gdLst/>
              <a:ahLst/>
              <a:cxnLst/>
              <a:rect l="l" t="t" r="r" b="b"/>
              <a:pathLst>
                <a:path w="38734" h="15875">
                  <a:moveTo>
                    <a:pt x="24765" y="12"/>
                  </a:moveTo>
                  <a:lnTo>
                    <a:pt x="0" y="12"/>
                  </a:lnTo>
                  <a:lnTo>
                    <a:pt x="0" y="15341"/>
                  </a:lnTo>
                  <a:lnTo>
                    <a:pt x="495" y="15341"/>
                  </a:lnTo>
                  <a:lnTo>
                    <a:pt x="495" y="495"/>
                  </a:lnTo>
                  <a:lnTo>
                    <a:pt x="24765" y="495"/>
                  </a:lnTo>
                  <a:lnTo>
                    <a:pt x="24765" y="12"/>
                  </a:lnTo>
                  <a:close/>
                </a:path>
                <a:path w="38734" h="15875">
                  <a:moveTo>
                    <a:pt x="38620" y="0"/>
                  </a:moveTo>
                  <a:lnTo>
                    <a:pt x="34671" y="0"/>
                  </a:lnTo>
                  <a:lnTo>
                    <a:pt x="26250" y="0"/>
                  </a:lnTo>
                  <a:lnTo>
                    <a:pt x="26250" y="508"/>
                  </a:lnTo>
                  <a:lnTo>
                    <a:pt x="34658" y="508"/>
                  </a:lnTo>
                  <a:lnTo>
                    <a:pt x="38620" y="508"/>
                  </a:lnTo>
                  <a:lnTo>
                    <a:pt x="386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0922362" y="535347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3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0957021" y="53534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0957014" y="53539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10960983" y="53534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10922355" y="5211387"/>
              <a:ext cx="38735" cy="15875"/>
            </a:xfrm>
            <a:custGeom>
              <a:avLst/>
              <a:gdLst/>
              <a:ahLst/>
              <a:cxnLst/>
              <a:rect l="l" t="t" r="r" b="b"/>
              <a:pathLst>
                <a:path w="38734" h="15875">
                  <a:moveTo>
                    <a:pt x="24765" y="14846"/>
                  </a:moveTo>
                  <a:lnTo>
                    <a:pt x="508" y="14846"/>
                  </a:lnTo>
                  <a:lnTo>
                    <a:pt x="508" y="0"/>
                  </a:lnTo>
                  <a:lnTo>
                    <a:pt x="0" y="0"/>
                  </a:lnTo>
                  <a:lnTo>
                    <a:pt x="0" y="15341"/>
                  </a:lnTo>
                  <a:lnTo>
                    <a:pt x="24765" y="15341"/>
                  </a:lnTo>
                  <a:lnTo>
                    <a:pt x="24765" y="14846"/>
                  </a:lnTo>
                  <a:close/>
                </a:path>
                <a:path w="38734" h="15875">
                  <a:moveTo>
                    <a:pt x="38620" y="14846"/>
                  </a:moveTo>
                  <a:lnTo>
                    <a:pt x="34671" y="14846"/>
                  </a:lnTo>
                  <a:lnTo>
                    <a:pt x="26250" y="14846"/>
                  </a:lnTo>
                  <a:lnTo>
                    <a:pt x="26250" y="15354"/>
                  </a:lnTo>
                  <a:lnTo>
                    <a:pt x="34658" y="15354"/>
                  </a:lnTo>
                  <a:lnTo>
                    <a:pt x="38620" y="15354"/>
                  </a:lnTo>
                  <a:lnTo>
                    <a:pt x="38620" y="1484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10922362" y="521137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3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10957014" y="52262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0957021" y="52267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10960983" y="52262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9621775" y="5636693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15339" y="0"/>
                  </a:moveTo>
                  <a:lnTo>
                    <a:pt x="14847" y="0"/>
                  </a:lnTo>
                  <a:lnTo>
                    <a:pt x="14847" y="7884"/>
                  </a:lnTo>
                  <a:lnTo>
                    <a:pt x="0" y="7915"/>
                  </a:lnTo>
                  <a:lnTo>
                    <a:pt x="0" y="8418"/>
                  </a:lnTo>
                  <a:lnTo>
                    <a:pt x="15339" y="8418"/>
                  </a:lnTo>
                  <a:lnTo>
                    <a:pt x="153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9621767" y="56446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9621767" y="564510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3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9637113" y="563668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9636611" y="56366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9636618" y="563668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8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9621760" y="5644584"/>
              <a:ext cx="15240" cy="635"/>
            </a:xfrm>
            <a:custGeom>
              <a:avLst/>
              <a:gdLst/>
              <a:ahLst/>
              <a:cxnLst/>
              <a:rect l="l" t="t" r="r" b="b"/>
              <a:pathLst>
                <a:path w="15240" h="635">
                  <a:moveTo>
                    <a:pt x="14858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9724255" y="5636693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492" y="0"/>
                  </a:moveTo>
                  <a:lnTo>
                    <a:pt x="0" y="0"/>
                  </a:lnTo>
                  <a:lnTo>
                    <a:pt x="0" y="8418"/>
                  </a:lnTo>
                  <a:lnTo>
                    <a:pt x="15339" y="8418"/>
                  </a:lnTo>
                  <a:lnTo>
                    <a:pt x="15339" y="7915"/>
                  </a:lnTo>
                  <a:lnTo>
                    <a:pt x="492" y="7884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9739596" y="56446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9724250" y="564510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3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9724250" y="563668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9724251" y="56366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9724743" y="56366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8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9724738" y="5644578"/>
              <a:ext cx="15240" cy="635"/>
            </a:xfrm>
            <a:custGeom>
              <a:avLst/>
              <a:gdLst/>
              <a:ahLst/>
              <a:cxnLst/>
              <a:rect l="l" t="t" r="r" b="b"/>
              <a:pathLst>
                <a:path w="15240" h="635">
                  <a:moveTo>
                    <a:pt x="14858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8893980" y="505641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68" y="396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8893982" y="50564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8893982" y="506037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8917745" y="50564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8893987" y="505641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8893980" y="5344570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8" y="0"/>
                  </a:moveTo>
                  <a:lnTo>
                    <a:pt x="0" y="0"/>
                  </a:lnTo>
                  <a:lnTo>
                    <a:pt x="0" y="3947"/>
                  </a:lnTo>
                  <a:lnTo>
                    <a:pt x="23768" y="3947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8893982" y="53445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8893982" y="53485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8917745" y="53445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8893987" y="534456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8917749" y="5344570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47"/>
                  </a:lnTo>
                  <a:lnTo>
                    <a:pt x="14847" y="3947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8917739" y="53445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8917745" y="53445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8917745" y="5348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8917749" y="505641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4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47" y="3968"/>
                  </a:lnTo>
                  <a:lnTo>
                    <a:pt x="148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8917745" y="50564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8917745" y="506037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8917739" y="5056413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4858" y="0"/>
                  </a:moveTo>
                  <a:lnTo>
                    <a:pt x="0" y="0"/>
                  </a:lnTo>
                </a:path>
                <a:path w="15240" h="7620">
                  <a:moveTo>
                    <a:pt x="14858" y="0"/>
                  </a:moveTo>
                  <a:lnTo>
                    <a:pt x="14858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8932597" y="50639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8941509" y="50564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8932588" y="505641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8932597" y="53409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8932597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8941509" y="53410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8932588" y="53409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3026985" y="563666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3050761" y="56366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3026992" y="563666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3026992" y="56366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3026992" y="564062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3026985" y="5348507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30" h="4445">
                  <a:moveTo>
                    <a:pt x="23779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3779" y="3968"/>
                  </a:lnTo>
                  <a:lnTo>
                    <a:pt x="2377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3050761" y="53485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3026992" y="534851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3026992" y="53485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3026992" y="535248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3012148" y="5348507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3012144" y="5348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3012146" y="535248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3026992" y="53485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3012148" y="563666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4837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14837" y="3968"/>
                  </a:lnTo>
                  <a:lnTo>
                    <a:pt x="148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3012144" y="563666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3012146" y="564062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3026992" y="56366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3012146" y="56330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3003224" y="563309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3003234" y="56330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3003234" y="564062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3012146" y="53485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3003224" y="53485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3003234" y="534851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3003234" y="53560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1703622" y="437715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1703619" y="43920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1760059" y="5274287"/>
              <a:ext cx="49530" cy="1270"/>
            </a:xfrm>
            <a:custGeom>
              <a:avLst/>
              <a:gdLst/>
              <a:ahLst/>
              <a:cxnLst/>
              <a:rect l="l" t="t" r="r" b="b"/>
              <a:pathLst>
                <a:path w="49529" h="1270">
                  <a:moveTo>
                    <a:pt x="0" y="984"/>
                  </a:moveTo>
                  <a:lnTo>
                    <a:pt x="0" y="0"/>
                  </a:lnTo>
                </a:path>
                <a:path w="49529" h="1270">
                  <a:moveTo>
                    <a:pt x="0" y="984"/>
                  </a:moveTo>
                  <a:lnTo>
                    <a:pt x="49234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1760059" y="527428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2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1809294" y="5274289"/>
              <a:ext cx="226695" cy="1270"/>
            </a:xfrm>
            <a:custGeom>
              <a:avLst/>
              <a:gdLst/>
              <a:ahLst/>
              <a:cxnLst/>
              <a:rect l="l" t="t" r="r" b="b"/>
              <a:pathLst>
                <a:path w="226695" h="1270">
                  <a:moveTo>
                    <a:pt x="226422" y="0"/>
                  </a:moveTo>
                  <a:lnTo>
                    <a:pt x="0" y="0"/>
                  </a:lnTo>
                  <a:lnTo>
                    <a:pt x="0" y="984"/>
                  </a:lnTo>
                  <a:lnTo>
                    <a:pt x="226422" y="984"/>
                  </a:lnTo>
                  <a:lnTo>
                    <a:pt x="2264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1809299" y="5274282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226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1809295" y="52742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1809299" y="5275271"/>
              <a:ext cx="226695" cy="0"/>
            </a:xfrm>
            <a:custGeom>
              <a:avLst/>
              <a:gdLst/>
              <a:ahLst/>
              <a:cxnLst/>
              <a:rect l="l" t="t" r="r" b="b"/>
              <a:pathLst>
                <a:path w="226695">
                  <a:moveTo>
                    <a:pt x="226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2035722" y="52742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1780355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1740751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1809069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1809069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1809069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1809069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1780355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1780355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1780355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1780355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1780355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1740751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1740751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1740751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1740751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1740751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1866503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1895216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1895216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1895216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1895216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1895216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1837789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1837789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1837789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1837789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1866503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1866503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1866503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1866503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1923930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1923930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1923930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1923930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1809069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1837789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11895216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11809069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11837789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11866503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11923930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11923930" y="54158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11952650" y="539606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19810"/>
                  </a:moveTo>
                  <a:lnTo>
                    <a:pt x="19800" y="19810"/>
                  </a:lnTo>
                </a:path>
                <a:path w="20320"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11952650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11952650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11952650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11952650" y="5277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11981362" y="5277252"/>
              <a:ext cx="54610" cy="139065"/>
            </a:xfrm>
            <a:custGeom>
              <a:avLst/>
              <a:gdLst/>
              <a:ahLst/>
              <a:cxnLst/>
              <a:rect l="l" t="t" r="r" b="b"/>
              <a:pathLst>
                <a:path w="54609" h="139064">
                  <a:moveTo>
                    <a:pt x="54364" y="0"/>
                  </a:moveTo>
                  <a:lnTo>
                    <a:pt x="0" y="0"/>
                  </a:lnTo>
                  <a:lnTo>
                    <a:pt x="0" y="138624"/>
                  </a:lnTo>
                  <a:lnTo>
                    <a:pt x="54364" y="138624"/>
                  </a:lnTo>
                  <a:lnTo>
                    <a:pt x="5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11981357" y="527725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11981363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11981357" y="5415876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12035722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0044077" y="526932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0044077" y="529705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0044077" y="518615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10044081" y="529705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10044081" y="535250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10044081" y="5324778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10044081" y="518615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10044081" y="5213876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10044081" y="5269327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0044081" y="524160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0044077" y="532477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0044077" y="53525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0167847" y="526932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0167847" y="529705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0044077" y="521387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0167847" y="521387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0044077" y="52416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0167847" y="524160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0167847" y="532477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0167847" y="53525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0167847" y="518614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0044081" y="5380234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76" y="0"/>
                  </a:moveTo>
                  <a:lnTo>
                    <a:pt x="0" y="0"/>
                  </a:lnTo>
                  <a:lnTo>
                    <a:pt x="0" y="2973"/>
                  </a:lnTo>
                  <a:lnTo>
                    <a:pt x="123776" y="2973"/>
                  </a:lnTo>
                  <a:lnTo>
                    <a:pt x="1237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0044077" y="53802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0044081" y="5383204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0044081" y="5380228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65" y="0"/>
                  </a:moveTo>
                  <a:lnTo>
                    <a:pt x="0" y="0"/>
                  </a:lnTo>
                </a:path>
                <a:path w="123825" h="3175">
                  <a:moveTo>
                    <a:pt x="123765" y="0"/>
                  </a:moveTo>
                  <a:lnTo>
                    <a:pt x="123765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0044077" y="53307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0044077" y="535844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0044077" y="51920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0044077" y="52198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0044077" y="5302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0044077" y="5275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0044077" y="53584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0083686" y="53584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0123287" y="53584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0162895" y="53584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0044077" y="524754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0083686" y="524754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0123287" y="524754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0162895" y="52475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0044077" y="527527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0083686" y="527527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10123287" y="527527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10162895" y="527527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0044077" y="53029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0083686" y="53029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0123287" y="53029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0162895" y="53029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10044077" y="51920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10083686" y="51920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10123287" y="519209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0162895" y="51920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10044077" y="52198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10083686" y="52198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10123287" y="52198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10162895" y="52198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10044077" y="524754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10167847" y="524754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10167847" y="535844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10167847" y="51920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10167847" y="52198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10167847" y="5275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10044077" y="53307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10083686" y="53307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10123287" y="53307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10162895" y="53307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10167847" y="5302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10167847" y="53307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10044081" y="5386170"/>
              <a:ext cx="123825" cy="52705"/>
            </a:xfrm>
            <a:custGeom>
              <a:avLst/>
              <a:gdLst/>
              <a:ahLst/>
              <a:cxnLst/>
              <a:rect l="l" t="t" r="r" b="b"/>
              <a:pathLst>
                <a:path w="123825" h="52704">
                  <a:moveTo>
                    <a:pt x="123765" y="0"/>
                  </a:moveTo>
                  <a:lnTo>
                    <a:pt x="0" y="0"/>
                  </a:lnTo>
                  <a:lnTo>
                    <a:pt x="0" y="52302"/>
                  </a:lnTo>
                  <a:lnTo>
                    <a:pt x="123765" y="52302"/>
                  </a:lnTo>
                  <a:lnTo>
                    <a:pt x="1237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10044081" y="543847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10044077" y="538617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3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10044081" y="5386172"/>
              <a:ext cx="123825" cy="52705"/>
            </a:xfrm>
            <a:custGeom>
              <a:avLst/>
              <a:gdLst/>
              <a:ahLst/>
              <a:cxnLst/>
              <a:rect l="l" t="t" r="r" b="b"/>
              <a:pathLst>
                <a:path w="123825" h="52704">
                  <a:moveTo>
                    <a:pt x="123765" y="0"/>
                  </a:moveTo>
                  <a:lnTo>
                    <a:pt x="0" y="0"/>
                  </a:lnTo>
                </a:path>
                <a:path w="123825" h="52704">
                  <a:moveTo>
                    <a:pt x="123765" y="0"/>
                  </a:moveTo>
                  <a:lnTo>
                    <a:pt x="123765" y="523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10169825" y="5173283"/>
              <a:ext cx="1270" cy="46990"/>
            </a:xfrm>
            <a:custGeom>
              <a:avLst/>
              <a:gdLst/>
              <a:ahLst/>
              <a:cxnLst/>
              <a:rect l="l" t="t" r="r" b="b"/>
              <a:pathLst>
                <a:path w="1270" h="46989">
                  <a:moveTo>
                    <a:pt x="0" y="0"/>
                  </a:moveTo>
                  <a:lnTo>
                    <a:pt x="0" y="46532"/>
                  </a:lnTo>
                </a:path>
                <a:path w="1270" h="46989">
                  <a:moveTo>
                    <a:pt x="0" y="0"/>
                  </a:move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10170813" y="5173283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5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10169826" y="5219820"/>
              <a:ext cx="1270" cy="219075"/>
            </a:xfrm>
            <a:custGeom>
              <a:avLst/>
              <a:gdLst/>
              <a:ahLst/>
              <a:cxnLst/>
              <a:rect l="l" t="t" r="r" b="b"/>
              <a:pathLst>
                <a:path w="1270" h="219075">
                  <a:moveTo>
                    <a:pt x="984" y="0"/>
                  </a:moveTo>
                  <a:lnTo>
                    <a:pt x="0" y="0"/>
                  </a:lnTo>
                  <a:lnTo>
                    <a:pt x="0" y="218653"/>
                  </a:lnTo>
                  <a:lnTo>
                    <a:pt x="984" y="21865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10169825" y="5219821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h="219075">
                  <a:moveTo>
                    <a:pt x="0" y="0"/>
                  </a:moveTo>
                  <a:lnTo>
                    <a:pt x="0" y="218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10169829" y="54384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10169829" y="5219821"/>
              <a:ext cx="1270" cy="219075"/>
            </a:xfrm>
            <a:custGeom>
              <a:avLst/>
              <a:gdLst/>
              <a:ahLst/>
              <a:cxnLst/>
              <a:rect l="l" t="t" r="r" b="b"/>
              <a:pathLst>
                <a:path w="1270" h="219075">
                  <a:moveTo>
                    <a:pt x="984" y="0"/>
                  </a:moveTo>
                  <a:lnTo>
                    <a:pt x="0" y="0"/>
                  </a:lnTo>
                </a:path>
                <a:path w="1270" h="219075">
                  <a:moveTo>
                    <a:pt x="984" y="0"/>
                  </a:moveTo>
                  <a:lnTo>
                    <a:pt x="984" y="218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10964075" y="489918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10958010" y="489642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10959965" y="4893559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34187" y="0"/>
                  </a:moveTo>
                  <a:lnTo>
                    <a:pt x="0" y="9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10959965" y="4929254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34187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10958008" y="49272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58" y="1958"/>
                  </a:moveTo>
                  <a:lnTo>
                    <a:pt x="869" y="1926"/>
                  </a:lnTo>
                  <a:lnTo>
                    <a:pt x="0" y="10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10958010" y="48944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958"/>
                  </a:moveTo>
                  <a:lnTo>
                    <a:pt x="0" y="900"/>
                  </a:lnTo>
                  <a:lnTo>
                    <a:pt x="869" y="31"/>
                  </a:lnTo>
                  <a:lnTo>
                    <a:pt x="19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10994152" y="4893559"/>
              <a:ext cx="18415" cy="36830"/>
            </a:xfrm>
            <a:custGeom>
              <a:avLst/>
              <a:gdLst/>
              <a:ahLst/>
              <a:cxnLst/>
              <a:rect l="l" t="t" r="r" b="b"/>
              <a:pathLst>
                <a:path w="18415" h="36829">
                  <a:moveTo>
                    <a:pt x="0" y="0"/>
                  </a:moveTo>
                  <a:lnTo>
                    <a:pt x="7134" y="1437"/>
                  </a:lnTo>
                  <a:lnTo>
                    <a:pt x="12959" y="5361"/>
                  </a:lnTo>
                  <a:lnTo>
                    <a:pt x="16884" y="11184"/>
                  </a:lnTo>
                  <a:lnTo>
                    <a:pt x="18324" y="18324"/>
                  </a:lnTo>
                  <a:lnTo>
                    <a:pt x="16884" y="25443"/>
                  </a:lnTo>
                  <a:lnTo>
                    <a:pt x="12959" y="31266"/>
                  </a:lnTo>
                  <a:lnTo>
                    <a:pt x="7134" y="35195"/>
                  </a:lnTo>
                  <a:lnTo>
                    <a:pt x="0" y="366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10964074" y="49245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27" y="4942"/>
                  </a:moveTo>
                  <a:lnTo>
                    <a:pt x="2125" y="4868"/>
                  </a:lnTo>
                  <a:lnTo>
                    <a:pt x="0" y="265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10964075" y="489422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4952"/>
                  </a:moveTo>
                  <a:lnTo>
                    <a:pt x="0" y="2272"/>
                  </a:lnTo>
                  <a:lnTo>
                    <a:pt x="2125" y="73"/>
                  </a:lnTo>
                  <a:lnTo>
                    <a:pt x="48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11098614" y="486731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201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11098394" y="488747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19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11097679" y="489043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12" y="0"/>
                  </a:moveTo>
                  <a:lnTo>
                    <a:pt x="0" y="28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11096514" y="489331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11094953" y="48960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60" y="0"/>
                  </a:moveTo>
                  <a:lnTo>
                    <a:pt x="0" y="2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11093025" y="48984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26" y="0"/>
                  </a:moveTo>
                  <a:lnTo>
                    <a:pt x="0" y="20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11090790" y="490046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0" y="0"/>
                  </a:moveTo>
                  <a:lnTo>
                    <a:pt x="0" y="16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11085422" y="4902121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371" y="0"/>
                  </a:moveTo>
                  <a:lnTo>
                    <a:pt x="0" y="2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11079726" y="490477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696" y="0"/>
                  </a:moveTo>
                  <a:lnTo>
                    <a:pt x="0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11073865" y="4906377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5863" y="0"/>
                  </a:moveTo>
                  <a:lnTo>
                    <a:pt x="0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11068017" y="4906374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5842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11062323" y="4904775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696" y="16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11056934" y="490211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392" y="2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11054698" y="490046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0" y="1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1052776" y="48984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26" y="20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11051210" y="48960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60" y="2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11050049" y="489330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1049355" y="48904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1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1049114" y="4887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40" y="2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11049108" y="4867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11049108" y="486731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11019602" y="48322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11019602" y="482931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973"/>
                  </a:moveTo>
                  <a:lnTo>
                    <a:pt x="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11019848" y="482645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858"/>
                  </a:moveTo>
                  <a:lnTo>
                    <a:pt x="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11020540" y="482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11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11021702" y="482134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97"/>
                  </a:moveTo>
                  <a:lnTo>
                    <a:pt x="15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11023264" y="48192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052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11025194" y="481764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54"/>
                  </a:moveTo>
                  <a:lnTo>
                    <a:pt x="2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11027422" y="481498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2649"/>
                  </a:moveTo>
                  <a:lnTo>
                    <a:pt x="53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11032819" y="481337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612"/>
                  </a:moveTo>
                  <a:lnTo>
                    <a:pt x="5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11038512" y="4812853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0" y="523"/>
                  </a:moveTo>
                  <a:lnTo>
                    <a:pt x="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1044353" y="4812856"/>
              <a:ext cx="6350" cy="635"/>
            </a:xfrm>
            <a:custGeom>
              <a:avLst/>
              <a:gdLst/>
              <a:ahLst/>
              <a:cxnLst/>
              <a:rect l="l" t="t" r="r" b="b"/>
              <a:pathLst>
                <a:path w="6350" h="635">
                  <a:moveTo>
                    <a:pt x="0" y="0"/>
                  </a:moveTo>
                  <a:lnTo>
                    <a:pt x="5863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11050222" y="481337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0"/>
                  </a:moveTo>
                  <a:lnTo>
                    <a:pt x="5696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11055913" y="4814989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0"/>
                  </a:moveTo>
                  <a:lnTo>
                    <a:pt x="5371" y="26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11061285" y="481763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30" y="16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11063513" y="48192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926" y="20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11065444" y="48213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60" y="2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11067005" y="482374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11068169" y="482645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712" y="28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11068885" y="48293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219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11069107" y="48322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20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11019601" y="485246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11154140" y="479669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11160204" y="479394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11124063" y="4791077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0" y="0"/>
                  </a:moveTo>
                  <a:lnTo>
                    <a:pt x="34208" y="9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11124063" y="4826771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0" y="942"/>
                  </a:moveTo>
                  <a:lnTo>
                    <a:pt x="34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11158277" y="48248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26" y="0"/>
                  </a:moveTo>
                  <a:lnTo>
                    <a:pt x="1926" y="1068"/>
                  </a:lnTo>
                  <a:lnTo>
                    <a:pt x="1057" y="1926"/>
                  </a:lnTo>
                  <a:lnTo>
                    <a:pt x="0" y="19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11158273" y="47919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068" y="31"/>
                  </a:lnTo>
                  <a:lnTo>
                    <a:pt x="1926" y="890"/>
                  </a:lnTo>
                  <a:lnTo>
                    <a:pt x="1926" y="19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11105738" y="4791076"/>
              <a:ext cx="18415" cy="36830"/>
            </a:xfrm>
            <a:custGeom>
              <a:avLst/>
              <a:gdLst/>
              <a:ahLst/>
              <a:cxnLst/>
              <a:rect l="l" t="t" r="r" b="b"/>
              <a:pathLst>
                <a:path w="18415" h="36829">
                  <a:moveTo>
                    <a:pt x="18324" y="36637"/>
                  </a:moveTo>
                  <a:lnTo>
                    <a:pt x="11189" y="35195"/>
                  </a:lnTo>
                  <a:lnTo>
                    <a:pt x="5365" y="31264"/>
                  </a:lnTo>
                  <a:lnTo>
                    <a:pt x="1439" y="25439"/>
                  </a:lnTo>
                  <a:lnTo>
                    <a:pt x="0" y="18313"/>
                  </a:lnTo>
                  <a:lnTo>
                    <a:pt x="1439" y="11180"/>
                  </a:lnTo>
                  <a:lnTo>
                    <a:pt x="5365" y="5359"/>
                  </a:lnTo>
                  <a:lnTo>
                    <a:pt x="11189" y="1437"/>
                  </a:ln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11149334" y="482206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806" y="0"/>
                  </a:moveTo>
                  <a:lnTo>
                    <a:pt x="4806" y="2670"/>
                  </a:lnTo>
                  <a:lnTo>
                    <a:pt x="2680" y="4879"/>
                  </a:ln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11149339" y="479174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0"/>
                  </a:moveTo>
                  <a:lnTo>
                    <a:pt x="2670" y="83"/>
                  </a:lnTo>
                  <a:lnTo>
                    <a:pt x="4806" y="2282"/>
                  </a:lnTo>
                  <a:lnTo>
                    <a:pt x="4806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11091289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11091289" y="440091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11102178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11091289" y="439101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11114063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11114063" y="44009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11120993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11114063" y="439101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11125946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11125946" y="44009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11132875" y="439101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11125946" y="439101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12032853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12004138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11975420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11946706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11917991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11889278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11860563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1831844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11803130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2026913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2026913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2026913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2026913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1998194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1998194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1998194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11998194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11969482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11969482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11969482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11969482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11940765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11940765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11940765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11940765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11912051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11912051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11912051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11912051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11883333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11883333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11883333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11883333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11854618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11854618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11854618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11854618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1825904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1825904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1825904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1825904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11797190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11797190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11797190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11797190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11769465" y="5068327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>
                  <a:moveTo>
                    <a:pt x="0" y="0"/>
                  </a:moveTo>
                  <a:lnTo>
                    <a:pt x="354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12032860" y="541587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12123952" y="5066340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1760060" y="5208930"/>
              <a:ext cx="373380" cy="0"/>
            </a:xfrm>
            <a:custGeom>
              <a:avLst/>
              <a:gdLst/>
              <a:ahLst/>
              <a:cxnLst/>
              <a:rect l="l" t="t" r="r" b="b"/>
              <a:pathLst>
                <a:path w="373379">
                  <a:moveTo>
                    <a:pt x="3732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1760059" y="52089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11760059" y="5209920"/>
              <a:ext cx="373380" cy="0"/>
            </a:xfrm>
            <a:custGeom>
              <a:avLst/>
              <a:gdLst/>
              <a:ahLst/>
              <a:cxnLst/>
              <a:rect l="l" t="t" r="r" b="b"/>
              <a:pathLst>
                <a:path w="373379">
                  <a:moveTo>
                    <a:pt x="0" y="0"/>
                  </a:moveTo>
                  <a:lnTo>
                    <a:pt x="3732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2133357" y="52089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1769465" y="5068329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11753126" y="5206953"/>
              <a:ext cx="387350" cy="0"/>
            </a:xfrm>
            <a:custGeom>
              <a:avLst/>
              <a:gdLst/>
              <a:ahLst/>
              <a:cxnLst/>
              <a:rect l="l" t="t" r="r" b="b"/>
              <a:pathLst>
                <a:path w="387350">
                  <a:moveTo>
                    <a:pt x="0" y="0"/>
                  </a:moveTo>
                  <a:lnTo>
                    <a:pt x="3871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12140285" y="520695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3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11753126" y="5206953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703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12104639" y="50663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12104639" y="51455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12104639" y="51475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1760059" y="50663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1760059" y="51455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1760059" y="51475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0042099" y="514753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0108435" y="514753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0042099" y="552975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10121308" y="55297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10126258" y="552975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10187648" y="547032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10187648" y="54505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10187648" y="537132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10187648" y="53515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10187648" y="527229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10187648" y="52525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10187648" y="520695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7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10187648" y="514753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10184677" y="544558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10184677" y="54257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10184677" y="53465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10184677" y="53267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10184677" y="524753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10184677" y="517278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10185670" y="550499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10311422" y="547032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10311422" y="54505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10311422" y="537132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10311422" y="53515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10311422" y="527229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10311422" y="52525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10311422" y="517475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10044077" y="5441126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6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13040366" y="435337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13048279" y="436923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13048279" y="43771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13064126" y="437715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13093830" y="43771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13109674" y="437715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52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13138192" y="43771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13134207" y="439294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13134209" y="4422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13130212" y="443831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13144776" y="447173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8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13128319" y="447825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58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13129306" y="44783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13125298" y="449411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1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13125298" y="45237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13121301" y="453949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13121306" y="45690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13117317" y="458486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13131960" y="4617792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5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13115462" y="462430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13116455" y="46243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13112465" y="4640170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13112471" y="46697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13108461" y="4685540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28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13108463" y="4715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13104477" y="473091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13119106" y="476384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6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13102619" y="477035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13103611" y="47704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13099624" y="4786223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13099629" y="48157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13095631" y="483159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13095637" y="48611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13091649" y="487697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13106263" y="490989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89" y="78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13089766" y="491641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13090759" y="49164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13086770" y="493227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13086776" y="49618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13082786" y="497764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13082792" y="50072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13078796" y="502302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13093412" y="5055944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8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13076954" y="506246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58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13077915" y="50625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13073928" y="507832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13073932" y="51079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13069935" y="512370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13069942" y="51532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13065953" y="5169079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13080569" y="520199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8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13064092" y="520850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68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13065088" y="52085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13061079" y="522437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28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13061081" y="52539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13057093" y="526975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13057099" y="52993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13053101" y="531512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13067742" y="534805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5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13051252" y="535456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13052246" y="53546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13048260" y="5370429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596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13048264" y="54000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13044266" y="541580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13044272" y="54453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13040258" y="546117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13054890" y="549410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6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13038401" y="5500614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89" y="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13039395" y="55006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13035405" y="551648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13035411" y="55460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13031422" y="556185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607" y="0"/>
                  </a:moveTo>
                  <a:lnTo>
                    <a:pt x="0" y="295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13031428" y="55914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13027462" y="5607230"/>
              <a:ext cx="3175" cy="29209"/>
            </a:xfrm>
            <a:custGeom>
              <a:avLst/>
              <a:gdLst/>
              <a:ahLst/>
              <a:cxnLst/>
              <a:rect l="l" t="t" r="r" b="b"/>
              <a:pathLst>
                <a:path w="3175" h="29210">
                  <a:moveTo>
                    <a:pt x="2575" y="0"/>
                  </a:moveTo>
                  <a:lnTo>
                    <a:pt x="0" y="291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13026992" y="63188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13026992" y="633474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13041850" y="636691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13025996" y="637484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13026992" y="63748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13026992" y="639068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13026992" y="6420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13026992" y="643623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2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13026992" y="64604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12981567" y="6457028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4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12981574" y="64570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12936168" y="6453591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12936170" y="6453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12912721" y="6451810"/>
              <a:ext cx="8255" cy="635"/>
            </a:xfrm>
            <a:custGeom>
              <a:avLst/>
              <a:gdLst/>
              <a:ahLst/>
              <a:cxnLst/>
              <a:rect l="l" t="t" r="r" b="b"/>
              <a:pathLst>
                <a:path w="8254" h="635">
                  <a:moveTo>
                    <a:pt x="7654" y="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12912802" y="6450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12910946" y="646661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12904240" y="6450218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12904828" y="64512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12859401" y="644777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12859407" y="64477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12814001" y="644432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12814004" y="64443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12779550" y="6441699"/>
              <a:ext cx="19050" cy="1905"/>
            </a:xfrm>
            <a:custGeom>
              <a:avLst/>
              <a:gdLst/>
              <a:ahLst/>
              <a:cxnLst/>
              <a:rect l="l" t="t" r="r" b="b"/>
              <a:pathLst>
                <a:path w="19050" h="1904">
                  <a:moveTo>
                    <a:pt x="18638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12779622" y="64407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12777274" y="645650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837" y="0"/>
                  </a:moveTo>
                  <a:lnTo>
                    <a:pt x="0" y="88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12770560" y="644009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12771157" y="64410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12725731" y="6437637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12725732" y="64376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12680338" y="6434203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12680334" y="64342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12645382" y="6431550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12645452" y="64305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12643596" y="6446359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12636889" y="6429972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12637482" y="64309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12592056" y="642751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12592058" y="64275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12546662" y="642407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12546658" y="64240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12511708" y="6421429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12511778" y="64204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12509922" y="643623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12503215" y="6419845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68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12503808" y="64208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12458381" y="641737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12458383" y="64173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12412988" y="641393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12412984" y="64139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12378033" y="6411286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12378104" y="64102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12376248" y="642611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12369540" y="640969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12370134" y="6410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12324708" y="6407248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12324708" y="64072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12279312" y="6403801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12279308" y="64038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12244361" y="6401163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12244427" y="64001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12242573" y="6415964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12235867" y="6399570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12236458" y="64005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12191031" y="639712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12191033" y="6397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12145638" y="639368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12145634" y="63936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12110684" y="6391039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12110754" y="63900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12108898" y="6405834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670" y="0"/>
                  </a:moveTo>
                  <a:lnTo>
                    <a:pt x="0" y="8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12102190" y="638944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12102784" y="63904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12057358" y="6386998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12057359" y="63870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12011962" y="6383553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12011959" y="63835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11977014" y="6380902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11977079" y="6379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11975223" y="6395710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11968516" y="6379323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11969109" y="6380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11923682" y="637686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11923684" y="63768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11878289" y="6373431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11878285" y="63734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11843338" y="6370778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11843404" y="63697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11841549" y="638558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11834843" y="636919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68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11835435" y="63701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11790009" y="6366723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11790009" y="63667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11744614" y="6363286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11744610" y="63632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11709664" y="6360637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11709734" y="63596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11707874" y="6375464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11701168" y="6359044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11701759" y="63600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11656332" y="635660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11656335" y="63566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11610933" y="6353163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11610935" y="63531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11575989" y="6350514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11576055" y="63495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11574199" y="636531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11567492" y="6348921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11568086" y="63499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11522659" y="6346477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11522659" y="63464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11477264" y="634303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01" y="2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11477260" y="63430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11442315" y="6340391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11442384" y="63393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11440525" y="6355192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11433817" y="6338798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11434410" y="63397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11388984" y="633634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11388985" y="63363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11343584" y="6332904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11343586" y="63329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11308639" y="6330263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30" y="1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11308710" y="63292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11306850" y="6345062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670" y="0"/>
                  </a:moveTo>
                  <a:lnTo>
                    <a:pt x="0" y="8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11300144" y="6328676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0" y="8889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11300736" y="63296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11255309" y="6326216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32" y="2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11255311" y="63262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11209909" y="632278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611" y="2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11209910" y="63227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11176745" y="6320266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1735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8904377" y="633474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8896459" y="63188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8896459" y="63198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8850918" y="631988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8850910" y="63198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8807631" y="631988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43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8806649" y="63198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8808035" y="627443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8810640" y="62744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8812026" y="622905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8791079" y="622452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8807557" y="621802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8815449" y="62187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8816840" y="617334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8819441" y="61733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8820831" y="6127989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8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8823432" y="61279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8824818" y="608260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8803923" y="607847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8820401" y="607197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8828293" y="60726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8829683" y="6027293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8832284" y="60272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8833670" y="598193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8836272" y="59819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8837662" y="593655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8816766" y="5932432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8833243" y="592592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8841136" y="59266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8842523" y="5881240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8845128" y="58812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8846513" y="583588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8849115" y="58358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8850501" y="579051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80"/>
                  </a:moveTo>
                  <a:lnTo>
                    <a:pt x="2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8829609" y="578637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8846087" y="577986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8853980" y="57805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8855366" y="573518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1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8857967" y="57351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8859354" y="568982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8861959" y="56898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8863344" y="5644459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8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8842459" y="564032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68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8858926" y="563382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8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8866819" y="56345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8868206" y="558913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11"/>
                  </a:moveTo>
                  <a:lnTo>
                    <a:pt x="2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8870811" y="55891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8872197" y="554377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8874797" y="55437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8876188" y="5498404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8855292" y="5494272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8871769" y="548776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8879662" y="54884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8881048" y="5443078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1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8883649" y="54430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8885040" y="539773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8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8887641" y="5397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8889027" y="535235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8868141" y="534821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68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8884614" y="5341714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68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8892502" y="53424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8893892" y="529703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8896494" y="52970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8897879" y="5251675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8900484" y="52516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8901870" y="520629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8880975" y="52021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879" y="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8897452" y="519566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879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8905346" y="51963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8906734" y="515098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601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8909336" y="51509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8910723" y="5105622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590"/>
                  </a:moveTo>
                  <a:lnTo>
                    <a:pt x="26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8913324" y="51056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8914709" y="506038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454"/>
                  </a:moveTo>
                  <a:lnTo>
                    <a:pt x="2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10187648" y="552975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10253994" y="552975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10187648" y="514753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10253994" y="514753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10169825" y="517278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11760059" y="527725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11760059" y="53564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11760059" y="535844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12035832" y="527428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5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12133357" y="52742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12035824" y="5275271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0" y="0"/>
                  </a:moveTo>
                  <a:lnTo>
                    <a:pt x="975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12035824" y="5277250"/>
              <a:ext cx="104775" cy="0"/>
            </a:xfrm>
            <a:custGeom>
              <a:avLst/>
              <a:gdLst/>
              <a:ahLst/>
              <a:cxnLst/>
              <a:rect l="l" t="t" r="r" b="b"/>
              <a:pathLst>
                <a:path w="104775">
                  <a:moveTo>
                    <a:pt x="0" y="0"/>
                  </a:moveTo>
                  <a:lnTo>
                    <a:pt x="1044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12104639" y="527725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12104639" y="53564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12104639" y="535844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12061567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12055627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12055627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12055627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12055627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12090282" y="5068327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12084341" y="51871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12084341" y="5147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12084341" y="51079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12084341" y="506831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12090282" y="5277248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140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12061567" y="5277252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12067508" y="539606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12067508" y="53564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12067508" y="53168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12067508" y="52772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12766059" y="6055385"/>
              <a:ext cx="116205" cy="78105"/>
            </a:xfrm>
            <a:custGeom>
              <a:avLst/>
              <a:gdLst/>
              <a:ahLst/>
              <a:cxnLst/>
              <a:rect l="l" t="t" r="r" b="b"/>
              <a:pathLst>
                <a:path w="116204" h="78104">
                  <a:moveTo>
                    <a:pt x="0" y="0"/>
                  </a:moveTo>
                  <a:lnTo>
                    <a:pt x="115807" y="779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12732934" y="59920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31"/>
                  </a:moveTo>
                  <a:lnTo>
                    <a:pt x="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10167847" y="514753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10044077" y="550499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10123287" y="55049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10126258" y="550499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10187648" y="550499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10252011" y="550499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10187648" y="517229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10252011" y="517229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10044077" y="517229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10108435" y="517229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10167847" y="5438651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h="66675">
                  <a:moveTo>
                    <a:pt x="0" y="663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10170813" y="5438651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h="66675">
                  <a:moveTo>
                    <a:pt x="0" y="663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11651632" y="5665401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11685944" y="568521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6585" y="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11702528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11871183" y="5665401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51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11837444" y="568521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606" y="0"/>
                  </a:moveTo>
                  <a:lnTo>
                    <a:pt x="0" y="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11820287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51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11555836" y="5483701"/>
              <a:ext cx="6350" cy="35560"/>
            </a:xfrm>
            <a:custGeom>
              <a:avLst/>
              <a:gdLst/>
              <a:ahLst/>
              <a:cxnLst/>
              <a:rect l="l" t="t" r="r" b="b"/>
              <a:pathLst>
                <a:path w="6350" h="35560">
                  <a:moveTo>
                    <a:pt x="0" y="35108"/>
                  </a:moveTo>
                  <a:lnTo>
                    <a:pt x="617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11523155" y="5572820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0"/>
                  </a:moveTo>
                  <a:lnTo>
                    <a:pt x="9905" y="171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11542962" y="5607128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0"/>
                  </a:moveTo>
                  <a:lnTo>
                    <a:pt x="9162" y="158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11552121" y="5622999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0"/>
                  </a:moveTo>
                  <a:lnTo>
                    <a:pt x="9905" y="171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11730700" y="5665401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11765010" y="568521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6585" y="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11781591" y="5694790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0"/>
                  </a:moveTo>
                  <a:lnTo>
                    <a:pt x="1716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12187477" y="566537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0"/>
                  </a:moveTo>
                  <a:lnTo>
                    <a:pt x="0" y="99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12153708" y="568518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606" y="0"/>
                  </a:moveTo>
                  <a:lnTo>
                    <a:pt x="0" y="960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12136576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3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11967898" y="5665401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12002207" y="568521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6585" y="958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12018793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51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12108413" y="566537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0"/>
                  </a:moveTo>
                  <a:lnTo>
                    <a:pt x="0" y="99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12074642" y="568518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606" y="0"/>
                  </a:moveTo>
                  <a:lnTo>
                    <a:pt x="0" y="960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12057507" y="569479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3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12528562" y="554160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8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12528562" y="546144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11860460" y="4767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11818210" y="476797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42250" y="0"/>
                  </a:moveTo>
                  <a:lnTo>
                    <a:pt x="0" y="0"/>
                  </a:lnTo>
                </a:path>
                <a:path w="59690">
                  <a:moveTo>
                    <a:pt x="42250" y="0"/>
                  </a:moveTo>
                  <a:lnTo>
                    <a:pt x="5923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11818208" y="4767973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11860851" y="47692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11860785" y="47684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11864000" y="47783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1088"/>
                  </a:moveTo>
                  <a:lnTo>
                    <a:pt x="0" y="1088"/>
                  </a:lnTo>
                </a:path>
                <a:path w="1270" h="1270">
                  <a:moveTo>
                    <a:pt x="1015" y="1088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11861423" y="477655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31" y="188"/>
                  </a:moveTo>
                  <a:lnTo>
                    <a:pt x="1319" y="188"/>
                  </a:lnTo>
                </a:path>
                <a:path w="1904" h="635">
                  <a:moveTo>
                    <a:pt x="31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11861376" y="477572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11861334" y="47749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11861278" y="47740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11861226" y="47732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11861155" y="47724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11861103" y="47716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11861031" y="477084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11860938" y="477005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94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11869913" y="4779493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3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11818208" y="4798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11818210" y="4798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11863999" y="47795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11866453" y="47771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11877445" y="476807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11860460" y="479876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98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11818106" y="47681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11860460" y="47987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11860785" y="4797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9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11860858" y="47970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11860934" y="47962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11861032" y="479542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11861104" y="47946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11861429" y="4790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11861155" y="479382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11861229" y="47930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11861279" y="479218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11861330" y="47913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11861376" y="47905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11868976" y="4779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11864591" y="4784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11864596" y="4782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11864992" y="47874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11864019" y="47874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73" y="0"/>
                  </a:moveTo>
                  <a:lnTo>
                    <a:pt x="0" y="0"/>
                  </a:lnTo>
                </a:path>
                <a:path w="1270" h="635">
                  <a:moveTo>
                    <a:pt x="973" y="0"/>
                  </a:moveTo>
                  <a:lnTo>
                    <a:pt x="973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11865338" y="47828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11868955" y="4787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11867722" y="47759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11868312" y="47767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83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11868954" y="47783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11868358" y="47780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11869670" y="47767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11869917" y="47766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1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11869056" y="47744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9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11870092" y="47765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11870094" y="47755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62" y="0"/>
                  </a:moveTo>
                  <a:lnTo>
                    <a:pt x="0" y="10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11860460" y="47986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11818208" y="47679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11861455" y="4790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11861254" y="47934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69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11861351" y="47921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11860460" y="4679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11818210" y="467905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42250" y="0"/>
                  </a:moveTo>
                  <a:lnTo>
                    <a:pt x="0" y="0"/>
                  </a:lnTo>
                </a:path>
                <a:path w="59690">
                  <a:moveTo>
                    <a:pt x="42250" y="0"/>
                  </a:moveTo>
                  <a:lnTo>
                    <a:pt x="5923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11818208" y="4679059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11860851" y="46803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11860785" y="46795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11864000" y="4689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1088"/>
                  </a:moveTo>
                  <a:lnTo>
                    <a:pt x="0" y="1088"/>
                  </a:lnTo>
                </a:path>
                <a:path w="1270" h="1270">
                  <a:moveTo>
                    <a:pt x="1015" y="1088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11861423" y="46876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31" y="198"/>
                  </a:moveTo>
                  <a:lnTo>
                    <a:pt x="1319" y="198"/>
                  </a:lnTo>
                </a:path>
                <a:path w="1904" h="635">
                  <a:moveTo>
                    <a:pt x="31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11861376" y="4686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11861334" y="46859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11861278" y="46851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11861226" y="46843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11861155" y="468356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11861103" y="46827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11861031" y="468192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11860938" y="46811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94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11869913" y="4690553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3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11818208" y="47099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11818210" y="47099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11863999" y="4690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11866453" y="46882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11877445" y="4679161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11860460" y="47098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98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11818106" y="46792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11860460" y="47097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11860785" y="4708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8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11860858" y="47081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11860934" y="470732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11861032" y="470651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11861104" y="47057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11861429" y="47012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11861155" y="47049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11861229" y="47040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11861279" y="470327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11861330" y="47024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11861376" y="47016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11868976" y="46905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11864591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11864596" y="46938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11864992" y="4698469"/>
              <a:ext cx="5080" cy="635"/>
            </a:xfrm>
            <a:custGeom>
              <a:avLst/>
              <a:gdLst/>
              <a:ahLst/>
              <a:cxnLst/>
              <a:rect l="l" t="t" r="r" b="b"/>
              <a:pathLst>
                <a:path w="5079" h="635">
                  <a:moveTo>
                    <a:pt x="49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11864019" y="46984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73" y="0"/>
                  </a:moveTo>
                  <a:lnTo>
                    <a:pt x="0" y="0"/>
                  </a:lnTo>
                </a:path>
                <a:path w="1270" h="635">
                  <a:moveTo>
                    <a:pt x="973" y="0"/>
                  </a:moveTo>
                  <a:lnTo>
                    <a:pt x="973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11865338" y="46939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11868955" y="46984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7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11867722" y="46870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11868312" y="4687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83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11868954" y="468948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11868358" y="46891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11869670" y="4687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11869917" y="4687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1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11869056" y="46855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9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11870092" y="46876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11870094" y="4686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62" y="0"/>
                  </a:moveTo>
                  <a:lnTo>
                    <a:pt x="0" y="10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11860460" y="4709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11818208" y="4679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11861455" y="47012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11861254" y="470445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69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11861351" y="470316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11860460" y="4767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11818210" y="476797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42250" y="0"/>
                  </a:moveTo>
                  <a:lnTo>
                    <a:pt x="0" y="0"/>
                  </a:lnTo>
                </a:path>
                <a:path w="59690">
                  <a:moveTo>
                    <a:pt x="42250" y="0"/>
                  </a:moveTo>
                  <a:lnTo>
                    <a:pt x="5923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11818208" y="4767973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11860851" y="47692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11860785" y="47684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11864000" y="47783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1088"/>
                  </a:moveTo>
                  <a:lnTo>
                    <a:pt x="0" y="1088"/>
                  </a:lnTo>
                </a:path>
                <a:path w="1270" h="1270">
                  <a:moveTo>
                    <a:pt x="1015" y="1088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11861423" y="477655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31" y="188"/>
                  </a:moveTo>
                  <a:lnTo>
                    <a:pt x="1319" y="188"/>
                  </a:lnTo>
                </a:path>
                <a:path w="1904" h="635">
                  <a:moveTo>
                    <a:pt x="31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11861376" y="477572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11861334" y="47749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11861278" y="47740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11861226" y="47732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11861155" y="47724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11861103" y="47716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11861031" y="47708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11860938" y="47700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94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11869913" y="4779493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3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11818208" y="4798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11818210" y="4798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11863999" y="47795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11866453" y="47771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11877445" y="476807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11860460" y="479876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98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11818106" y="47681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11860460" y="47987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11860785" y="4797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9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11860858" y="47970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11860934" y="47962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11861032" y="479542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11861104" y="47946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11861429" y="4790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11861155" y="479382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11861229" y="47930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11861279" y="479218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11861330" y="47913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11861376" y="47905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11868976" y="4779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11864591" y="4784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5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11864596" y="4782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11864992" y="478740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11864019" y="47874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73" y="0"/>
                  </a:moveTo>
                  <a:lnTo>
                    <a:pt x="0" y="0"/>
                  </a:lnTo>
                </a:path>
                <a:path w="1270" h="635">
                  <a:moveTo>
                    <a:pt x="973" y="0"/>
                  </a:moveTo>
                  <a:lnTo>
                    <a:pt x="973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11865338" y="47828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11868955" y="4787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11867722" y="47759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11868312" y="47767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83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11868975" y="47783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11868358" y="47780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11869670" y="47767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11869917" y="47766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1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11869056" y="47744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9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11870092" y="47765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11870094" y="47755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62" y="0"/>
                  </a:moveTo>
                  <a:lnTo>
                    <a:pt x="0" y="10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11860460" y="47986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11818208" y="47679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11861455" y="4790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11861254" y="479340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69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11861351" y="479211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11860460" y="4679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11818210" y="467905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42250" y="0"/>
                  </a:moveTo>
                  <a:lnTo>
                    <a:pt x="0" y="0"/>
                  </a:lnTo>
                </a:path>
                <a:path w="59690">
                  <a:moveTo>
                    <a:pt x="42250" y="0"/>
                  </a:moveTo>
                  <a:lnTo>
                    <a:pt x="5923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11818208" y="4679059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11860851" y="46803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11860785" y="46795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11864000" y="4689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1088"/>
                  </a:moveTo>
                  <a:lnTo>
                    <a:pt x="0" y="1088"/>
                  </a:lnTo>
                </a:path>
                <a:path w="1270" h="1270">
                  <a:moveTo>
                    <a:pt x="1015" y="1088"/>
                  </a:moveTo>
                  <a:lnTo>
                    <a:pt x="10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11861423" y="46876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31" y="198"/>
                  </a:moveTo>
                  <a:lnTo>
                    <a:pt x="1319" y="198"/>
                  </a:lnTo>
                </a:path>
                <a:path w="1904" h="635">
                  <a:moveTo>
                    <a:pt x="31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11861376" y="4686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11861334" y="46859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11861278" y="46851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11861226" y="46843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11861155" y="468356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11861103" y="46827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11861031" y="468192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11860938" y="46811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94" y="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11869913" y="4690553"/>
              <a:ext cx="635" cy="8255"/>
            </a:xfrm>
            <a:custGeom>
              <a:avLst/>
              <a:gdLst/>
              <a:ahLst/>
              <a:cxnLst/>
              <a:rect l="l" t="t" r="r" b="b"/>
              <a:pathLst>
                <a:path w="634" h="8254">
                  <a:moveTo>
                    <a:pt x="31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11818208" y="47099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2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11818210" y="47099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11863999" y="46905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11866453" y="46882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0"/>
                  </a:move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11877445" y="4679161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11860460" y="47098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98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11818106" y="46792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11860460" y="47097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11860785" y="4708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8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11860858" y="47081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11860934" y="470732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11861032" y="470651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11861104" y="47057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11861429" y="47012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11861155" y="47049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11861229" y="47040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11861279" y="470327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11861330" y="47024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11861376" y="47016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1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11868976" y="46905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4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11864591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11864596" y="46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11864992" y="4698469"/>
              <a:ext cx="5080" cy="635"/>
            </a:xfrm>
            <a:custGeom>
              <a:avLst/>
              <a:gdLst/>
              <a:ahLst/>
              <a:cxnLst/>
              <a:rect l="l" t="t" r="r" b="b"/>
              <a:pathLst>
                <a:path w="5079" h="635">
                  <a:moveTo>
                    <a:pt x="49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11864019" y="46984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73" y="0"/>
                  </a:moveTo>
                  <a:lnTo>
                    <a:pt x="0" y="0"/>
                  </a:lnTo>
                </a:path>
                <a:path w="1270" h="635">
                  <a:moveTo>
                    <a:pt x="973" y="0"/>
                  </a:moveTo>
                  <a:lnTo>
                    <a:pt x="973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11865338" y="46939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11868955" y="46984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11867722" y="46870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0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11868312" y="46878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83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11868975" y="46894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11868358" y="46891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11869670" y="46878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11869917" y="4687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1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  <a:path w="634" h="635">
                  <a:moveTo>
                    <a:pt x="52" y="0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11869056" y="46855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09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11870092" y="46876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11870094" y="4686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62" y="0"/>
                  </a:moveTo>
                  <a:lnTo>
                    <a:pt x="0" y="101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11860460" y="4709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11818208" y="4679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11861455" y="47012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11861254" y="470448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69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11861351" y="470319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5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11241449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11251545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11243998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4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11241446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11241446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11241449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11251818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11244001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11334528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11324403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11321506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11324154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11321232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11331607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11334528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11331607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11323540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11325879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5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11329676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11323685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11323540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11325879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5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11329676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11323685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11240738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11243086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44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11246872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11240881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11240738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11243086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44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11246872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11240881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11327152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11248804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11145899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11155996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11148449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4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11145893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11145893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11145899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11156264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11148447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11238975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11228850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11225953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11228600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11225679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11236054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11238975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11236054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11227986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11230340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11234122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11228132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11227986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11230340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11234122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11228132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11145182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11147536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11151318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11145353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11145182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11147536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11151318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11145353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11231597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11153249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11050344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11060447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11052920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528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11050340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11050340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11050344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11060714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11052915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11143421" y="581259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11133327" y="581002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11130402" y="5810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11133051" y="587289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11130129" y="58700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11140500" y="58199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21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11143421" y="58629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11140500" y="5860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11132436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11134787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11138568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11132603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11132436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11134787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11138568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11132603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11049633" y="58598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11051983" y="5858367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11055764" y="58689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11049800" y="5858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42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11049633" y="5807225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11051983" y="580576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5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11055764" y="5816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11049800" y="5805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31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11136044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11057696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10799706" y="586150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10800968" y="58525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10798418" y="58525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10799706" y="58593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10738090" y="586150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10736797" y="5852569"/>
              <a:ext cx="635" cy="10795"/>
            </a:xfrm>
            <a:custGeom>
              <a:avLst/>
              <a:gdLst/>
              <a:ahLst/>
              <a:cxnLst/>
              <a:rect l="l" t="t" r="r" b="b"/>
              <a:pathLst>
                <a:path w="634" h="10795">
                  <a:moveTo>
                    <a:pt x="31" y="0"/>
                  </a:moveTo>
                  <a:lnTo>
                    <a:pt x="0" y="10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10739352" y="58525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10728188" y="58692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10738090" y="58593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10789805" y="586918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12584259" y="54445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0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12591315" y="54315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8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12594237" y="54344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12541258" y="54416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12581363" y="54416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0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12533909" y="54445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12531353" y="54313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12531359" y="543421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8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12584259" y="53515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0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12594237" y="535406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4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12591315" y="53616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89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12531359" y="535407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12531353" y="53618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12581363" y="53515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0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12533909" y="53515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12541258" y="53515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12534479" y="5357040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12535964" y="5354686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12534331" y="53548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12545097" y="53608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12587081" y="5357040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12588569" y="5354686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12586931" y="53548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12597703" y="53608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12534506" y="5439839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12535964" y="5437485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12534331" y="543764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12545097" y="54436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12587081" y="5439839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12588569" y="5437485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12586931" y="543764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12597703" y="54436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12534253" y="535886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12534253" y="543721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12583223" y="554262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12590276" y="55295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12593196" y="553249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12540224" y="55397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12580323" y="55397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0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12532872" y="554262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12530318" y="55293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12530322" y="553225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8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12583223" y="54495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12593196" y="5452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4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12590276" y="54596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00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12530322" y="545209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12530318" y="54599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12580323" y="54495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00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12532872" y="544954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12540224" y="54495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12533465" y="5455062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12534923" y="545271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12533291" y="54528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12544061" y="54588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12586040" y="5455062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12587530" y="545271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12585891" y="54528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12596664" y="54588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12533465" y="55378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12534923" y="553551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12533291" y="55356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12544061" y="55416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12586066" y="55378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12587530" y="553551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12585891" y="55356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12596664" y="55416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12533219" y="545689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12533219" y="553524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12584259" y="5640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0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12591315" y="5627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21" y="2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12594237" y="56305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12541258" y="56377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12581363" y="56377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90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12533909" y="5640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12531353" y="56273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0"/>
                  </a:moveTo>
                  <a:lnTo>
                    <a:pt x="0" y="2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12531359" y="563027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8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12584259" y="55475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0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12594237" y="55501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54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12591315" y="55576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89"/>
                  </a:moveTo>
                  <a:lnTo>
                    <a:pt x="29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12531359" y="555012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12531353" y="55579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0" y="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12581363" y="55475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889"/>
                  </a:moveTo>
                  <a:lnTo>
                    <a:pt x="29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12533909" y="55475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3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12541258" y="55475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21" y="2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12534506" y="5553093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12535964" y="5550740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12534331" y="55508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12545097" y="55568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12587108" y="5553093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12588569" y="5550740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12586931" y="55508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12597703" y="55568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12534506" y="5635893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12535964" y="5633548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12534331" y="56336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12545097" y="563968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18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12587108" y="5635893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05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12588569" y="5633548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0" y="0"/>
                  </a:moveTo>
                  <a:lnTo>
                    <a:pt x="9926" y="54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12586931" y="56336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07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12597703" y="563968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18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12534253" y="555492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12534253" y="563327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12542649" y="523219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42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12556801" y="523345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12556801" y="5230916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5" h="635">
                  <a:moveTo>
                    <a:pt x="10230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12540470" y="52321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12542649" y="517058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42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12556801" y="516932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12556801" y="5171845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5" h="635">
                  <a:moveTo>
                    <a:pt x="1023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12550371" y="51606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12540470" y="51705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12550422" y="52222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12542649" y="523219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42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10688085" y="58756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10686205" y="58735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38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10675965" y="58877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10673881" y="5885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06" y="1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10673729" y="58855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10685809" y="58734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10624029" y="58877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10635513" y="5885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10623032" y="58756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10623181" y="5873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10625259" y="58734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10637390" y="58855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10685809" y="586171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10625452" y="588552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2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10625309" y="586171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10623032" y="580898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10623179" y="5820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06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10637390" y="58102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2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10625257" y="5822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10688085" y="580898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10686202" y="58204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38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10685808" y="5822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10673729" y="581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10685809" y="5813783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79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10625452" y="581363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2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10625309" y="5813783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79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10640708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10670410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10650608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10660509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10630805" y="584883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10630805" y="58290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10630805" y="58389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10623949" y="58084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1" y="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10624815" y="5807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4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10628432" y="58074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35" y="18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10628354" y="580739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38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10629943" y="5809867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2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10624647" y="581037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1130" y="3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10629665" y="5809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450" y="4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10686478" y="58084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884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10683539" y="5807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10681428" y="58074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874"/>
                  </a:moveTo>
                  <a:lnTo>
                    <a:pt x="12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10685314" y="581037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3266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10679003" y="5809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261"/>
                  </a:moveTo>
                  <a:lnTo>
                    <a:pt x="242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10918724" y="58756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10916846" y="58735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10906594" y="58877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10904515" y="5885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06" y="1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10904368" y="58855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10916448" y="58734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10854669" y="58877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10866142" y="5885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38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10853669" y="58756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10853818" y="5873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10855899" y="58734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10868030" y="58855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10916448" y="586171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10856091" y="588552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2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10855945" y="586171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6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10853669" y="580898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10853821" y="5820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06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10868030" y="58102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2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10855903" y="5822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10918724" y="580898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10916849" y="58204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10916453" y="5822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10904368" y="5810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10916448" y="5813783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79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10856091" y="581363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>
                  <a:moveTo>
                    <a:pt x="602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10855945" y="5813783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79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10871343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10901052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10881248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10891149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10861445" y="584883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10861445" y="58290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10861445" y="58389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10854579" y="58084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01" y="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10855451" y="5807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10859057" y="58074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46" y="18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10858994" y="5807394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38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10860578" y="5809867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2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10855287" y="581037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1130" y="3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10860305" y="5809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450" y="4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10917118" y="58084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884"/>
                  </a:moveTo>
                  <a:lnTo>
                    <a:pt x="659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10914179" y="58070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10912091" y="58074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874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10915954" y="581037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3266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10909639" y="58093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4261"/>
                  </a:moveTo>
                  <a:lnTo>
                    <a:pt x="245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12532803" y="51335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12544287" y="5131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0"/>
                  </a:move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12531806" y="512140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12531954" y="5119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12534032" y="51191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12546163" y="51312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12531806" y="506946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12531958" y="50809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12532796" y="5068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12544283" y="50686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12546163" y="50706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12534031" y="50828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12534229" y="51312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12534084" y="5070896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12534229" y="507074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12599486" y="506847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12597405" y="50686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12605973" y="50828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12597255" y="50706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12599492" y="51335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12597408" y="5131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12597255" y="51312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12605972" y="5119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12557865" y="5131247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47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12605972" y="5070896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12557865" y="5070749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47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12550965" y="508615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12550965" y="511585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12550965" y="509605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12550965" y="510595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12570767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12590573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12580672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12609237" y="50693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91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12612603" y="50702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12610227" y="50738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35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12612209" y="5073793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4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12609731" y="507540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12605972" y="507008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130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12605972" y="507510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450"/>
                  </a:moveTo>
                  <a:lnTo>
                    <a:pt x="425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12609237" y="513192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74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12612603" y="51289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12610227" y="512688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74" y="12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12605972" y="513075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3266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12605972" y="51244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4251" y="2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12532803" y="533431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12544287" y="53324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12531806" y="532219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12531954" y="53201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12534032" y="53199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12546163" y="53320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12531806" y="527025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12531958" y="52817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1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12532796" y="526925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12544283" y="52694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27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12546163" y="52714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12534031" y="52836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12534229" y="533203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12534084" y="527168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12534229" y="5271536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6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12599486" y="526925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12597405" y="52694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727"/>
                  </a:move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12605973" y="52836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12597255" y="52714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12599492" y="533431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12597408" y="5332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727" y="1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12597255" y="53320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12605972" y="5319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12557865" y="533203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47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12605972" y="527168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12557865" y="527153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47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12550965" y="5286930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12550965" y="531663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12550965" y="529683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12550965" y="530673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12570767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12590573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12580672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12609237" y="52701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91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12612603" y="52710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12610227" y="52746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46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12612209" y="527458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4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12609731" y="527618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12605972" y="5270858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172"/>
                  </a:moveTo>
                  <a:lnTo>
                    <a:pt x="32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12605972" y="527589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450"/>
                  </a:moveTo>
                  <a:lnTo>
                    <a:pt x="425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12609237" y="53327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74" y="70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12612603" y="53297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12610227" y="53276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74" y="123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12605972" y="533156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3266" y="1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12605972" y="532522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4251" y="245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12795317" y="586961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706"/>
                  </a:moveTo>
                  <a:lnTo>
                    <a:pt x="24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11782240" y="4377153"/>
              <a:ext cx="193040" cy="0"/>
            </a:xfrm>
            <a:custGeom>
              <a:avLst/>
              <a:gdLst/>
              <a:ahLst/>
              <a:cxnLst/>
              <a:rect l="l" t="t" r="r" b="b"/>
              <a:pathLst>
                <a:path w="193040">
                  <a:moveTo>
                    <a:pt x="192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12820195" y="60918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12829030" y="607466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3989"/>
                  </a:moveTo>
                  <a:lnTo>
                    <a:pt x="2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12831733" y="6056532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4">
                  <a:moveTo>
                    <a:pt x="0" y="18135"/>
                  </a:moveTo>
                  <a:lnTo>
                    <a:pt x="7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12839032" y="6051250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277"/>
                  </a:moveTo>
                  <a:lnTo>
                    <a:pt x="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12839852" y="60512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12840325" y="6019028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4" h="17145">
                  <a:moveTo>
                    <a:pt x="1403" y="16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12836238" y="6006592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5" h="12700">
                  <a:moveTo>
                    <a:pt x="4083" y="124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12836236" y="60065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12823929" y="5983177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476" y="9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12811313" y="5969020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12617" y="14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12811307" y="5969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12791558" y="5952738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643" y="6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12774302" y="594277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256" y="9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12774300" y="5942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12814949" y="6064304"/>
              <a:ext cx="33020" cy="27940"/>
            </a:xfrm>
            <a:custGeom>
              <a:avLst/>
              <a:gdLst/>
              <a:ahLst/>
              <a:cxnLst/>
              <a:rect l="l" t="t" r="r" b="b"/>
              <a:pathLst>
                <a:path w="33020" h="27939">
                  <a:moveTo>
                    <a:pt x="5245" y="27496"/>
                  </a:moveTo>
                  <a:lnTo>
                    <a:pt x="0" y="0"/>
                  </a:lnTo>
                </a:path>
                <a:path w="33020" h="27939">
                  <a:moveTo>
                    <a:pt x="5245" y="27496"/>
                  </a:moveTo>
                  <a:lnTo>
                    <a:pt x="32742" y="222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12570695" y="59412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12549209" y="594898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675" y="0"/>
                  </a:moveTo>
                  <a:lnTo>
                    <a:pt x="0" y="433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12532767" y="5953320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16439" y="0"/>
                  </a:moveTo>
                  <a:lnTo>
                    <a:pt x="0" y="1291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12532769" y="59662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12516330" y="5977684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5549" y="0"/>
                  </a:moveTo>
                  <a:lnTo>
                    <a:pt x="0" y="611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12505845" y="598380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10491" y="0"/>
                  </a:moveTo>
                  <a:lnTo>
                    <a:pt x="0" y="1752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12505514" y="60013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12505514" y="60022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12499699" y="6017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16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12498086" y="6019788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1612" y="0"/>
                  </a:moveTo>
                  <a:lnTo>
                    <a:pt x="0" y="1885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12498090" y="6038654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1266" y="80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12499352" y="60467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12502916" y="6062071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0" y="0"/>
                  </a:moveTo>
                  <a:lnTo>
                    <a:pt x="5570" y="1361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12508485" y="6075683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1238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12516929" y="60880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12527325" y="609994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8607" y="8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12535938" y="6108507"/>
              <a:ext cx="14604" cy="10795"/>
            </a:xfrm>
            <a:custGeom>
              <a:avLst/>
              <a:gdLst/>
              <a:ahLst/>
              <a:cxnLst/>
              <a:rect l="l" t="t" r="r" b="b"/>
              <a:pathLst>
                <a:path w="14604" h="10795">
                  <a:moveTo>
                    <a:pt x="0" y="0"/>
                  </a:moveTo>
                  <a:lnTo>
                    <a:pt x="14313" y="1017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12550249" y="61186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12563888" y="6126655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0"/>
                  </a:moveTo>
                  <a:lnTo>
                    <a:pt x="13643" y="698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12577525" y="6133639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0"/>
                  </a:moveTo>
                  <a:lnTo>
                    <a:pt x="13549" y="48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12591067" y="61384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12606142" y="6143310"/>
              <a:ext cx="22860" cy="5715"/>
            </a:xfrm>
            <a:custGeom>
              <a:avLst/>
              <a:gdLst/>
              <a:ahLst/>
              <a:cxnLst/>
              <a:rect l="l" t="t" r="r" b="b"/>
              <a:pathLst>
                <a:path w="22859" h="5714">
                  <a:moveTo>
                    <a:pt x="0" y="0"/>
                  </a:moveTo>
                  <a:lnTo>
                    <a:pt x="22732" y="509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12628869" y="6148410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0" y="0"/>
                  </a:moveTo>
                  <a:lnTo>
                    <a:pt x="6366" y="67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12635231" y="61490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12650999" y="6150790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5">
                  <a:moveTo>
                    <a:pt x="0" y="0"/>
                  </a:moveTo>
                  <a:lnTo>
                    <a:pt x="5497" y="56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12656497" y="6151256"/>
              <a:ext cx="24765" cy="635"/>
            </a:xfrm>
            <a:custGeom>
              <a:avLst/>
              <a:gdLst/>
              <a:ahLst/>
              <a:cxnLst/>
              <a:rect l="l" t="t" r="r" b="b"/>
              <a:pathLst>
                <a:path w="24765" h="635">
                  <a:moveTo>
                    <a:pt x="0" y="104"/>
                  </a:moveTo>
                  <a:lnTo>
                    <a:pt x="241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12680678" y="6151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12696426" y="6148066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0" y="1811"/>
                  </a:moveTo>
                  <a:lnTo>
                    <a:pt x="1566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12712091" y="614489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172"/>
                  </a:moveTo>
                  <a:lnTo>
                    <a:pt x="1357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12725660" y="61448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12741006" y="6132865"/>
              <a:ext cx="22225" cy="8255"/>
            </a:xfrm>
            <a:custGeom>
              <a:avLst/>
              <a:gdLst/>
              <a:ahLst/>
              <a:cxnLst/>
              <a:rect l="l" t="t" r="r" b="b"/>
              <a:pathLst>
                <a:path w="22225" h="8254">
                  <a:moveTo>
                    <a:pt x="0" y="8125"/>
                  </a:moveTo>
                  <a:lnTo>
                    <a:pt x="2212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12763136" y="613002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2848"/>
                  </a:moveTo>
                  <a:lnTo>
                    <a:pt x="5423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12768556" y="61300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12782593" y="612128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92"/>
                  </a:moveTo>
                  <a:lnTo>
                    <a:pt x="267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12785268" y="6107398"/>
              <a:ext cx="19050" cy="13970"/>
            </a:xfrm>
            <a:custGeom>
              <a:avLst/>
              <a:gdLst/>
              <a:ahLst/>
              <a:cxnLst/>
              <a:rect l="l" t="t" r="r" b="b"/>
              <a:pathLst>
                <a:path w="19050" h="13970">
                  <a:moveTo>
                    <a:pt x="0" y="13884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12804282" y="61051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251"/>
                  </a:moveTo>
                  <a:lnTo>
                    <a:pt x="219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12806481" y="61051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12817567" y="6091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177"/>
                  </a:moveTo>
                  <a:lnTo>
                    <a:pt x="212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12543806" y="5933303"/>
              <a:ext cx="27305" cy="34925"/>
            </a:xfrm>
            <a:custGeom>
              <a:avLst/>
              <a:gdLst/>
              <a:ahLst/>
              <a:cxnLst/>
              <a:rect l="l" t="t" r="r" b="b"/>
              <a:pathLst>
                <a:path w="27304" h="34925">
                  <a:moveTo>
                    <a:pt x="26889" y="7915"/>
                  </a:moveTo>
                  <a:lnTo>
                    <a:pt x="18994" y="34773"/>
                  </a:lnTo>
                </a:path>
                <a:path w="27304" h="34925">
                  <a:moveTo>
                    <a:pt x="26889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11406068" y="4895516"/>
              <a:ext cx="136525" cy="137160"/>
            </a:xfrm>
            <a:custGeom>
              <a:avLst/>
              <a:gdLst/>
              <a:ahLst/>
              <a:cxnLst/>
              <a:rect l="l" t="t" r="r" b="b"/>
              <a:pathLst>
                <a:path w="136525" h="137160">
                  <a:moveTo>
                    <a:pt x="0" y="136718"/>
                  </a:moveTo>
                  <a:lnTo>
                    <a:pt x="0" y="136152"/>
                  </a:lnTo>
                  <a:lnTo>
                    <a:pt x="6942" y="93119"/>
                  </a:lnTo>
                  <a:lnTo>
                    <a:pt x="26273" y="55744"/>
                  </a:lnTo>
                  <a:lnTo>
                    <a:pt x="55748" y="26270"/>
                  </a:lnTo>
                  <a:lnTo>
                    <a:pt x="93123" y="6941"/>
                  </a:lnTo>
                  <a:lnTo>
                    <a:pt x="1361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11727636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2565" y="0"/>
                  </a:moveTo>
                  <a:lnTo>
                    <a:pt x="0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11719683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11809764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0" y="0"/>
                  </a:moveTo>
                  <a:lnTo>
                    <a:pt x="2596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11819764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23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11542389" y="5562424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19632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11523149" y="557245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21" y="0"/>
                  </a:moveTo>
                  <a:lnTo>
                    <a:pt x="0" y="36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11547373" y="5448061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648" y="0"/>
                  </a:moveTo>
                  <a:lnTo>
                    <a:pt x="0" y="31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11543502" y="545119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863" y="0"/>
                  </a:moveTo>
                  <a:lnTo>
                    <a:pt x="0" y="284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11527959" y="5468476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649" y="0"/>
                  </a:moveTo>
                  <a:lnTo>
                    <a:pt x="0" y="4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11526694" y="5473185"/>
              <a:ext cx="1270" cy="14604"/>
            </a:xfrm>
            <a:custGeom>
              <a:avLst/>
              <a:gdLst/>
              <a:ahLst/>
              <a:cxnLst/>
              <a:rect l="l" t="t" r="r" b="b"/>
              <a:pathLst>
                <a:path w="1270" h="14604">
                  <a:moveTo>
                    <a:pt x="1266" y="0"/>
                  </a:moveTo>
                  <a:lnTo>
                    <a:pt x="0" y="1436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11534518" y="5505344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0" y="0"/>
                  </a:moveTo>
                  <a:lnTo>
                    <a:pt x="7434" y="78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11541947" y="5513138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0" y="0"/>
                  </a:moveTo>
                  <a:lnTo>
                    <a:pt x="8366" y="342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11806695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2575" y="0"/>
                  </a:moveTo>
                  <a:lnTo>
                    <a:pt x="0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11798748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12126027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0" y="0"/>
                  </a:moveTo>
                  <a:lnTo>
                    <a:pt x="2607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12136030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44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12043893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2575" y="0"/>
                  </a:moveTo>
                  <a:lnTo>
                    <a:pt x="0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12035946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12046962" y="566540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0" y="0"/>
                  </a:moveTo>
                  <a:lnTo>
                    <a:pt x="2607" y="1963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12056962" y="570337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44" y="130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11860485" y="476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0"/>
                  </a:lnTo>
                  <a:lnTo>
                    <a:pt x="293" y="2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11858729" y="4766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984" y="83"/>
                  </a:lnTo>
                  <a:lnTo>
                    <a:pt x="1727" y="910"/>
                  </a:lnTo>
                  <a:lnTo>
                    <a:pt x="1727" y="1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11818208" y="47660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905"/>
                  </a:moveTo>
                  <a:lnTo>
                    <a:pt x="0" y="921"/>
                  </a:lnTo>
                  <a:lnTo>
                    <a:pt x="743" y="83"/>
                  </a:ln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11819939" y="4764563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0" y="1507"/>
                  </a:moveTo>
                  <a:lnTo>
                    <a:pt x="6408" y="523"/>
                  </a:lnTo>
                  <a:lnTo>
                    <a:pt x="12900" y="0"/>
                  </a:lnTo>
                  <a:lnTo>
                    <a:pt x="19381" y="0"/>
                  </a:lnTo>
                  <a:lnTo>
                    <a:pt x="25894" y="0"/>
                  </a:lnTo>
                  <a:lnTo>
                    <a:pt x="32386" y="523"/>
                  </a:lnTo>
                  <a:lnTo>
                    <a:pt x="38794" y="15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11865041" y="4778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11858732" y="4798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0"/>
                  </a:moveTo>
                  <a:lnTo>
                    <a:pt x="1727" y="984"/>
                  </a:lnTo>
                  <a:lnTo>
                    <a:pt x="984" y="1832"/>
                  </a:lnTo>
                  <a:lnTo>
                    <a:pt x="0" y="192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11818211" y="4798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1926"/>
                  </a:moveTo>
                  <a:lnTo>
                    <a:pt x="743" y="1832"/>
                  </a:lnTo>
                  <a:lnTo>
                    <a:pt x="0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11819935" y="4800798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794" y="0"/>
                  </a:moveTo>
                  <a:lnTo>
                    <a:pt x="32386" y="994"/>
                  </a:lnTo>
                  <a:lnTo>
                    <a:pt x="25894" y="1497"/>
                  </a:lnTo>
                  <a:lnTo>
                    <a:pt x="19392" y="1497"/>
                  </a:lnTo>
                  <a:lnTo>
                    <a:pt x="12900" y="1497"/>
                  </a:lnTo>
                  <a:lnTo>
                    <a:pt x="6408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11865065" y="47779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450"/>
                  </a:moveTo>
                  <a:lnTo>
                    <a:pt x="366" y="219"/>
                  </a:lnTo>
                  <a:lnTo>
                    <a:pt x="795" y="73"/>
                  </a:lnTo>
                  <a:lnTo>
                    <a:pt x="12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11860512" y="4798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272" y="146"/>
                  </a:lnTo>
                  <a:lnTo>
                    <a:pt x="0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11865019" y="4787904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884" y="0"/>
                  </a:moveTo>
                  <a:lnTo>
                    <a:pt x="3266" y="219"/>
                  </a:lnTo>
                  <a:lnTo>
                    <a:pt x="2596" y="324"/>
                  </a:lnTo>
                  <a:lnTo>
                    <a:pt x="1958" y="324"/>
                  </a:lnTo>
                  <a:lnTo>
                    <a:pt x="1277" y="324"/>
                  </a:lnTo>
                  <a:lnTo>
                    <a:pt x="617" y="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11864995" y="4787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52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11868903" y="47878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11863999" y="47809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376" y="544"/>
                  </a:lnTo>
                  <a:lnTo>
                    <a:pt x="596" y="1130"/>
                  </a:lnTo>
                  <a:lnTo>
                    <a:pt x="722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11863995" y="4787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11864626" y="4782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11864622" y="4784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94" y="1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11863998" y="478421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22" y="0"/>
                  </a:moveTo>
                  <a:lnTo>
                    <a:pt x="628" y="607"/>
                  </a:lnTo>
                  <a:lnTo>
                    <a:pt x="376" y="1214"/>
                  </a:ln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11868358" y="47781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73"/>
                  </a:lnTo>
                  <a:lnTo>
                    <a:pt x="387" y="146"/>
                  </a:lnTo>
                  <a:lnTo>
                    <a:pt x="565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11868929" y="4778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11870171" y="47741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2"/>
                  </a:moveTo>
                  <a:lnTo>
                    <a:pt x="282" y="0"/>
                  </a:lnTo>
                  <a:lnTo>
                    <a:pt x="753" y="31"/>
                  </a:lnTo>
                  <a:lnTo>
                    <a:pt x="1047" y="324"/>
                  </a:lnTo>
                  <a:lnTo>
                    <a:pt x="1340" y="617"/>
                  </a:lnTo>
                  <a:lnTo>
                    <a:pt x="1371" y="1120"/>
                  </a:lnTo>
                  <a:lnTo>
                    <a:pt x="1088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11863061" y="47812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10"/>
                  </a:moveTo>
                  <a:lnTo>
                    <a:pt x="890" y="0"/>
                  </a:lnTo>
                  <a:lnTo>
                    <a:pt x="1570" y="952"/>
                  </a:lnTo>
                  <a:lnTo>
                    <a:pt x="1581" y="2146"/>
                  </a:lnTo>
                  <a:lnTo>
                    <a:pt x="1602" y="3361"/>
                  </a:lnTo>
                  <a:lnTo>
                    <a:pt x="931" y="4334"/>
                  </a:lnTo>
                  <a:lnTo>
                    <a:pt x="73" y="4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11862737" y="4776740"/>
              <a:ext cx="635" cy="13970"/>
            </a:xfrm>
            <a:custGeom>
              <a:avLst/>
              <a:gdLst/>
              <a:ahLst/>
              <a:cxnLst/>
              <a:rect l="l" t="t" r="r" b="b"/>
              <a:pathLst>
                <a:path w="634" h="13970">
                  <a:moveTo>
                    <a:pt x="0" y="0"/>
                  </a:moveTo>
                  <a:lnTo>
                    <a:pt x="188" y="0"/>
                  </a:lnTo>
                  <a:lnTo>
                    <a:pt x="345" y="2994"/>
                  </a:lnTo>
                  <a:lnTo>
                    <a:pt x="345" y="6711"/>
                  </a:lnTo>
                  <a:lnTo>
                    <a:pt x="356" y="10387"/>
                  </a:lnTo>
                  <a:lnTo>
                    <a:pt x="209" y="13413"/>
                  </a:lnTo>
                  <a:lnTo>
                    <a:pt x="10" y="13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11817836" y="47681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125" y="0"/>
                  </a:lnTo>
                  <a:lnTo>
                    <a:pt x="27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11816391" y="4768418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444" y="30009"/>
                  </a:moveTo>
                  <a:lnTo>
                    <a:pt x="471" y="25056"/>
                  </a:lnTo>
                  <a:lnTo>
                    <a:pt x="0" y="20030"/>
                  </a:lnTo>
                  <a:lnTo>
                    <a:pt x="0" y="15004"/>
                  </a:lnTo>
                  <a:lnTo>
                    <a:pt x="0" y="9978"/>
                  </a:lnTo>
                  <a:lnTo>
                    <a:pt x="471" y="4952"/>
                  </a:lnTo>
                  <a:lnTo>
                    <a:pt x="144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11830614" y="4787580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915" y="9832"/>
                  </a:moveTo>
                  <a:lnTo>
                    <a:pt x="4994" y="6785"/>
                  </a:lnTo>
                  <a:lnTo>
                    <a:pt x="2345" y="351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11834914" y="477943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31"/>
                  </a:moveTo>
                  <a:lnTo>
                    <a:pt x="219" y="31"/>
                  </a:lnTo>
                  <a:lnTo>
                    <a:pt x="471" y="0"/>
                  </a:lnTo>
                  <a:lnTo>
                    <a:pt x="722" y="0"/>
                  </a:lnTo>
                  <a:lnTo>
                    <a:pt x="4753" y="0"/>
                  </a:lnTo>
                  <a:lnTo>
                    <a:pt x="8785" y="376"/>
                  </a:lnTo>
                  <a:lnTo>
                    <a:pt x="12774" y="10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11842463" y="4786153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7329" y="6313"/>
                  </a:moveTo>
                  <a:lnTo>
                    <a:pt x="8408" y="4230"/>
                  </a:lnTo>
                  <a:lnTo>
                    <a:pt x="7895" y="1780"/>
                  </a:lnTo>
                  <a:lnTo>
                    <a:pt x="6188" y="890"/>
                  </a:lnTo>
                  <a:lnTo>
                    <a:pt x="4460" y="0"/>
                  </a:lnTo>
                  <a:lnTo>
                    <a:pt x="2177" y="994"/>
                  </a:lnTo>
                  <a:lnTo>
                    <a:pt x="1088" y="3078"/>
                  </a:lnTo>
                  <a:lnTo>
                    <a:pt x="0" y="5162"/>
                  </a:lnTo>
                  <a:lnTo>
                    <a:pt x="534" y="7591"/>
                  </a:lnTo>
                  <a:lnTo>
                    <a:pt x="2251" y="8470"/>
                  </a:lnTo>
                  <a:lnTo>
                    <a:pt x="3957" y="9371"/>
                  </a:lnTo>
                  <a:lnTo>
                    <a:pt x="6240" y="8397"/>
                  </a:lnTo>
                  <a:lnTo>
                    <a:pt x="7329" y="6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11835523" y="4779161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17381" y="14900"/>
                  </a:moveTo>
                  <a:lnTo>
                    <a:pt x="19926" y="9884"/>
                  </a:lnTo>
                  <a:lnTo>
                    <a:pt x="18669" y="4146"/>
                  </a:lnTo>
                  <a:lnTo>
                    <a:pt x="14554" y="2062"/>
                  </a:lnTo>
                  <a:lnTo>
                    <a:pt x="10460" y="0"/>
                  </a:lnTo>
                  <a:lnTo>
                    <a:pt x="5078" y="2366"/>
                  </a:lnTo>
                  <a:lnTo>
                    <a:pt x="2533" y="7392"/>
                  </a:lnTo>
                  <a:lnTo>
                    <a:pt x="0" y="12397"/>
                  </a:lnTo>
                  <a:lnTo>
                    <a:pt x="1277" y="18146"/>
                  </a:lnTo>
                  <a:lnTo>
                    <a:pt x="5361" y="20219"/>
                  </a:lnTo>
                  <a:lnTo>
                    <a:pt x="9465" y="22302"/>
                  </a:lnTo>
                  <a:lnTo>
                    <a:pt x="14837" y="19915"/>
                  </a:lnTo>
                  <a:lnTo>
                    <a:pt x="17381" y="14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11858275" y="476939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952" y="2167"/>
                  </a:moveTo>
                  <a:lnTo>
                    <a:pt x="5382" y="387"/>
                  </a:lnTo>
                  <a:lnTo>
                    <a:pt x="2931" y="0"/>
                  </a:lnTo>
                  <a:lnTo>
                    <a:pt x="1465" y="1287"/>
                  </a:lnTo>
                  <a:lnTo>
                    <a:pt x="0" y="2586"/>
                  </a:lnTo>
                  <a:lnTo>
                    <a:pt x="73" y="5057"/>
                  </a:lnTo>
                  <a:lnTo>
                    <a:pt x="1643" y="6837"/>
                  </a:lnTo>
                  <a:lnTo>
                    <a:pt x="3193" y="8607"/>
                  </a:lnTo>
                  <a:lnTo>
                    <a:pt x="5664" y="9015"/>
                  </a:lnTo>
                  <a:lnTo>
                    <a:pt x="7130" y="7717"/>
                  </a:lnTo>
                  <a:lnTo>
                    <a:pt x="8596" y="6429"/>
                  </a:lnTo>
                  <a:lnTo>
                    <a:pt x="8502" y="3926"/>
                  </a:lnTo>
                  <a:lnTo>
                    <a:pt x="6952" y="21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11851104" y="4763648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17098" y="6073"/>
                  </a:moveTo>
                  <a:lnTo>
                    <a:pt x="13706" y="1476"/>
                  </a:lnTo>
                  <a:lnTo>
                    <a:pt x="7874" y="0"/>
                  </a:lnTo>
                  <a:lnTo>
                    <a:pt x="4083" y="2785"/>
                  </a:lnTo>
                  <a:lnTo>
                    <a:pt x="303" y="5580"/>
                  </a:lnTo>
                  <a:lnTo>
                    <a:pt x="0" y="11591"/>
                  </a:lnTo>
                  <a:lnTo>
                    <a:pt x="3403" y="16198"/>
                  </a:lnTo>
                  <a:lnTo>
                    <a:pt x="6795" y="20795"/>
                  </a:lnTo>
                  <a:lnTo>
                    <a:pt x="12606" y="22250"/>
                  </a:lnTo>
                  <a:lnTo>
                    <a:pt x="16397" y="19454"/>
                  </a:lnTo>
                  <a:lnTo>
                    <a:pt x="20177" y="16669"/>
                  </a:lnTo>
                  <a:lnTo>
                    <a:pt x="20491" y="10669"/>
                  </a:lnTo>
                  <a:lnTo>
                    <a:pt x="17098" y="60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11828753" y="477961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617" y="5895"/>
                  </a:moveTo>
                  <a:lnTo>
                    <a:pt x="230" y="5277"/>
                  </a:lnTo>
                  <a:lnTo>
                    <a:pt x="0" y="4554"/>
                  </a:lnTo>
                  <a:lnTo>
                    <a:pt x="0" y="3821"/>
                  </a:lnTo>
                  <a:lnTo>
                    <a:pt x="0" y="1759"/>
                  </a:lnTo>
                  <a:lnTo>
                    <a:pt x="1654" y="41"/>
                  </a:lnTo>
                  <a:lnTo>
                    <a:pt x="3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11827990" y="4778826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617" y="8753"/>
                  </a:moveTo>
                  <a:lnTo>
                    <a:pt x="1015" y="8010"/>
                  </a:lnTo>
                  <a:lnTo>
                    <a:pt x="0" y="6387"/>
                  </a:lnTo>
                  <a:lnTo>
                    <a:pt x="0" y="4596"/>
                  </a:lnTo>
                  <a:lnTo>
                    <a:pt x="0" y="2073"/>
                  </a:lnTo>
                  <a:lnTo>
                    <a:pt x="2052" y="0"/>
                  </a:lnTo>
                  <a:lnTo>
                    <a:pt x="4596" y="0"/>
                  </a:lnTo>
                  <a:lnTo>
                    <a:pt x="5413" y="0"/>
                  </a:lnTo>
                  <a:lnTo>
                    <a:pt x="6209" y="209"/>
                  </a:lnTo>
                  <a:lnTo>
                    <a:pt x="6921" y="62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11846896" y="4769618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10764"/>
                  </a:moveTo>
                  <a:lnTo>
                    <a:pt x="1685" y="7015"/>
                  </a:lnTo>
                  <a:lnTo>
                    <a:pt x="3654" y="3434"/>
                  </a:lnTo>
                  <a:lnTo>
                    <a:pt x="5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11854051" y="4784467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052" y="0"/>
                  </a:moveTo>
                  <a:lnTo>
                    <a:pt x="6732" y="931"/>
                  </a:lnTo>
                  <a:lnTo>
                    <a:pt x="3392" y="1727"/>
                  </a:lnTo>
                  <a:lnTo>
                    <a:pt x="0" y="232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11829362" y="478550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46" y="2073"/>
                  </a:moveTo>
                  <a:lnTo>
                    <a:pt x="827" y="1413"/>
                  </a:lnTo>
                  <a:lnTo>
                    <a:pt x="408" y="6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11833704" y="47794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2"/>
                  </a:moveTo>
                  <a:lnTo>
                    <a:pt x="387" y="20"/>
                  </a:lnTo>
                  <a:lnTo>
                    <a:pt x="785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11832463" y="47795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104"/>
                  </a:moveTo>
                  <a:lnTo>
                    <a:pt x="418" y="52"/>
                  </a:lnTo>
                  <a:lnTo>
                    <a:pt x="816" y="31"/>
                  </a:ln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11866997" y="47916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502"/>
                  </a:moveTo>
                  <a:lnTo>
                    <a:pt x="219" y="178"/>
                  </a:lnTo>
                  <a:lnTo>
                    <a:pt x="565" y="0"/>
                  </a:lnTo>
                  <a:lnTo>
                    <a:pt x="942" y="0"/>
                  </a:lnTo>
                  <a:lnTo>
                    <a:pt x="1560" y="0"/>
                  </a:lnTo>
                  <a:lnTo>
                    <a:pt x="2073" y="502"/>
                  </a:lnTo>
                  <a:lnTo>
                    <a:pt x="2073" y="1141"/>
                  </a:lnTo>
                  <a:lnTo>
                    <a:pt x="2073" y="1769"/>
                  </a:lnTo>
                  <a:lnTo>
                    <a:pt x="1560" y="2261"/>
                  </a:lnTo>
                  <a:lnTo>
                    <a:pt x="942" y="2261"/>
                  </a:lnTo>
                  <a:lnTo>
                    <a:pt x="565" y="2261"/>
                  </a:lnTo>
                  <a:lnTo>
                    <a:pt x="219" y="2083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11867940" y="47921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45" y="0"/>
                  </a:lnTo>
                  <a:lnTo>
                    <a:pt x="638" y="261"/>
                  </a:lnTo>
                  <a:lnTo>
                    <a:pt x="638" y="638"/>
                  </a:lnTo>
                  <a:lnTo>
                    <a:pt x="638" y="984"/>
                  </a:lnTo>
                  <a:lnTo>
                    <a:pt x="345" y="1287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11867244" y="47921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72" y="94"/>
                  </a:lnTo>
                  <a:lnTo>
                    <a:pt x="418" y="335"/>
                  </a:lnTo>
                  <a:lnTo>
                    <a:pt x="418" y="638"/>
                  </a:lnTo>
                  <a:lnTo>
                    <a:pt x="418" y="910"/>
                  </a:lnTo>
                  <a:lnTo>
                    <a:pt x="272" y="1162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11860485" y="4679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0"/>
                  </a:lnTo>
                  <a:lnTo>
                    <a:pt x="272" y="136"/>
                  </a:lnTo>
                  <a:lnTo>
                    <a:pt x="293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11858729" y="46771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984" y="83"/>
                  </a:lnTo>
                  <a:lnTo>
                    <a:pt x="1727" y="921"/>
                  </a:lnTo>
                  <a:lnTo>
                    <a:pt x="1727" y="191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11818208" y="467714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1916"/>
                  </a:moveTo>
                  <a:lnTo>
                    <a:pt x="0" y="931"/>
                  </a:lnTo>
                  <a:lnTo>
                    <a:pt x="743" y="83"/>
                  </a:ln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11819939" y="4675640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0" y="1507"/>
                  </a:moveTo>
                  <a:lnTo>
                    <a:pt x="6408" y="523"/>
                  </a:lnTo>
                  <a:lnTo>
                    <a:pt x="12900" y="0"/>
                  </a:lnTo>
                  <a:lnTo>
                    <a:pt x="19381" y="0"/>
                  </a:lnTo>
                  <a:lnTo>
                    <a:pt x="25894" y="0"/>
                  </a:lnTo>
                  <a:lnTo>
                    <a:pt x="32386" y="523"/>
                  </a:lnTo>
                  <a:lnTo>
                    <a:pt x="38794" y="15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11865041" y="46894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11858732" y="47099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0"/>
                  </a:moveTo>
                  <a:lnTo>
                    <a:pt x="1727" y="984"/>
                  </a:lnTo>
                  <a:lnTo>
                    <a:pt x="984" y="1821"/>
                  </a:lnTo>
                  <a:lnTo>
                    <a:pt x="0" y="192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11818211" y="47099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1926"/>
                  </a:moveTo>
                  <a:lnTo>
                    <a:pt x="743" y="1821"/>
                  </a:lnTo>
                  <a:lnTo>
                    <a:pt x="0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11819935" y="4711883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794" y="0"/>
                  </a:moveTo>
                  <a:lnTo>
                    <a:pt x="32386" y="984"/>
                  </a:lnTo>
                  <a:lnTo>
                    <a:pt x="25894" y="1486"/>
                  </a:lnTo>
                  <a:lnTo>
                    <a:pt x="19392" y="1486"/>
                  </a:lnTo>
                  <a:lnTo>
                    <a:pt x="12900" y="1486"/>
                  </a:lnTo>
                  <a:lnTo>
                    <a:pt x="6408" y="98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11865065" y="46890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439"/>
                  </a:moveTo>
                  <a:lnTo>
                    <a:pt x="366" y="219"/>
                  </a:lnTo>
                  <a:lnTo>
                    <a:pt x="795" y="73"/>
                  </a:lnTo>
                  <a:lnTo>
                    <a:pt x="12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11860512" y="4709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272" y="157"/>
                  </a:lnTo>
                  <a:lnTo>
                    <a:pt x="0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11865019" y="4698990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884" y="0"/>
                  </a:moveTo>
                  <a:lnTo>
                    <a:pt x="3266" y="219"/>
                  </a:lnTo>
                  <a:lnTo>
                    <a:pt x="2596" y="314"/>
                  </a:lnTo>
                  <a:lnTo>
                    <a:pt x="1958" y="314"/>
                  </a:lnTo>
                  <a:lnTo>
                    <a:pt x="1277" y="314"/>
                  </a:lnTo>
                  <a:lnTo>
                    <a:pt x="617" y="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11864995" y="46989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52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11868903" y="46989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11863999" y="46920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376" y="523"/>
                  </a:lnTo>
                  <a:lnTo>
                    <a:pt x="596" y="1120"/>
                  </a:lnTo>
                  <a:lnTo>
                    <a:pt x="722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11863995" y="4698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11864626" y="4693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11863900" y="469517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22" y="0"/>
                  </a:moveTo>
                </a:path>
                <a:path w="1270" h="1904">
                  <a:moveTo>
                    <a:pt x="722" y="0"/>
                  </a:moveTo>
                  <a:lnTo>
                    <a:pt x="628" y="649"/>
                  </a:lnTo>
                  <a:lnTo>
                    <a:pt x="376" y="1235"/>
                  </a:lnTo>
                  <a:lnTo>
                    <a:pt x="0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11868358" y="468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83"/>
                  </a:lnTo>
                  <a:lnTo>
                    <a:pt x="387" y="157"/>
                  </a:lnTo>
                  <a:lnTo>
                    <a:pt x="565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11868929" y="46894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11870153" y="46852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82"/>
                  </a:moveTo>
                  <a:lnTo>
                    <a:pt x="282" y="0"/>
                  </a:lnTo>
                  <a:lnTo>
                    <a:pt x="774" y="41"/>
                  </a:lnTo>
                  <a:lnTo>
                    <a:pt x="1078" y="345"/>
                  </a:lnTo>
                  <a:lnTo>
                    <a:pt x="1361" y="649"/>
                  </a:lnTo>
                  <a:lnTo>
                    <a:pt x="1371" y="1120"/>
                  </a:lnTo>
                  <a:lnTo>
                    <a:pt x="1088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11863061" y="469233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10"/>
                  </a:moveTo>
                  <a:lnTo>
                    <a:pt x="890" y="0"/>
                  </a:lnTo>
                  <a:lnTo>
                    <a:pt x="1570" y="963"/>
                  </a:lnTo>
                  <a:lnTo>
                    <a:pt x="1581" y="2146"/>
                  </a:lnTo>
                  <a:lnTo>
                    <a:pt x="1602" y="3361"/>
                  </a:lnTo>
                  <a:lnTo>
                    <a:pt x="931" y="4334"/>
                  </a:lnTo>
                  <a:lnTo>
                    <a:pt x="73" y="4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11862732" y="4687826"/>
              <a:ext cx="635" cy="13970"/>
            </a:xfrm>
            <a:custGeom>
              <a:avLst/>
              <a:gdLst/>
              <a:ahLst/>
              <a:cxnLst/>
              <a:rect l="l" t="t" r="r" b="b"/>
              <a:pathLst>
                <a:path w="634" h="13970">
                  <a:moveTo>
                    <a:pt x="0" y="0"/>
                  </a:moveTo>
                  <a:lnTo>
                    <a:pt x="198" y="0"/>
                  </a:lnTo>
                  <a:lnTo>
                    <a:pt x="345" y="2994"/>
                  </a:lnTo>
                  <a:lnTo>
                    <a:pt x="356" y="6711"/>
                  </a:lnTo>
                  <a:lnTo>
                    <a:pt x="356" y="10387"/>
                  </a:lnTo>
                  <a:lnTo>
                    <a:pt x="209" y="13413"/>
                  </a:lnTo>
                  <a:lnTo>
                    <a:pt x="10" y="13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11817836" y="4679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0" y="94"/>
                  </a:lnTo>
                  <a:lnTo>
                    <a:pt x="27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11816391" y="4679495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444" y="30009"/>
                  </a:moveTo>
                  <a:lnTo>
                    <a:pt x="471" y="25067"/>
                  </a:lnTo>
                  <a:lnTo>
                    <a:pt x="0" y="20030"/>
                  </a:lnTo>
                  <a:lnTo>
                    <a:pt x="0" y="15004"/>
                  </a:lnTo>
                  <a:lnTo>
                    <a:pt x="0" y="9989"/>
                  </a:lnTo>
                  <a:lnTo>
                    <a:pt x="471" y="4963"/>
                  </a:lnTo>
                  <a:lnTo>
                    <a:pt x="144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11830614" y="4698668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915" y="9821"/>
                  </a:moveTo>
                  <a:lnTo>
                    <a:pt x="4994" y="6774"/>
                  </a:lnTo>
                  <a:lnTo>
                    <a:pt x="2345" y="34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11834914" y="469051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31"/>
                  </a:moveTo>
                  <a:lnTo>
                    <a:pt x="219" y="0"/>
                  </a:lnTo>
                  <a:lnTo>
                    <a:pt x="471" y="0"/>
                  </a:lnTo>
                  <a:lnTo>
                    <a:pt x="722" y="0"/>
                  </a:lnTo>
                  <a:lnTo>
                    <a:pt x="4753" y="0"/>
                  </a:lnTo>
                  <a:lnTo>
                    <a:pt x="8785" y="376"/>
                  </a:lnTo>
                  <a:lnTo>
                    <a:pt x="12774" y="10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11842463" y="4697238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7329" y="6313"/>
                  </a:moveTo>
                  <a:lnTo>
                    <a:pt x="8408" y="4230"/>
                  </a:lnTo>
                  <a:lnTo>
                    <a:pt x="7895" y="1769"/>
                  </a:lnTo>
                  <a:lnTo>
                    <a:pt x="6188" y="890"/>
                  </a:lnTo>
                  <a:lnTo>
                    <a:pt x="4460" y="0"/>
                  </a:lnTo>
                  <a:lnTo>
                    <a:pt x="2177" y="984"/>
                  </a:lnTo>
                  <a:lnTo>
                    <a:pt x="1088" y="3078"/>
                  </a:lnTo>
                  <a:lnTo>
                    <a:pt x="0" y="5162"/>
                  </a:lnTo>
                  <a:lnTo>
                    <a:pt x="534" y="7580"/>
                  </a:lnTo>
                  <a:lnTo>
                    <a:pt x="2251" y="8470"/>
                  </a:lnTo>
                  <a:lnTo>
                    <a:pt x="3957" y="9360"/>
                  </a:lnTo>
                  <a:lnTo>
                    <a:pt x="6240" y="8387"/>
                  </a:lnTo>
                  <a:lnTo>
                    <a:pt x="7329" y="6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11835510" y="4690225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17381" y="14921"/>
                  </a:moveTo>
                  <a:lnTo>
                    <a:pt x="19926" y="9905"/>
                  </a:lnTo>
                  <a:lnTo>
                    <a:pt x="18669" y="4146"/>
                  </a:lnTo>
                  <a:lnTo>
                    <a:pt x="14565" y="2062"/>
                  </a:lnTo>
                  <a:lnTo>
                    <a:pt x="10481" y="0"/>
                  </a:lnTo>
                  <a:lnTo>
                    <a:pt x="5078" y="2387"/>
                  </a:lnTo>
                  <a:lnTo>
                    <a:pt x="2544" y="7413"/>
                  </a:lnTo>
                  <a:lnTo>
                    <a:pt x="0" y="12418"/>
                  </a:lnTo>
                  <a:lnTo>
                    <a:pt x="1277" y="18166"/>
                  </a:lnTo>
                  <a:lnTo>
                    <a:pt x="5361" y="20229"/>
                  </a:lnTo>
                  <a:lnTo>
                    <a:pt x="9476" y="22313"/>
                  </a:lnTo>
                  <a:lnTo>
                    <a:pt x="14837" y="19936"/>
                  </a:lnTo>
                  <a:lnTo>
                    <a:pt x="17381" y="14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11858275" y="468045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952" y="2167"/>
                  </a:moveTo>
                  <a:lnTo>
                    <a:pt x="5382" y="387"/>
                  </a:lnTo>
                  <a:lnTo>
                    <a:pt x="2931" y="0"/>
                  </a:lnTo>
                  <a:lnTo>
                    <a:pt x="1465" y="1298"/>
                  </a:lnTo>
                  <a:lnTo>
                    <a:pt x="0" y="2586"/>
                  </a:lnTo>
                  <a:lnTo>
                    <a:pt x="73" y="5067"/>
                  </a:lnTo>
                  <a:lnTo>
                    <a:pt x="1643" y="6847"/>
                  </a:lnTo>
                  <a:lnTo>
                    <a:pt x="3193" y="8617"/>
                  </a:lnTo>
                  <a:lnTo>
                    <a:pt x="5664" y="9015"/>
                  </a:lnTo>
                  <a:lnTo>
                    <a:pt x="7130" y="7727"/>
                  </a:lnTo>
                  <a:lnTo>
                    <a:pt x="8596" y="6429"/>
                  </a:lnTo>
                  <a:lnTo>
                    <a:pt x="8502" y="3937"/>
                  </a:lnTo>
                  <a:lnTo>
                    <a:pt x="6952" y="21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11851104" y="4674735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17098" y="6073"/>
                  </a:moveTo>
                  <a:lnTo>
                    <a:pt x="13706" y="1476"/>
                  </a:lnTo>
                  <a:lnTo>
                    <a:pt x="7874" y="0"/>
                  </a:lnTo>
                  <a:lnTo>
                    <a:pt x="4083" y="2785"/>
                  </a:lnTo>
                  <a:lnTo>
                    <a:pt x="303" y="5580"/>
                  </a:lnTo>
                  <a:lnTo>
                    <a:pt x="0" y="11591"/>
                  </a:lnTo>
                  <a:lnTo>
                    <a:pt x="3403" y="16187"/>
                  </a:lnTo>
                  <a:lnTo>
                    <a:pt x="6795" y="20784"/>
                  </a:lnTo>
                  <a:lnTo>
                    <a:pt x="12617" y="22250"/>
                  </a:lnTo>
                  <a:lnTo>
                    <a:pt x="16397" y="19454"/>
                  </a:lnTo>
                  <a:lnTo>
                    <a:pt x="20177" y="16659"/>
                  </a:lnTo>
                  <a:lnTo>
                    <a:pt x="20491" y="10669"/>
                  </a:lnTo>
                  <a:lnTo>
                    <a:pt x="17098" y="60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11828753" y="4690668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617" y="5916"/>
                  </a:moveTo>
                  <a:lnTo>
                    <a:pt x="230" y="5308"/>
                  </a:lnTo>
                  <a:lnTo>
                    <a:pt x="0" y="4575"/>
                  </a:lnTo>
                  <a:lnTo>
                    <a:pt x="0" y="3842"/>
                  </a:lnTo>
                  <a:lnTo>
                    <a:pt x="0" y="1780"/>
                  </a:lnTo>
                  <a:lnTo>
                    <a:pt x="1654" y="73"/>
                  </a:lnTo>
                  <a:lnTo>
                    <a:pt x="3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11827990" y="4689902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617" y="8764"/>
                  </a:moveTo>
                  <a:lnTo>
                    <a:pt x="1015" y="8020"/>
                  </a:lnTo>
                  <a:lnTo>
                    <a:pt x="0" y="6387"/>
                  </a:lnTo>
                  <a:lnTo>
                    <a:pt x="0" y="4596"/>
                  </a:lnTo>
                  <a:lnTo>
                    <a:pt x="0" y="2052"/>
                  </a:lnTo>
                  <a:lnTo>
                    <a:pt x="2052" y="0"/>
                  </a:lnTo>
                  <a:lnTo>
                    <a:pt x="4596" y="0"/>
                  </a:lnTo>
                  <a:lnTo>
                    <a:pt x="5413" y="0"/>
                  </a:lnTo>
                  <a:lnTo>
                    <a:pt x="6209" y="219"/>
                  </a:lnTo>
                  <a:lnTo>
                    <a:pt x="6921" y="6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11846896" y="4680695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10764"/>
                  </a:moveTo>
                  <a:lnTo>
                    <a:pt x="1685" y="7025"/>
                  </a:lnTo>
                  <a:lnTo>
                    <a:pt x="3654" y="3434"/>
                  </a:lnTo>
                  <a:lnTo>
                    <a:pt x="5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11854051" y="4695544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052" y="0"/>
                  </a:moveTo>
                  <a:lnTo>
                    <a:pt x="6732" y="942"/>
                  </a:lnTo>
                  <a:lnTo>
                    <a:pt x="3392" y="1727"/>
                  </a:lnTo>
                  <a:lnTo>
                    <a:pt x="0" y="233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11829362" y="46965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46" y="2073"/>
                  </a:moveTo>
                  <a:lnTo>
                    <a:pt x="827" y="1382"/>
                  </a:lnTo>
                  <a:lnTo>
                    <a:pt x="408" y="68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11833704" y="46905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2"/>
                  </a:moveTo>
                  <a:lnTo>
                    <a:pt x="387" y="31"/>
                  </a:lnTo>
                  <a:lnTo>
                    <a:pt x="785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11832463" y="46905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418" y="41"/>
                  </a:lnTo>
                  <a:lnTo>
                    <a:pt x="816" y="31"/>
                  </a:ln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11866997" y="47026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471"/>
                  </a:moveTo>
                  <a:lnTo>
                    <a:pt x="219" y="178"/>
                  </a:lnTo>
                  <a:lnTo>
                    <a:pt x="565" y="0"/>
                  </a:lnTo>
                  <a:lnTo>
                    <a:pt x="942" y="0"/>
                  </a:lnTo>
                  <a:lnTo>
                    <a:pt x="1560" y="0"/>
                  </a:lnTo>
                  <a:lnTo>
                    <a:pt x="2073" y="502"/>
                  </a:lnTo>
                  <a:lnTo>
                    <a:pt x="2073" y="1120"/>
                  </a:lnTo>
                  <a:lnTo>
                    <a:pt x="2073" y="1759"/>
                  </a:lnTo>
                  <a:lnTo>
                    <a:pt x="1560" y="2251"/>
                  </a:lnTo>
                  <a:lnTo>
                    <a:pt x="942" y="2251"/>
                  </a:lnTo>
                  <a:lnTo>
                    <a:pt x="565" y="2251"/>
                  </a:lnTo>
                  <a:lnTo>
                    <a:pt x="219" y="2083"/>
                  </a:lnTo>
                  <a:lnTo>
                    <a:pt x="0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11867940" y="470316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45" y="0"/>
                  </a:lnTo>
                  <a:lnTo>
                    <a:pt x="638" y="293"/>
                  </a:lnTo>
                  <a:lnTo>
                    <a:pt x="638" y="649"/>
                  </a:lnTo>
                  <a:lnTo>
                    <a:pt x="638" y="1015"/>
                  </a:lnTo>
                  <a:lnTo>
                    <a:pt x="345" y="1287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11867244" y="470316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72" y="136"/>
                  </a:lnTo>
                  <a:lnTo>
                    <a:pt x="418" y="376"/>
                  </a:lnTo>
                  <a:lnTo>
                    <a:pt x="418" y="649"/>
                  </a:lnTo>
                  <a:lnTo>
                    <a:pt x="418" y="942"/>
                  </a:lnTo>
                  <a:lnTo>
                    <a:pt x="272" y="1193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11860485" y="476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0"/>
                  </a:lnTo>
                  <a:lnTo>
                    <a:pt x="293" y="26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11858729" y="4766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984" y="83"/>
                  </a:lnTo>
                  <a:lnTo>
                    <a:pt x="1727" y="910"/>
                  </a:lnTo>
                  <a:lnTo>
                    <a:pt x="1727" y="19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11818208" y="47660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905"/>
                  </a:moveTo>
                  <a:lnTo>
                    <a:pt x="0" y="921"/>
                  </a:lnTo>
                  <a:lnTo>
                    <a:pt x="743" y="83"/>
                  </a:ln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11819939" y="4764584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0" y="1486"/>
                  </a:moveTo>
                  <a:lnTo>
                    <a:pt x="6408" y="502"/>
                  </a:lnTo>
                  <a:lnTo>
                    <a:pt x="12900" y="0"/>
                  </a:lnTo>
                  <a:lnTo>
                    <a:pt x="19381" y="0"/>
                  </a:lnTo>
                  <a:lnTo>
                    <a:pt x="25894" y="0"/>
                  </a:lnTo>
                  <a:lnTo>
                    <a:pt x="32386" y="502"/>
                  </a:lnTo>
                  <a:lnTo>
                    <a:pt x="38794" y="14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11865041" y="4778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11858732" y="4798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0"/>
                  </a:moveTo>
                  <a:lnTo>
                    <a:pt x="1727" y="984"/>
                  </a:lnTo>
                  <a:lnTo>
                    <a:pt x="984" y="1832"/>
                  </a:lnTo>
                  <a:lnTo>
                    <a:pt x="0" y="192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11818211" y="4798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1926"/>
                  </a:moveTo>
                  <a:lnTo>
                    <a:pt x="743" y="1832"/>
                  </a:lnTo>
                  <a:lnTo>
                    <a:pt x="0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11819935" y="4800798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794" y="0"/>
                  </a:moveTo>
                  <a:lnTo>
                    <a:pt x="32386" y="994"/>
                  </a:lnTo>
                  <a:lnTo>
                    <a:pt x="25894" y="1497"/>
                  </a:lnTo>
                  <a:lnTo>
                    <a:pt x="19392" y="1497"/>
                  </a:lnTo>
                  <a:lnTo>
                    <a:pt x="12900" y="1497"/>
                  </a:lnTo>
                  <a:lnTo>
                    <a:pt x="6408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11865065" y="47779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450"/>
                  </a:moveTo>
                  <a:lnTo>
                    <a:pt x="366" y="219"/>
                  </a:lnTo>
                  <a:lnTo>
                    <a:pt x="795" y="73"/>
                  </a:lnTo>
                  <a:lnTo>
                    <a:pt x="12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11860512" y="4798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272" y="146"/>
                  </a:lnTo>
                  <a:lnTo>
                    <a:pt x="0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11865019" y="4787904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884" y="0"/>
                  </a:moveTo>
                  <a:lnTo>
                    <a:pt x="3266" y="219"/>
                  </a:lnTo>
                  <a:lnTo>
                    <a:pt x="2596" y="324"/>
                  </a:lnTo>
                  <a:lnTo>
                    <a:pt x="1958" y="324"/>
                  </a:lnTo>
                  <a:lnTo>
                    <a:pt x="1277" y="324"/>
                  </a:lnTo>
                  <a:lnTo>
                    <a:pt x="617" y="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11864995" y="4787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52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11868903" y="47878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11863999" y="47809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376" y="544"/>
                  </a:lnTo>
                  <a:lnTo>
                    <a:pt x="596" y="1130"/>
                  </a:lnTo>
                  <a:lnTo>
                    <a:pt x="722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11863995" y="4787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11864626" y="4782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11864622" y="4784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94" y="1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11863998" y="478421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22" y="0"/>
                  </a:moveTo>
                  <a:lnTo>
                    <a:pt x="628" y="607"/>
                  </a:lnTo>
                  <a:lnTo>
                    <a:pt x="376" y="1214"/>
                  </a:ln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11868358" y="47781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73"/>
                  </a:lnTo>
                  <a:lnTo>
                    <a:pt x="387" y="146"/>
                  </a:lnTo>
                  <a:lnTo>
                    <a:pt x="565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11868929" y="4778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11870171" y="47741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2"/>
                  </a:moveTo>
                  <a:lnTo>
                    <a:pt x="282" y="0"/>
                  </a:lnTo>
                  <a:lnTo>
                    <a:pt x="753" y="31"/>
                  </a:lnTo>
                  <a:lnTo>
                    <a:pt x="1047" y="324"/>
                  </a:lnTo>
                  <a:lnTo>
                    <a:pt x="1340" y="617"/>
                  </a:lnTo>
                  <a:lnTo>
                    <a:pt x="1371" y="1120"/>
                  </a:lnTo>
                  <a:lnTo>
                    <a:pt x="1088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11863061" y="47812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10"/>
                  </a:moveTo>
                  <a:lnTo>
                    <a:pt x="890" y="0"/>
                  </a:lnTo>
                  <a:lnTo>
                    <a:pt x="1570" y="952"/>
                  </a:lnTo>
                  <a:lnTo>
                    <a:pt x="1581" y="2167"/>
                  </a:lnTo>
                  <a:lnTo>
                    <a:pt x="1602" y="3361"/>
                  </a:lnTo>
                  <a:lnTo>
                    <a:pt x="931" y="4334"/>
                  </a:lnTo>
                  <a:lnTo>
                    <a:pt x="73" y="4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11862737" y="4776740"/>
              <a:ext cx="635" cy="13970"/>
            </a:xfrm>
            <a:custGeom>
              <a:avLst/>
              <a:gdLst/>
              <a:ahLst/>
              <a:cxnLst/>
              <a:rect l="l" t="t" r="r" b="b"/>
              <a:pathLst>
                <a:path w="634" h="13970">
                  <a:moveTo>
                    <a:pt x="0" y="0"/>
                  </a:moveTo>
                  <a:lnTo>
                    <a:pt x="188" y="0"/>
                  </a:lnTo>
                  <a:lnTo>
                    <a:pt x="345" y="2994"/>
                  </a:lnTo>
                  <a:lnTo>
                    <a:pt x="345" y="6711"/>
                  </a:lnTo>
                  <a:lnTo>
                    <a:pt x="356" y="10387"/>
                  </a:lnTo>
                  <a:lnTo>
                    <a:pt x="209" y="13413"/>
                  </a:lnTo>
                  <a:lnTo>
                    <a:pt x="10" y="13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11817836" y="47681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125" y="0"/>
                  </a:lnTo>
                  <a:lnTo>
                    <a:pt x="27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11816391" y="4768418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444" y="30009"/>
                  </a:moveTo>
                  <a:lnTo>
                    <a:pt x="471" y="25056"/>
                  </a:lnTo>
                  <a:lnTo>
                    <a:pt x="0" y="20030"/>
                  </a:lnTo>
                  <a:lnTo>
                    <a:pt x="0" y="15004"/>
                  </a:lnTo>
                  <a:lnTo>
                    <a:pt x="0" y="9978"/>
                  </a:lnTo>
                  <a:lnTo>
                    <a:pt x="471" y="4952"/>
                  </a:lnTo>
                  <a:lnTo>
                    <a:pt x="144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11830614" y="4787580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915" y="9832"/>
                  </a:moveTo>
                  <a:lnTo>
                    <a:pt x="4994" y="6785"/>
                  </a:lnTo>
                  <a:lnTo>
                    <a:pt x="2345" y="351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11834914" y="4779461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722" y="0"/>
                  </a:lnTo>
                  <a:lnTo>
                    <a:pt x="4753" y="0"/>
                  </a:lnTo>
                  <a:lnTo>
                    <a:pt x="8785" y="345"/>
                  </a:lnTo>
                  <a:lnTo>
                    <a:pt x="12774" y="103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11842494" y="4786153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7298" y="6313"/>
                  </a:moveTo>
                  <a:lnTo>
                    <a:pt x="8376" y="4230"/>
                  </a:lnTo>
                  <a:lnTo>
                    <a:pt x="7863" y="1780"/>
                  </a:lnTo>
                  <a:lnTo>
                    <a:pt x="6156" y="890"/>
                  </a:lnTo>
                  <a:lnTo>
                    <a:pt x="4429" y="0"/>
                  </a:lnTo>
                  <a:lnTo>
                    <a:pt x="2167" y="1005"/>
                  </a:lnTo>
                  <a:lnTo>
                    <a:pt x="1078" y="3088"/>
                  </a:lnTo>
                  <a:lnTo>
                    <a:pt x="0" y="5172"/>
                  </a:lnTo>
                  <a:lnTo>
                    <a:pt x="502" y="7591"/>
                  </a:lnTo>
                  <a:lnTo>
                    <a:pt x="2219" y="8470"/>
                  </a:lnTo>
                  <a:lnTo>
                    <a:pt x="3926" y="9371"/>
                  </a:lnTo>
                  <a:lnTo>
                    <a:pt x="6209" y="8397"/>
                  </a:lnTo>
                  <a:lnTo>
                    <a:pt x="7298" y="6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11835523" y="4779161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17381" y="14900"/>
                  </a:moveTo>
                  <a:lnTo>
                    <a:pt x="19926" y="9884"/>
                  </a:lnTo>
                  <a:lnTo>
                    <a:pt x="18669" y="4146"/>
                  </a:lnTo>
                  <a:lnTo>
                    <a:pt x="14554" y="2062"/>
                  </a:lnTo>
                  <a:lnTo>
                    <a:pt x="10460" y="0"/>
                  </a:lnTo>
                  <a:lnTo>
                    <a:pt x="5078" y="2366"/>
                  </a:lnTo>
                  <a:lnTo>
                    <a:pt x="2533" y="7392"/>
                  </a:lnTo>
                  <a:lnTo>
                    <a:pt x="0" y="12397"/>
                  </a:lnTo>
                  <a:lnTo>
                    <a:pt x="1277" y="18146"/>
                  </a:lnTo>
                  <a:lnTo>
                    <a:pt x="5361" y="20219"/>
                  </a:lnTo>
                  <a:lnTo>
                    <a:pt x="9465" y="22302"/>
                  </a:lnTo>
                  <a:lnTo>
                    <a:pt x="14837" y="19915"/>
                  </a:lnTo>
                  <a:lnTo>
                    <a:pt x="17381" y="149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11858275" y="476939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952" y="2167"/>
                  </a:moveTo>
                  <a:lnTo>
                    <a:pt x="5382" y="387"/>
                  </a:lnTo>
                  <a:lnTo>
                    <a:pt x="2931" y="0"/>
                  </a:lnTo>
                  <a:lnTo>
                    <a:pt x="1465" y="1287"/>
                  </a:lnTo>
                  <a:lnTo>
                    <a:pt x="0" y="2586"/>
                  </a:lnTo>
                  <a:lnTo>
                    <a:pt x="62" y="5057"/>
                  </a:lnTo>
                  <a:lnTo>
                    <a:pt x="1633" y="6837"/>
                  </a:lnTo>
                  <a:lnTo>
                    <a:pt x="3193" y="8607"/>
                  </a:lnTo>
                  <a:lnTo>
                    <a:pt x="5664" y="9015"/>
                  </a:lnTo>
                  <a:lnTo>
                    <a:pt x="7130" y="7717"/>
                  </a:lnTo>
                  <a:lnTo>
                    <a:pt x="8586" y="6429"/>
                  </a:lnTo>
                  <a:lnTo>
                    <a:pt x="8502" y="3926"/>
                  </a:lnTo>
                  <a:lnTo>
                    <a:pt x="6952" y="21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11851100" y="4763648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17098" y="6073"/>
                  </a:moveTo>
                  <a:lnTo>
                    <a:pt x="13706" y="1476"/>
                  </a:lnTo>
                  <a:lnTo>
                    <a:pt x="7874" y="0"/>
                  </a:lnTo>
                  <a:lnTo>
                    <a:pt x="4083" y="2785"/>
                  </a:lnTo>
                  <a:lnTo>
                    <a:pt x="303" y="5580"/>
                  </a:lnTo>
                  <a:lnTo>
                    <a:pt x="0" y="11591"/>
                  </a:lnTo>
                  <a:lnTo>
                    <a:pt x="3403" y="16198"/>
                  </a:lnTo>
                  <a:lnTo>
                    <a:pt x="6806" y="20795"/>
                  </a:lnTo>
                  <a:lnTo>
                    <a:pt x="12617" y="22250"/>
                  </a:lnTo>
                  <a:lnTo>
                    <a:pt x="16397" y="19454"/>
                  </a:lnTo>
                  <a:lnTo>
                    <a:pt x="20177" y="16669"/>
                  </a:lnTo>
                  <a:lnTo>
                    <a:pt x="20491" y="10669"/>
                  </a:lnTo>
                  <a:lnTo>
                    <a:pt x="17098" y="60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11828753" y="477961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617" y="5895"/>
                  </a:moveTo>
                  <a:lnTo>
                    <a:pt x="230" y="5277"/>
                  </a:lnTo>
                  <a:lnTo>
                    <a:pt x="0" y="4554"/>
                  </a:lnTo>
                  <a:lnTo>
                    <a:pt x="0" y="3821"/>
                  </a:lnTo>
                  <a:lnTo>
                    <a:pt x="0" y="1759"/>
                  </a:lnTo>
                  <a:lnTo>
                    <a:pt x="1654" y="41"/>
                  </a:lnTo>
                  <a:lnTo>
                    <a:pt x="3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11827990" y="4778826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617" y="8753"/>
                  </a:moveTo>
                  <a:lnTo>
                    <a:pt x="1015" y="8010"/>
                  </a:lnTo>
                  <a:lnTo>
                    <a:pt x="0" y="6387"/>
                  </a:lnTo>
                  <a:lnTo>
                    <a:pt x="0" y="4596"/>
                  </a:lnTo>
                  <a:lnTo>
                    <a:pt x="0" y="2073"/>
                  </a:lnTo>
                  <a:lnTo>
                    <a:pt x="2052" y="0"/>
                  </a:lnTo>
                  <a:lnTo>
                    <a:pt x="4596" y="0"/>
                  </a:lnTo>
                  <a:lnTo>
                    <a:pt x="5413" y="0"/>
                  </a:lnTo>
                  <a:lnTo>
                    <a:pt x="6209" y="209"/>
                  </a:lnTo>
                  <a:lnTo>
                    <a:pt x="6921" y="62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11846896" y="4769618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10764"/>
                  </a:moveTo>
                  <a:lnTo>
                    <a:pt x="1685" y="7015"/>
                  </a:lnTo>
                  <a:lnTo>
                    <a:pt x="3654" y="3434"/>
                  </a:lnTo>
                  <a:lnTo>
                    <a:pt x="5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11854051" y="4784467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052" y="0"/>
                  </a:moveTo>
                  <a:lnTo>
                    <a:pt x="6732" y="931"/>
                  </a:lnTo>
                  <a:lnTo>
                    <a:pt x="3392" y="1727"/>
                  </a:lnTo>
                  <a:lnTo>
                    <a:pt x="0" y="232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11829362" y="478550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46" y="2073"/>
                  </a:moveTo>
                  <a:lnTo>
                    <a:pt x="827" y="1413"/>
                  </a:lnTo>
                  <a:lnTo>
                    <a:pt x="408" y="6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11833704" y="47794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2"/>
                  </a:moveTo>
                  <a:lnTo>
                    <a:pt x="387" y="20"/>
                  </a:lnTo>
                  <a:lnTo>
                    <a:pt x="785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11832463" y="47795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104"/>
                  </a:moveTo>
                  <a:lnTo>
                    <a:pt x="418" y="52"/>
                  </a:lnTo>
                  <a:lnTo>
                    <a:pt x="816" y="31"/>
                  </a:ln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11866997" y="47916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502"/>
                  </a:moveTo>
                  <a:lnTo>
                    <a:pt x="219" y="178"/>
                  </a:lnTo>
                  <a:lnTo>
                    <a:pt x="565" y="0"/>
                  </a:lnTo>
                  <a:lnTo>
                    <a:pt x="942" y="0"/>
                  </a:lnTo>
                  <a:lnTo>
                    <a:pt x="1560" y="0"/>
                  </a:lnTo>
                  <a:lnTo>
                    <a:pt x="2073" y="502"/>
                  </a:lnTo>
                  <a:lnTo>
                    <a:pt x="2073" y="1141"/>
                  </a:lnTo>
                  <a:lnTo>
                    <a:pt x="2073" y="1769"/>
                  </a:lnTo>
                  <a:lnTo>
                    <a:pt x="1560" y="2261"/>
                  </a:lnTo>
                  <a:lnTo>
                    <a:pt x="942" y="2261"/>
                  </a:lnTo>
                  <a:lnTo>
                    <a:pt x="565" y="2261"/>
                  </a:lnTo>
                  <a:lnTo>
                    <a:pt x="219" y="2083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11867940" y="47921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45" y="0"/>
                  </a:lnTo>
                  <a:lnTo>
                    <a:pt x="638" y="261"/>
                  </a:lnTo>
                  <a:lnTo>
                    <a:pt x="638" y="638"/>
                  </a:lnTo>
                  <a:lnTo>
                    <a:pt x="638" y="984"/>
                  </a:lnTo>
                  <a:lnTo>
                    <a:pt x="345" y="1287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11867244" y="47921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72" y="94"/>
                  </a:lnTo>
                  <a:lnTo>
                    <a:pt x="418" y="335"/>
                  </a:lnTo>
                  <a:lnTo>
                    <a:pt x="418" y="638"/>
                  </a:lnTo>
                  <a:lnTo>
                    <a:pt x="418" y="910"/>
                  </a:lnTo>
                  <a:lnTo>
                    <a:pt x="272" y="1162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11860485" y="4679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0"/>
                  </a:lnTo>
                  <a:lnTo>
                    <a:pt x="272" y="136"/>
                  </a:lnTo>
                  <a:lnTo>
                    <a:pt x="293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11858729" y="46771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984" y="83"/>
                  </a:lnTo>
                  <a:lnTo>
                    <a:pt x="1727" y="921"/>
                  </a:lnTo>
                  <a:lnTo>
                    <a:pt x="1727" y="191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11818208" y="467714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1916"/>
                  </a:moveTo>
                  <a:lnTo>
                    <a:pt x="0" y="931"/>
                  </a:lnTo>
                  <a:lnTo>
                    <a:pt x="743" y="83"/>
                  </a:lnTo>
                  <a:lnTo>
                    <a:pt x="172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11819939" y="4675640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0" y="1507"/>
                  </a:moveTo>
                  <a:lnTo>
                    <a:pt x="6408" y="523"/>
                  </a:lnTo>
                  <a:lnTo>
                    <a:pt x="12900" y="0"/>
                  </a:lnTo>
                  <a:lnTo>
                    <a:pt x="19381" y="0"/>
                  </a:lnTo>
                  <a:lnTo>
                    <a:pt x="25894" y="0"/>
                  </a:lnTo>
                  <a:lnTo>
                    <a:pt x="32386" y="523"/>
                  </a:lnTo>
                  <a:lnTo>
                    <a:pt x="38794" y="15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11865041" y="46894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11858732" y="47099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0"/>
                  </a:moveTo>
                  <a:lnTo>
                    <a:pt x="1727" y="984"/>
                  </a:lnTo>
                  <a:lnTo>
                    <a:pt x="984" y="1821"/>
                  </a:lnTo>
                  <a:lnTo>
                    <a:pt x="0" y="192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11818211" y="47099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27" y="1926"/>
                  </a:moveTo>
                  <a:lnTo>
                    <a:pt x="743" y="1821"/>
                  </a:lnTo>
                  <a:lnTo>
                    <a:pt x="0" y="9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11819935" y="4711883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794" y="0"/>
                  </a:moveTo>
                  <a:lnTo>
                    <a:pt x="32386" y="984"/>
                  </a:lnTo>
                  <a:lnTo>
                    <a:pt x="25894" y="1486"/>
                  </a:lnTo>
                  <a:lnTo>
                    <a:pt x="19392" y="1486"/>
                  </a:lnTo>
                  <a:lnTo>
                    <a:pt x="12900" y="1486"/>
                  </a:lnTo>
                  <a:lnTo>
                    <a:pt x="6408" y="98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11865065" y="46890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439"/>
                  </a:moveTo>
                  <a:lnTo>
                    <a:pt x="366" y="219"/>
                  </a:lnTo>
                  <a:lnTo>
                    <a:pt x="795" y="73"/>
                  </a:lnTo>
                  <a:lnTo>
                    <a:pt x="12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11860512" y="4709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72" y="0"/>
                  </a:moveTo>
                  <a:lnTo>
                    <a:pt x="272" y="157"/>
                  </a:lnTo>
                  <a:lnTo>
                    <a:pt x="0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11865019" y="4698990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3884" y="0"/>
                  </a:moveTo>
                  <a:lnTo>
                    <a:pt x="3266" y="219"/>
                  </a:lnTo>
                  <a:lnTo>
                    <a:pt x="2596" y="314"/>
                  </a:lnTo>
                  <a:lnTo>
                    <a:pt x="1958" y="314"/>
                  </a:lnTo>
                  <a:lnTo>
                    <a:pt x="1277" y="314"/>
                  </a:lnTo>
                  <a:lnTo>
                    <a:pt x="617" y="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11864995" y="46989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52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11868903" y="46989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11863999" y="46920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376" y="544"/>
                  </a:lnTo>
                  <a:lnTo>
                    <a:pt x="596" y="1141"/>
                  </a:lnTo>
                  <a:lnTo>
                    <a:pt x="722" y="17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11863995" y="4698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11864626" y="4693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11863900" y="469517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22" y="0"/>
                  </a:moveTo>
                </a:path>
                <a:path w="1270" h="1904">
                  <a:moveTo>
                    <a:pt x="722" y="0"/>
                  </a:moveTo>
                  <a:lnTo>
                    <a:pt x="628" y="617"/>
                  </a:lnTo>
                  <a:lnTo>
                    <a:pt x="376" y="1214"/>
                  </a:lnTo>
                  <a:lnTo>
                    <a:pt x="0" y="172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11868358" y="468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83"/>
                  </a:lnTo>
                  <a:lnTo>
                    <a:pt x="387" y="157"/>
                  </a:lnTo>
                  <a:lnTo>
                    <a:pt x="565" y="2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5" name="object 8165"/>
            <p:cNvSpPr/>
            <p:nvPr/>
          </p:nvSpPr>
          <p:spPr>
            <a:xfrm>
              <a:off x="11868929" y="46894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11870153" y="46852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82"/>
                  </a:moveTo>
                  <a:lnTo>
                    <a:pt x="282" y="0"/>
                  </a:lnTo>
                  <a:lnTo>
                    <a:pt x="774" y="41"/>
                  </a:lnTo>
                  <a:lnTo>
                    <a:pt x="1078" y="345"/>
                  </a:lnTo>
                  <a:lnTo>
                    <a:pt x="1361" y="649"/>
                  </a:lnTo>
                  <a:lnTo>
                    <a:pt x="1392" y="1141"/>
                  </a:lnTo>
                  <a:lnTo>
                    <a:pt x="1099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11863061" y="469233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10"/>
                  </a:moveTo>
                  <a:lnTo>
                    <a:pt x="890" y="0"/>
                  </a:lnTo>
                  <a:lnTo>
                    <a:pt x="1570" y="963"/>
                  </a:lnTo>
                  <a:lnTo>
                    <a:pt x="1581" y="2146"/>
                  </a:lnTo>
                  <a:lnTo>
                    <a:pt x="1602" y="3361"/>
                  </a:lnTo>
                  <a:lnTo>
                    <a:pt x="931" y="4334"/>
                  </a:lnTo>
                  <a:lnTo>
                    <a:pt x="73" y="4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11862732" y="4687826"/>
              <a:ext cx="635" cy="13970"/>
            </a:xfrm>
            <a:custGeom>
              <a:avLst/>
              <a:gdLst/>
              <a:ahLst/>
              <a:cxnLst/>
              <a:rect l="l" t="t" r="r" b="b"/>
              <a:pathLst>
                <a:path w="634" h="13970">
                  <a:moveTo>
                    <a:pt x="0" y="0"/>
                  </a:moveTo>
                  <a:lnTo>
                    <a:pt x="198" y="0"/>
                  </a:lnTo>
                  <a:lnTo>
                    <a:pt x="345" y="2994"/>
                  </a:lnTo>
                  <a:lnTo>
                    <a:pt x="356" y="6711"/>
                  </a:lnTo>
                  <a:lnTo>
                    <a:pt x="356" y="10387"/>
                  </a:lnTo>
                  <a:lnTo>
                    <a:pt x="209" y="13413"/>
                  </a:lnTo>
                  <a:lnTo>
                    <a:pt x="10" y="13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11817836" y="4679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40"/>
                  </a:moveTo>
                  <a:lnTo>
                    <a:pt x="125" y="0"/>
                  </a:lnTo>
                  <a:lnTo>
                    <a:pt x="27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11816391" y="4679495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444" y="30009"/>
                  </a:moveTo>
                  <a:lnTo>
                    <a:pt x="471" y="25067"/>
                  </a:lnTo>
                  <a:lnTo>
                    <a:pt x="0" y="20030"/>
                  </a:lnTo>
                  <a:lnTo>
                    <a:pt x="0" y="15004"/>
                  </a:lnTo>
                  <a:lnTo>
                    <a:pt x="0" y="9989"/>
                  </a:lnTo>
                  <a:lnTo>
                    <a:pt x="471" y="4963"/>
                  </a:lnTo>
                  <a:lnTo>
                    <a:pt x="144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11830614" y="4698668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915" y="9821"/>
                  </a:moveTo>
                  <a:lnTo>
                    <a:pt x="4994" y="6774"/>
                  </a:lnTo>
                  <a:lnTo>
                    <a:pt x="2345" y="350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11834914" y="469051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31"/>
                  </a:moveTo>
                  <a:lnTo>
                    <a:pt x="219" y="31"/>
                  </a:lnTo>
                  <a:lnTo>
                    <a:pt x="471" y="0"/>
                  </a:lnTo>
                  <a:lnTo>
                    <a:pt x="722" y="0"/>
                  </a:lnTo>
                  <a:lnTo>
                    <a:pt x="4753" y="0"/>
                  </a:lnTo>
                  <a:lnTo>
                    <a:pt x="8785" y="376"/>
                  </a:lnTo>
                  <a:lnTo>
                    <a:pt x="12774" y="10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11842494" y="4697238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7298" y="6313"/>
                  </a:moveTo>
                  <a:lnTo>
                    <a:pt x="8376" y="4230"/>
                  </a:lnTo>
                  <a:lnTo>
                    <a:pt x="7863" y="1769"/>
                  </a:lnTo>
                  <a:lnTo>
                    <a:pt x="6156" y="890"/>
                  </a:lnTo>
                  <a:lnTo>
                    <a:pt x="4429" y="0"/>
                  </a:lnTo>
                  <a:lnTo>
                    <a:pt x="2167" y="994"/>
                  </a:lnTo>
                  <a:lnTo>
                    <a:pt x="1078" y="3078"/>
                  </a:lnTo>
                  <a:lnTo>
                    <a:pt x="0" y="5172"/>
                  </a:lnTo>
                  <a:lnTo>
                    <a:pt x="502" y="7580"/>
                  </a:lnTo>
                  <a:lnTo>
                    <a:pt x="2219" y="8470"/>
                  </a:lnTo>
                  <a:lnTo>
                    <a:pt x="3926" y="9360"/>
                  </a:lnTo>
                  <a:lnTo>
                    <a:pt x="6209" y="8387"/>
                  </a:lnTo>
                  <a:lnTo>
                    <a:pt x="7298" y="63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11835510" y="4690225"/>
              <a:ext cx="20320" cy="22860"/>
            </a:xfrm>
            <a:custGeom>
              <a:avLst/>
              <a:gdLst/>
              <a:ahLst/>
              <a:cxnLst/>
              <a:rect l="l" t="t" r="r" b="b"/>
              <a:pathLst>
                <a:path w="20320" h="22860">
                  <a:moveTo>
                    <a:pt x="17381" y="14921"/>
                  </a:moveTo>
                  <a:lnTo>
                    <a:pt x="19926" y="9905"/>
                  </a:lnTo>
                  <a:lnTo>
                    <a:pt x="18669" y="4146"/>
                  </a:lnTo>
                  <a:lnTo>
                    <a:pt x="14565" y="2062"/>
                  </a:lnTo>
                  <a:lnTo>
                    <a:pt x="10481" y="0"/>
                  </a:lnTo>
                  <a:lnTo>
                    <a:pt x="5078" y="2387"/>
                  </a:lnTo>
                  <a:lnTo>
                    <a:pt x="2544" y="7413"/>
                  </a:lnTo>
                  <a:lnTo>
                    <a:pt x="0" y="12418"/>
                  </a:lnTo>
                  <a:lnTo>
                    <a:pt x="1277" y="18166"/>
                  </a:lnTo>
                  <a:lnTo>
                    <a:pt x="5361" y="20229"/>
                  </a:lnTo>
                  <a:lnTo>
                    <a:pt x="9476" y="22313"/>
                  </a:lnTo>
                  <a:lnTo>
                    <a:pt x="14837" y="19936"/>
                  </a:lnTo>
                  <a:lnTo>
                    <a:pt x="17381" y="149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5" name="object 8175"/>
            <p:cNvSpPr/>
            <p:nvPr/>
          </p:nvSpPr>
          <p:spPr>
            <a:xfrm>
              <a:off x="11858275" y="468045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952" y="2167"/>
                  </a:moveTo>
                  <a:lnTo>
                    <a:pt x="5382" y="387"/>
                  </a:lnTo>
                  <a:lnTo>
                    <a:pt x="2931" y="0"/>
                  </a:lnTo>
                  <a:lnTo>
                    <a:pt x="1465" y="1298"/>
                  </a:lnTo>
                  <a:lnTo>
                    <a:pt x="0" y="2586"/>
                  </a:lnTo>
                  <a:lnTo>
                    <a:pt x="73" y="5067"/>
                  </a:lnTo>
                  <a:lnTo>
                    <a:pt x="1643" y="6847"/>
                  </a:lnTo>
                  <a:lnTo>
                    <a:pt x="3193" y="8617"/>
                  </a:lnTo>
                  <a:lnTo>
                    <a:pt x="5664" y="9015"/>
                  </a:lnTo>
                  <a:lnTo>
                    <a:pt x="7130" y="7727"/>
                  </a:lnTo>
                  <a:lnTo>
                    <a:pt x="8596" y="6429"/>
                  </a:lnTo>
                  <a:lnTo>
                    <a:pt x="8502" y="3937"/>
                  </a:lnTo>
                  <a:lnTo>
                    <a:pt x="6952" y="21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11851100" y="4674735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60">
                  <a:moveTo>
                    <a:pt x="17098" y="6073"/>
                  </a:moveTo>
                  <a:lnTo>
                    <a:pt x="13706" y="1476"/>
                  </a:lnTo>
                  <a:lnTo>
                    <a:pt x="7874" y="0"/>
                  </a:lnTo>
                  <a:lnTo>
                    <a:pt x="4083" y="2785"/>
                  </a:lnTo>
                  <a:lnTo>
                    <a:pt x="303" y="5580"/>
                  </a:lnTo>
                  <a:lnTo>
                    <a:pt x="0" y="11591"/>
                  </a:lnTo>
                  <a:lnTo>
                    <a:pt x="3403" y="16187"/>
                  </a:lnTo>
                  <a:lnTo>
                    <a:pt x="6806" y="20784"/>
                  </a:lnTo>
                  <a:lnTo>
                    <a:pt x="12617" y="22250"/>
                  </a:lnTo>
                  <a:lnTo>
                    <a:pt x="16397" y="19454"/>
                  </a:lnTo>
                  <a:lnTo>
                    <a:pt x="20177" y="16659"/>
                  </a:lnTo>
                  <a:lnTo>
                    <a:pt x="20491" y="10669"/>
                  </a:lnTo>
                  <a:lnTo>
                    <a:pt x="17098" y="60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11828753" y="4690689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617" y="5895"/>
                  </a:moveTo>
                  <a:lnTo>
                    <a:pt x="230" y="5287"/>
                  </a:lnTo>
                  <a:lnTo>
                    <a:pt x="0" y="4554"/>
                  </a:lnTo>
                  <a:lnTo>
                    <a:pt x="0" y="3821"/>
                  </a:lnTo>
                  <a:lnTo>
                    <a:pt x="0" y="1759"/>
                  </a:lnTo>
                  <a:lnTo>
                    <a:pt x="1654" y="52"/>
                  </a:lnTo>
                  <a:lnTo>
                    <a:pt x="37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8" name="object 8178"/>
            <p:cNvSpPr/>
            <p:nvPr/>
          </p:nvSpPr>
          <p:spPr>
            <a:xfrm>
              <a:off x="11827990" y="4689902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2617" y="8764"/>
                  </a:moveTo>
                  <a:lnTo>
                    <a:pt x="1015" y="8020"/>
                  </a:lnTo>
                  <a:lnTo>
                    <a:pt x="0" y="6387"/>
                  </a:lnTo>
                  <a:lnTo>
                    <a:pt x="0" y="4596"/>
                  </a:lnTo>
                  <a:lnTo>
                    <a:pt x="0" y="2073"/>
                  </a:lnTo>
                  <a:lnTo>
                    <a:pt x="2052" y="0"/>
                  </a:lnTo>
                  <a:lnTo>
                    <a:pt x="4596" y="0"/>
                  </a:lnTo>
                  <a:lnTo>
                    <a:pt x="5413" y="0"/>
                  </a:lnTo>
                  <a:lnTo>
                    <a:pt x="6209" y="219"/>
                  </a:lnTo>
                  <a:lnTo>
                    <a:pt x="6921" y="63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9" name="object 8179"/>
            <p:cNvSpPr/>
            <p:nvPr/>
          </p:nvSpPr>
          <p:spPr>
            <a:xfrm>
              <a:off x="11846896" y="4680695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10764"/>
                  </a:moveTo>
                  <a:lnTo>
                    <a:pt x="1685" y="7025"/>
                  </a:lnTo>
                  <a:lnTo>
                    <a:pt x="3654" y="3434"/>
                  </a:lnTo>
                  <a:lnTo>
                    <a:pt x="587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11854051" y="4695544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10052" y="0"/>
                  </a:moveTo>
                  <a:lnTo>
                    <a:pt x="6732" y="942"/>
                  </a:lnTo>
                  <a:lnTo>
                    <a:pt x="3392" y="1727"/>
                  </a:lnTo>
                  <a:lnTo>
                    <a:pt x="0" y="233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11829362" y="46965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46" y="2073"/>
                  </a:moveTo>
                  <a:lnTo>
                    <a:pt x="827" y="1413"/>
                  </a:lnTo>
                  <a:lnTo>
                    <a:pt x="408" y="68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11833704" y="46905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2"/>
                  </a:moveTo>
                  <a:lnTo>
                    <a:pt x="387" y="31"/>
                  </a:lnTo>
                  <a:lnTo>
                    <a:pt x="785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11832463" y="46905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94"/>
                  </a:moveTo>
                  <a:lnTo>
                    <a:pt x="418" y="41"/>
                  </a:lnTo>
                  <a:lnTo>
                    <a:pt x="816" y="20"/>
                  </a:lnTo>
                  <a:lnTo>
                    <a:pt x="123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11866997" y="47026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502"/>
                  </a:moveTo>
                  <a:lnTo>
                    <a:pt x="219" y="178"/>
                  </a:lnTo>
                  <a:lnTo>
                    <a:pt x="565" y="0"/>
                  </a:lnTo>
                  <a:lnTo>
                    <a:pt x="942" y="0"/>
                  </a:lnTo>
                  <a:lnTo>
                    <a:pt x="1560" y="0"/>
                  </a:lnTo>
                  <a:lnTo>
                    <a:pt x="2073" y="502"/>
                  </a:lnTo>
                  <a:lnTo>
                    <a:pt x="2073" y="1151"/>
                  </a:lnTo>
                  <a:lnTo>
                    <a:pt x="2073" y="1769"/>
                  </a:lnTo>
                  <a:lnTo>
                    <a:pt x="1560" y="2261"/>
                  </a:lnTo>
                  <a:lnTo>
                    <a:pt x="942" y="2261"/>
                  </a:lnTo>
                  <a:lnTo>
                    <a:pt x="565" y="2261"/>
                  </a:lnTo>
                  <a:lnTo>
                    <a:pt x="219" y="2094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11867940" y="47031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345" y="0"/>
                  </a:lnTo>
                  <a:lnTo>
                    <a:pt x="638" y="272"/>
                  </a:lnTo>
                  <a:lnTo>
                    <a:pt x="638" y="649"/>
                  </a:lnTo>
                  <a:lnTo>
                    <a:pt x="638" y="984"/>
                  </a:lnTo>
                  <a:lnTo>
                    <a:pt x="345" y="1287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11867244" y="47031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72" y="104"/>
                  </a:lnTo>
                  <a:lnTo>
                    <a:pt x="418" y="345"/>
                  </a:lnTo>
                  <a:lnTo>
                    <a:pt x="418" y="649"/>
                  </a:lnTo>
                  <a:lnTo>
                    <a:pt x="418" y="921"/>
                  </a:lnTo>
                  <a:lnTo>
                    <a:pt x="272" y="1172"/>
                  </a:lnTo>
                  <a:lnTo>
                    <a:pt x="0" y="128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11241449" y="58100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75"/>
                  </a:moveTo>
                  <a:lnTo>
                    <a:pt x="0" y="1162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11241443" y="58703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2575"/>
                  </a:moveTo>
                  <a:lnTo>
                    <a:pt x="1141" y="2575"/>
                  </a:lnTo>
                  <a:lnTo>
                    <a:pt x="0" y="14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11331953" y="58100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75" y="1162"/>
                  </a:lnTo>
                  <a:lnTo>
                    <a:pt x="2575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0" name="object 8190"/>
            <p:cNvSpPr/>
            <p:nvPr/>
          </p:nvSpPr>
          <p:spPr>
            <a:xfrm>
              <a:off x="11331953" y="58703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34"/>
                  </a:lnTo>
                  <a:lnTo>
                    <a:pt x="1413" y="2575"/>
                  </a:lnTo>
                  <a:lnTo>
                    <a:pt x="0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1" name="object 8191"/>
            <p:cNvSpPr/>
            <p:nvPr/>
          </p:nvSpPr>
          <p:spPr>
            <a:xfrm>
              <a:off x="11331188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46" y="0"/>
                  </a:moveTo>
                  <a:lnTo>
                    <a:pt x="219" y="178"/>
                  </a:lnTo>
                  <a:lnTo>
                    <a:pt x="219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11329006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30"/>
                  </a:lnTo>
                  <a:lnTo>
                    <a:pt x="251" y="230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11327398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57" y="1978"/>
                  </a:moveTo>
                  <a:lnTo>
                    <a:pt x="3957" y="858"/>
                  </a:lnTo>
                  <a:lnTo>
                    <a:pt x="3067" y="0"/>
                  </a:lnTo>
                  <a:lnTo>
                    <a:pt x="1978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78" y="3957"/>
                  </a:lnTo>
                  <a:lnTo>
                    <a:pt x="3067" y="3957"/>
                  </a:lnTo>
                  <a:lnTo>
                    <a:pt x="3957" y="3057"/>
                  </a:lnTo>
                  <a:lnTo>
                    <a:pt x="3957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11323463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9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11325195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78" y="0"/>
                  </a:lnTo>
                  <a:lnTo>
                    <a:pt x="439" y="0"/>
                  </a:lnTo>
                  <a:lnTo>
                    <a:pt x="596" y="73"/>
                  </a:lnTo>
                  <a:lnTo>
                    <a:pt x="701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11331188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46" y="0"/>
                  </a:moveTo>
                  <a:lnTo>
                    <a:pt x="219" y="178"/>
                  </a:lnTo>
                  <a:lnTo>
                    <a:pt x="219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11329006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51"/>
                  </a:lnTo>
                  <a:lnTo>
                    <a:pt x="251" y="251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11327398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57" y="1989"/>
                  </a:moveTo>
                  <a:lnTo>
                    <a:pt x="3957" y="869"/>
                  </a:lnTo>
                  <a:lnTo>
                    <a:pt x="3067" y="0"/>
                  </a:lnTo>
                  <a:lnTo>
                    <a:pt x="1978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78" y="3968"/>
                  </a:lnTo>
                  <a:lnTo>
                    <a:pt x="3067" y="3968"/>
                  </a:lnTo>
                  <a:lnTo>
                    <a:pt x="3957" y="3067"/>
                  </a:lnTo>
                  <a:lnTo>
                    <a:pt x="3957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11323463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10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11325195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78" y="0"/>
                  </a:lnTo>
                  <a:lnTo>
                    <a:pt x="439" y="0"/>
                  </a:lnTo>
                  <a:lnTo>
                    <a:pt x="596" y="83"/>
                  </a:lnTo>
                  <a:lnTo>
                    <a:pt x="701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11248384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46" y="0"/>
                  </a:moveTo>
                  <a:lnTo>
                    <a:pt x="240" y="178"/>
                  </a:lnTo>
                  <a:lnTo>
                    <a:pt x="240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11246202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30"/>
                  </a:lnTo>
                  <a:lnTo>
                    <a:pt x="251" y="230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11244588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11240658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9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5" name="object 8205"/>
            <p:cNvSpPr/>
            <p:nvPr/>
          </p:nvSpPr>
          <p:spPr>
            <a:xfrm>
              <a:off x="11242390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78" y="0"/>
                  </a:lnTo>
                  <a:lnTo>
                    <a:pt x="450" y="0"/>
                  </a:lnTo>
                  <a:lnTo>
                    <a:pt x="596" y="73"/>
                  </a:lnTo>
                  <a:lnTo>
                    <a:pt x="701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11248384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46" y="0"/>
                  </a:moveTo>
                  <a:lnTo>
                    <a:pt x="240" y="178"/>
                  </a:lnTo>
                  <a:lnTo>
                    <a:pt x="240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11246202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51"/>
                  </a:lnTo>
                  <a:lnTo>
                    <a:pt x="251" y="251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11244588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11240658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10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11242390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78" y="0"/>
                  </a:lnTo>
                  <a:lnTo>
                    <a:pt x="450" y="0"/>
                  </a:lnTo>
                  <a:lnTo>
                    <a:pt x="596" y="83"/>
                  </a:lnTo>
                  <a:lnTo>
                    <a:pt x="701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11145899" y="58100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75"/>
                  </a:moveTo>
                  <a:lnTo>
                    <a:pt x="0" y="1162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11145894" y="58703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2575"/>
                  </a:moveTo>
                  <a:lnTo>
                    <a:pt x="1141" y="2575"/>
                  </a:lnTo>
                  <a:lnTo>
                    <a:pt x="0" y="14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11236399" y="58100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75" y="1162"/>
                  </a:lnTo>
                  <a:lnTo>
                    <a:pt x="2575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11236399" y="58703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34"/>
                  </a:lnTo>
                  <a:lnTo>
                    <a:pt x="1413" y="2575"/>
                  </a:lnTo>
                  <a:lnTo>
                    <a:pt x="0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11235628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57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11233452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30"/>
                  </a:lnTo>
                  <a:lnTo>
                    <a:pt x="251" y="230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11231837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11227910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94" y="9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11229666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65" y="73"/>
                  </a:lnTo>
                  <a:lnTo>
                    <a:pt x="670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11235628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57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11233452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51"/>
                  </a:lnTo>
                  <a:lnTo>
                    <a:pt x="251" y="251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11231837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11227910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94" y="10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11229666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65" y="83"/>
                  </a:lnTo>
                  <a:lnTo>
                    <a:pt x="670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11152824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57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11150648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30"/>
                  </a:lnTo>
                  <a:lnTo>
                    <a:pt x="251" y="230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11149034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11145105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94" y="94"/>
                  </a:lnTo>
                  <a:lnTo>
                    <a:pt x="25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11146863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65" y="73"/>
                  </a:lnTo>
                  <a:lnTo>
                    <a:pt x="670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11152824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57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11150648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70" y="146"/>
                  </a:moveTo>
                  <a:lnTo>
                    <a:pt x="492" y="251"/>
                  </a:lnTo>
                  <a:lnTo>
                    <a:pt x="251" y="251"/>
                  </a:lnTo>
                  <a:lnTo>
                    <a:pt x="7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11149034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11145105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94" y="104"/>
                  </a:lnTo>
                  <a:lnTo>
                    <a:pt x="25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4" name="object 8234"/>
            <p:cNvSpPr/>
            <p:nvPr/>
          </p:nvSpPr>
          <p:spPr>
            <a:xfrm>
              <a:off x="11146863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65" y="83"/>
                  </a:lnTo>
                  <a:lnTo>
                    <a:pt x="670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5" name="object 8235"/>
            <p:cNvSpPr/>
            <p:nvPr/>
          </p:nvSpPr>
          <p:spPr>
            <a:xfrm>
              <a:off x="11050344" y="58100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75"/>
                  </a:moveTo>
                  <a:lnTo>
                    <a:pt x="0" y="1162"/>
                  </a:lnTo>
                  <a:lnTo>
                    <a:pt x="1130" y="0"/>
                  </a:lnTo>
                  <a:lnTo>
                    <a:pt x="257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11050344" y="58703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2575"/>
                  </a:moveTo>
                  <a:lnTo>
                    <a:pt x="1130" y="2575"/>
                  </a:lnTo>
                  <a:lnTo>
                    <a:pt x="0" y="14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11140845" y="58100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75" y="1162"/>
                  </a:lnTo>
                  <a:lnTo>
                    <a:pt x="2575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11140845" y="58703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34"/>
                  </a:lnTo>
                  <a:lnTo>
                    <a:pt x="1413" y="2575"/>
                  </a:lnTo>
                  <a:lnTo>
                    <a:pt x="0" y="257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11140075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11137908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59" y="146"/>
                  </a:moveTo>
                  <a:lnTo>
                    <a:pt x="481" y="230"/>
                  </a:lnTo>
                  <a:lnTo>
                    <a:pt x="240" y="230"/>
                  </a:lnTo>
                  <a:lnTo>
                    <a:pt x="6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11136284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99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99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2" name="object 8242"/>
            <p:cNvSpPr/>
            <p:nvPr/>
          </p:nvSpPr>
          <p:spPr>
            <a:xfrm>
              <a:off x="11132349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94"/>
                  </a:lnTo>
                  <a:lnTo>
                    <a:pt x="26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3" name="object 8243"/>
            <p:cNvSpPr/>
            <p:nvPr/>
          </p:nvSpPr>
          <p:spPr>
            <a:xfrm>
              <a:off x="11134113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96" y="73"/>
                  </a:lnTo>
                  <a:lnTo>
                    <a:pt x="670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11140075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11137908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59" y="146"/>
                  </a:moveTo>
                  <a:lnTo>
                    <a:pt x="481" y="251"/>
                  </a:lnTo>
                  <a:lnTo>
                    <a:pt x="240" y="251"/>
                  </a:lnTo>
                  <a:lnTo>
                    <a:pt x="6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11136284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99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99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11132349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104"/>
                  </a:lnTo>
                  <a:lnTo>
                    <a:pt x="26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11134113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46" y="0"/>
                  </a:lnTo>
                  <a:lnTo>
                    <a:pt x="418" y="0"/>
                  </a:lnTo>
                  <a:lnTo>
                    <a:pt x="596" y="83"/>
                  </a:lnTo>
                  <a:lnTo>
                    <a:pt x="670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11057271" y="58682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11055105" y="5869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59" y="146"/>
                  </a:moveTo>
                  <a:lnTo>
                    <a:pt x="481" y="230"/>
                  </a:lnTo>
                  <a:lnTo>
                    <a:pt x="240" y="230"/>
                  </a:lnTo>
                  <a:lnTo>
                    <a:pt x="6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11053480" y="5865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58"/>
                  </a:lnTo>
                  <a:lnTo>
                    <a:pt x="3099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58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99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11049544" y="585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659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94"/>
                  </a:lnTo>
                  <a:lnTo>
                    <a:pt x="26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11051308" y="58581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73"/>
                  </a:moveTo>
                  <a:lnTo>
                    <a:pt x="178" y="0"/>
                  </a:lnTo>
                  <a:lnTo>
                    <a:pt x="418" y="0"/>
                  </a:lnTo>
                  <a:lnTo>
                    <a:pt x="596" y="73"/>
                  </a:lnTo>
                  <a:lnTo>
                    <a:pt x="670" y="23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11057271" y="58156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78" y="0"/>
                  </a:moveTo>
                  <a:lnTo>
                    <a:pt x="251" y="178"/>
                  </a:lnTo>
                  <a:lnTo>
                    <a:pt x="251" y="418"/>
                  </a:lnTo>
                  <a:lnTo>
                    <a:pt x="146" y="586"/>
                  </a:lnTo>
                  <a:lnTo>
                    <a:pt x="0" y="65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11055105" y="58171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59" y="146"/>
                  </a:moveTo>
                  <a:lnTo>
                    <a:pt x="481" y="251"/>
                  </a:lnTo>
                  <a:lnTo>
                    <a:pt x="240" y="251"/>
                  </a:lnTo>
                  <a:lnTo>
                    <a:pt x="6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11053480" y="5813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869"/>
                  </a:lnTo>
                  <a:lnTo>
                    <a:pt x="3099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69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99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11049544" y="58065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83" y="670"/>
                  </a:moveTo>
                  <a:lnTo>
                    <a:pt x="0" y="513"/>
                  </a:lnTo>
                  <a:lnTo>
                    <a:pt x="0" y="240"/>
                  </a:lnTo>
                  <a:lnTo>
                    <a:pt x="104" y="104"/>
                  </a:lnTo>
                  <a:lnTo>
                    <a:pt x="26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11051308" y="58055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83"/>
                  </a:moveTo>
                  <a:lnTo>
                    <a:pt x="178" y="0"/>
                  </a:lnTo>
                  <a:lnTo>
                    <a:pt x="418" y="0"/>
                  </a:lnTo>
                  <a:lnTo>
                    <a:pt x="596" y="83"/>
                  </a:lnTo>
                  <a:lnTo>
                    <a:pt x="670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10793272" y="586279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6439"/>
                  </a:moveTo>
                  <a:lnTo>
                    <a:pt x="12868" y="2879"/>
                  </a:lnTo>
                  <a:lnTo>
                    <a:pt x="9968" y="0"/>
                  </a:lnTo>
                  <a:lnTo>
                    <a:pt x="6429" y="0"/>
                  </a:lnTo>
                  <a:lnTo>
                    <a:pt x="2869" y="0"/>
                  </a:lnTo>
                  <a:lnTo>
                    <a:pt x="0" y="2879"/>
                  </a:lnTo>
                  <a:lnTo>
                    <a:pt x="0" y="6439"/>
                  </a:lnTo>
                  <a:lnTo>
                    <a:pt x="0" y="9999"/>
                  </a:lnTo>
                  <a:lnTo>
                    <a:pt x="2869" y="12879"/>
                  </a:lnTo>
                  <a:lnTo>
                    <a:pt x="6429" y="12879"/>
                  </a:lnTo>
                  <a:lnTo>
                    <a:pt x="9968" y="12879"/>
                  </a:lnTo>
                  <a:lnTo>
                    <a:pt x="12868" y="9999"/>
                  </a:lnTo>
                  <a:lnTo>
                    <a:pt x="12868" y="643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10795751" y="58652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915" y="3957"/>
                  </a:moveTo>
                  <a:lnTo>
                    <a:pt x="7915" y="1780"/>
                  </a:lnTo>
                  <a:lnTo>
                    <a:pt x="6135" y="0"/>
                  </a:lnTo>
                  <a:lnTo>
                    <a:pt x="3947" y="0"/>
                  </a:lnTo>
                  <a:lnTo>
                    <a:pt x="1748" y="0"/>
                  </a:lnTo>
                  <a:lnTo>
                    <a:pt x="0" y="1780"/>
                  </a:lnTo>
                  <a:lnTo>
                    <a:pt x="0" y="3957"/>
                  </a:lnTo>
                  <a:lnTo>
                    <a:pt x="0" y="6135"/>
                  </a:lnTo>
                  <a:lnTo>
                    <a:pt x="1748" y="7915"/>
                  </a:lnTo>
                  <a:lnTo>
                    <a:pt x="3947" y="7915"/>
                  </a:lnTo>
                  <a:lnTo>
                    <a:pt x="6135" y="7915"/>
                  </a:lnTo>
                  <a:lnTo>
                    <a:pt x="7915" y="6135"/>
                  </a:lnTo>
                  <a:lnTo>
                    <a:pt x="7915" y="395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10798121" y="58494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41" y="1560"/>
                  </a:moveTo>
                  <a:lnTo>
                    <a:pt x="3141" y="691"/>
                  </a:lnTo>
                  <a:lnTo>
                    <a:pt x="2450" y="0"/>
                  </a:lnTo>
                  <a:lnTo>
                    <a:pt x="1591" y="0"/>
                  </a:lnTo>
                  <a:lnTo>
                    <a:pt x="722" y="0"/>
                  </a:lnTo>
                  <a:lnTo>
                    <a:pt x="0" y="691"/>
                  </a:lnTo>
                  <a:lnTo>
                    <a:pt x="0" y="1560"/>
                  </a:lnTo>
                  <a:lnTo>
                    <a:pt x="0" y="2429"/>
                  </a:lnTo>
                  <a:lnTo>
                    <a:pt x="722" y="3141"/>
                  </a:lnTo>
                  <a:lnTo>
                    <a:pt x="1591" y="3141"/>
                  </a:lnTo>
                  <a:lnTo>
                    <a:pt x="2450" y="3141"/>
                  </a:lnTo>
                  <a:lnTo>
                    <a:pt x="3141" y="2429"/>
                  </a:lnTo>
                  <a:lnTo>
                    <a:pt x="3141" y="156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10731660" y="5862793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6439"/>
                  </a:moveTo>
                  <a:lnTo>
                    <a:pt x="12868" y="2879"/>
                  </a:lnTo>
                  <a:lnTo>
                    <a:pt x="9968" y="0"/>
                  </a:lnTo>
                  <a:lnTo>
                    <a:pt x="6429" y="0"/>
                  </a:lnTo>
                  <a:lnTo>
                    <a:pt x="2858" y="0"/>
                  </a:lnTo>
                  <a:lnTo>
                    <a:pt x="0" y="2879"/>
                  </a:lnTo>
                  <a:lnTo>
                    <a:pt x="0" y="6439"/>
                  </a:lnTo>
                  <a:lnTo>
                    <a:pt x="0" y="9999"/>
                  </a:lnTo>
                  <a:lnTo>
                    <a:pt x="2858" y="12879"/>
                  </a:lnTo>
                  <a:lnTo>
                    <a:pt x="6429" y="12879"/>
                  </a:lnTo>
                  <a:lnTo>
                    <a:pt x="9968" y="12879"/>
                  </a:lnTo>
                  <a:lnTo>
                    <a:pt x="12868" y="9999"/>
                  </a:lnTo>
                  <a:lnTo>
                    <a:pt x="12868" y="643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10734135" y="58652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915" y="3957"/>
                  </a:moveTo>
                  <a:lnTo>
                    <a:pt x="7915" y="1780"/>
                  </a:lnTo>
                  <a:lnTo>
                    <a:pt x="6135" y="0"/>
                  </a:lnTo>
                  <a:lnTo>
                    <a:pt x="3947" y="0"/>
                  </a:lnTo>
                  <a:lnTo>
                    <a:pt x="1748" y="0"/>
                  </a:lnTo>
                  <a:lnTo>
                    <a:pt x="0" y="1780"/>
                  </a:lnTo>
                  <a:lnTo>
                    <a:pt x="0" y="3957"/>
                  </a:lnTo>
                  <a:lnTo>
                    <a:pt x="0" y="6135"/>
                  </a:lnTo>
                  <a:lnTo>
                    <a:pt x="1748" y="7915"/>
                  </a:lnTo>
                  <a:lnTo>
                    <a:pt x="3947" y="7915"/>
                  </a:lnTo>
                  <a:lnTo>
                    <a:pt x="6135" y="7915"/>
                  </a:lnTo>
                  <a:lnTo>
                    <a:pt x="7915" y="6135"/>
                  </a:lnTo>
                  <a:lnTo>
                    <a:pt x="7915" y="395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10736510" y="58494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41" y="1560"/>
                  </a:moveTo>
                  <a:lnTo>
                    <a:pt x="3141" y="691"/>
                  </a:lnTo>
                  <a:lnTo>
                    <a:pt x="2439" y="0"/>
                  </a:lnTo>
                  <a:lnTo>
                    <a:pt x="1581" y="0"/>
                  </a:lnTo>
                  <a:lnTo>
                    <a:pt x="712" y="0"/>
                  </a:lnTo>
                  <a:lnTo>
                    <a:pt x="0" y="691"/>
                  </a:lnTo>
                  <a:lnTo>
                    <a:pt x="0" y="1560"/>
                  </a:lnTo>
                  <a:lnTo>
                    <a:pt x="0" y="2429"/>
                  </a:lnTo>
                  <a:lnTo>
                    <a:pt x="712" y="3141"/>
                  </a:lnTo>
                  <a:lnTo>
                    <a:pt x="1581" y="3141"/>
                  </a:lnTo>
                  <a:lnTo>
                    <a:pt x="2439" y="3141"/>
                  </a:lnTo>
                  <a:lnTo>
                    <a:pt x="3141" y="2429"/>
                  </a:lnTo>
                  <a:lnTo>
                    <a:pt x="3141" y="156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12591656" y="54420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554" y="0"/>
                  </a:moveTo>
                  <a:lnTo>
                    <a:pt x="2554" y="1403"/>
                  </a:lnTo>
                  <a:lnTo>
                    <a:pt x="1413" y="2544"/>
                  </a:lnTo>
                  <a:lnTo>
                    <a:pt x="0" y="254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12531354" y="54420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554" y="2544"/>
                  </a:moveTo>
                  <a:lnTo>
                    <a:pt x="1141" y="2544"/>
                  </a:lnTo>
                  <a:lnTo>
                    <a:pt x="0" y="14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12591661" y="53515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54" y="1141"/>
                  </a:lnTo>
                  <a:lnTo>
                    <a:pt x="2554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12531359" y="53515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54"/>
                  </a:moveTo>
                  <a:lnTo>
                    <a:pt x="0" y="1151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12535272" y="53546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12534249" y="53563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701"/>
                  </a:moveTo>
                  <a:lnTo>
                    <a:pt x="0" y="460"/>
                  </a:lnTo>
                  <a:lnTo>
                    <a:pt x="0" y="272"/>
                  </a:lnTo>
                  <a:lnTo>
                    <a:pt x="31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12534497" y="53546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67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67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12544406" y="53623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91" y="0"/>
                  </a:moveTo>
                  <a:lnTo>
                    <a:pt x="596" y="146"/>
                  </a:lnTo>
                  <a:lnTo>
                    <a:pt x="450" y="219"/>
                  </a:lnTo>
                  <a:lnTo>
                    <a:pt x="272" y="219"/>
                  </a:lnTo>
                  <a:lnTo>
                    <a:pt x="7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12545891" y="53601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30"/>
                  </a:lnTo>
                  <a:lnTo>
                    <a:pt x="219" y="418"/>
                  </a:lnTo>
                  <a:lnTo>
                    <a:pt x="19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12587875" y="53546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12586861" y="53563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19" y="701"/>
                  </a:moveTo>
                  <a:lnTo>
                    <a:pt x="0" y="460"/>
                  </a:lnTo>
                  <a:lnTo>
                    <a:pt x="0" y="272"/>
                  </a:lnTo>
                  <a:lnTo>
                    <a:pt x="31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12587099" y="53546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12597001" y="53623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46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12598496" y="53601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30"/>
                  </a:lnTo>
                  <a:lnTo>
                    <a:pt x="219" y="418"/>
                  </a:lnTo>
                  <a:lnTo>
                    <a:pt x="18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12535272" y="543741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62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12534254" y="54391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91"/>
                  </a:moveTo>
                  <a:lnTo>
                    <a:pt x="104" y="58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12534497" y="54374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900"/>
                  </a:lnTo>
                  <a:lnTo>
                    <a:pt x="3067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67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12544406" y="54451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91" y="0"/>
                  </a:moveTo>
                  <a:lnTo>
                    <a:pt x="596" y="157"/>
                  </a:lnTo>
                  <a:lnTo>
                    <a:pt x="450" y="219"/>
                  </a:lnTo>
                  <a:lnTo>
                    <a:pt x="272" y="219"/>
                  </a:lnTo>
                  <a:lnTo>
                    <a:pt x="7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12545891" y="54429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9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12587875" y="543741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62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12586861" y="54391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19" y="691"/>
                  </a:moveTo>
                  <a:lnTo>
                    <a:pt x="0" y="450"/>
                  </a:lnTo>
                  <a:lnTo>
                    <a:pt x="0" y="272"/>
                  </a:lnTo>
                  <a:lnTo>
                    <a:pt x="31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12587099" y="54374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89"/>
                  </a:moveTo>
                  <a:lnTo>
                    <a:pt x="3968" y="90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8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12597001" y="54451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57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12598496" y="54429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8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12590620" y="55400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13"/>
                  </a:lnTo>
                  <a:lnTo>
                    <a:pt x="1413" y="2554"/>
                  </a:lnTo>
                  <a:lnTo>
                    <a:pt x="0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12530317" y="55400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2575"/>
                  </a:moveTo>
                  <a:lnTo>
                    <a:pt x="1141" y="2575"/>
                  </a:lnTo>
                  <a:lnTo>
                    <a:pt x="0" y="14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12590620" y="54495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54" y="1141"/>
                  </a:lnTo>
                  <a:lnTo>
                    <a:pt x="2554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12530322" y="54495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54"/>
                  </a:moveTo>
                  <a:lnTo>
                    <a:pt x="0" y="1151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12534232" y="54526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12533224" y="5454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691"/>
                  </a:moveTo>
                  <a:lnTo>
                    <a:pt x="94" y="59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1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12533457" y="54526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12543360" y="54603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57"/>
                  </a:lnTo>
                  <a:lnTo>
                    <a:pt x="450" y="230"/>
                  </a:lnTo>
                  <a:lnTo>
                    <a:pt x="282" y="230"/>
                  </a:lnTo>
                  <a:lnTo>
                    <a:pt x="83" y="19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12544850" y="54581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104"/>
                  </a:lnTo>
                  <a:lnTo>
                    <a:pt x="230" y="240"/>
                  </a:lnTo>
                  <a:lnTo>
                    <a:pt x="230" y="418"/>
                  </a:lnTo>
                  <a:lnTo>
                    <a:pt x="19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12586834" y="54526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12585820" y="54543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19" y="691"/>
                  </a:moveTo>
                  <a:lnTo>
                    <a:pt x="0" y="450"/>
                  </a:lnTo>
                  <a:lnTo>
                    <a:pt x="0" y="272"/>
                  </a:lnTo>
                  <a:lnTo>
                    <a:pt x="31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12586059" y="54526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5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5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12595962" y="54603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607" y="157"/>
                  </a:lnTo>
                  <a:lnTo>
                    <a:pt x="460" y="230"/>
                  </a:lnTo>
                  <a:lnTo>
                    <a:pt x="282" y="230"/>
                  </a:lnTo>
                  <a:lnTo>
                    <a:pt x="83" y="19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12597457" y="54581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8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12534232" y="5535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72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12533224" y="55371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701"/>
                  </a:moveTo>
                  <a:lnTo>
                    <a:pt x="94" y="596"/>
                  </a:lnTo>
                  <a:lnTo>
                    <a:pt x="0" y="460"/>
                  </a:lnTo>
                  <a:lnTo>
                    <a:pt x="0" y="272"/>
                  </a:lnTo>
                  <a:lnTo>
                    <a:pt x="1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12533457" y="55354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90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12543360" y="55431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46"/>
                  </a:lnTo>
                  <a:lnTo>
                    <a:pt x="45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12544850" y="55409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94"/>
                  </a:lnTo>
                  <a:lnTo>
                    <a:pt x="230" y="240"/>
                  </a:lnTo>
                  <a:lnTo>
                    <a:pt x="230" y="418"/>
                  </a:lnTo>
                  <a:lnTo>
                    <a:pt x="19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12586834" y="5535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12585825" y="55371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701"/>
                  </a:moveTo>
                  <a:lnTo>
                    <a:pt x="94" y="596"/>
                  </a:lnTo>
                  <a:lnTo>
                    <a:pt x="0" y="460"/>
                  </a:lnTo>
                  <a:lnTo>
                    <a:pt x="0" y="272"/>
                  </a:lnTo>
                  <a:lnTo>
                    <a:pt x="2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12586059" y="55354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90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12595962" y="55431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607" y="146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12597457" y="55409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8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12591661" y="56380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575" y="1403"/>
                  </a:lnTo>
                  <a:lnTo>
                    <a:pt x="1413" y="2554"/>
                  </a:lnTo>
                  <a:lnTo>
                    <a:pt x="0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12531354" y="56380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2554"/>
                  </a:moveTo>
                  <a:lnTo>
                    <a:pt x="1141" y="2554"/>
                  </a:lnTo>
                  <a:lnTo>
                    <a:pt x="0" y="14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12591661" y="55475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413" y="0"/>
                  </a:lnTo>
                  <a:lnTo>
                    <a:pt x="2575" y="1130"/>
                  </a:lnTo>
                  <a:lnTo>
                    <a:pt x="2575" y="2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12531359" y="55475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54"/>
                  </a:moveTo>
                  <a:lnTo>
                    <a:pt x="0" y="1141"/>
                  </a:lnTo>
                  <a:lnTo>
                    <a:pt x="1130" y="0"/>
                  </a:lnTo>
                  <a:lnTo>
                    <a:pt x="255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12535272" y="55506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30"/>
                  </a:moveTo>
                  <a:lnTo>
                    <a:pt x="94" y="73"/>
                  </a:lnTo>
                  <a:lnTo>
                    <a:pt x="272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12534254" y="55524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91"/>
                  </a:moveTo>
                  <a:lnTo>
                    <a:pt x="104" y="58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12534497" y="55507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900"/>
                  </a:lnTo>
                  <a:lnTo>
                    <a:pt x="3067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67" y="3968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12544406" y="55583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91" y="0"/>
                  </a:moveTo>
                  <a:lnTo>
                    <a:pt x="596" y="146"/>
                  </a:lnTo>
                  <a:lnTo>
                    <a:pt x="450" y="219"/>
                  </a:lnTo>
                  <a:lnTo>
                    <a:pt x="272" y="219"/>
                  </a:lnTo>
                  <a:lnTo>
                    <a:pt x="7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12545891" y="55561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94"/>
                  </a:lnTo>
                  <a:lnTo>
                    <a:pt x="219" y="240"/>
                  </a:lnTo>
                  <a:lnTo>
                    <a:pt x="219" y="418"/>
                  </a:lnTo>
                  <a:lnTo>
                    <a:pt x="19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12587875" y="55506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30"/>
                  </a:moveTo>
                  <a:lnTo>
                    <a:pt x="94" y="73"/>
                  </a:lnTo>
                  <a:lnTo>
                    <a:pt x="240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12586867" y="55524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691"/>
                  </a:moveTo>
                  <a:lnTo>
                    <a:pt x="94" y="58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12587099" y="55507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90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90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68"/>
                  </a:lnTo>
                  <a:lnTo>
                    <a:pt x="1989" y="3968"/>
                  </a:lnTo>
                  <a:lnTo>
                    <a:pt x="3078" y="3968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12597001" y="55583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46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12598496" y="55561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19" y="240"/>
                  </a:lnTo>
                  <a:lnTo>
                    <a:pt x="219" y="418"/>
                  </a:lnTo>
                  <a:lnTo>
                    <a:pt x="188" y="60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12535272" y="5633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72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12534254" y="56352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91"/>
                  </a:moveTo>
                  <a:lnTo>
                    <a:pt x="104" y="59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12534497" y="56335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67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67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12544406" y="56411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691" y="0"/>
                  </a:moveTo>
                  <a:lnTo>
                    <a:pt x="596" y="146"/>
                  </a:lnTo>
                  <a:lnTo>
                    <a:pt x="450" y="219"/>
                  </a:lnTo>
                  <a:lnTo>
                    <a:pt x="272" y="219"/>
                  </a:lnTo>
                  <a:lnTo>
                    <a:pt x="7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12545891" y="56389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104"/>
                  </a:lnTo>
                  <a:lnTo>
                    <a:pt x="219" y="240"/>
                  </a:lnTo>
                  <a:lnTo>
                    <a:pt x="219" y="429"/>
                  </a:lnTo>
                  <a:lnTo>
                    <a:pt x="19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12587875" y="5633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219"/>
                  </a:moveTo>
                  <a:lnTo>
                    <a:pt x="94" y="73"/>
                  </a:lnTo>
                  <a:lnTo>
                    <a:pt x="272" y="0"/>
                  </a:lnTo>
                  <a:lnTo>
                    <a:pt x="418" y="0"/>
                  </a:lnTo>
                  <a:lnTo>
                    <a:pt x="617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12586867" y="56352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40" y="691"/>
                  </a:moveTo>
                  <a:lnTo>
                    <a:pt x="94" y="596"/>
                  </a:lnTo>
                  <a:lnTo>
                    <a:pt x="0" y="450"/>
                  </a:lnTo>
                  <a:lnTo>
                    <a:pt x="0" y="272"/>
                  </a:lnTo>
                  <a:lnTo>
                    <a:pt x="2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12587099" y="56335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8" y="1978"/>
                  </a:moveTo>
                  <a:lnTo>
                    <a:pt x="3968" y="890"/>
                  </a:lnTo>
                  <a:lnTo>
                    <a:pt x="3078" y="0"/>
                  </a:lnTo>
                  <a:lnTo>
                    <a:pt x="1989" y="0"/>
                  </a:lnTo>
                  <a:lnTo>
                    <a:pt x="890" y="0"/>
                  </a:lnTo>
                  <a:lnTo>
                    <a:pt x="0" y="890"/>
                  </a:lnTo>
                  <a:lnTo>
                    <a:pt x="0" y="1978"/>
                  </a:lnTo>
                  <a:lnTo>
                    <a:pt x="0" y="3067"/>
                  </a:lnTo>
                  <a:lnTo>
                    <a:pt x="89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68" y="3067"/>
                  </a:lnTo>
                  <a:lnTo>
                    <a:pt x="3968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12597001" y="56411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01" y="0"/>
                  </a:moveTo>
                  <a:lnTo>
                    <a:pt x="596" y="146"/>
                  </a:lnTo>
                  <a:lnTo>
                    <a:pt x="460" y="219"/>
                  </a:lnTo>
                  <a:lnTo>
                    <a:pt x="282" y="219"/>
                  </a:lnTo>
                  <a:lnTo>
                    <a:pt x="83" y="18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12598496" y="56389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46" y="104"/>
                  </a:lnTo>
                  <a:lnTo>
                    <a:pt x="219" y="240"/>
                  </a:lnTo>
                  <a:lnTo>
                    <a:pt x="219" y="429"/>
                  </a:lnTo>
                  <a:lnTo>
                    <a:pt x="188" y="61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12543937" y="522576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6429"/>
                  </a:moveTo>
                  <a:lnTo>
                    <a:pt x="12868" y="2869"/>
                  </a:lnTo>
                  <a:lnTo>
                    <a:pt x="9968" y="0"/>
                  </a:lnTo>
                  <a:lnTo>
                    <a:pt x="6429" y="0"/>
                  </a:lnTo>
                  <a:lnTo>
                    <a:pt x="2869" y="0"/>
                  </a:lnTo>
                  <a:lnTo>
                    <a:pt x="0" y="2869"/>
                  </a:lnTo>
                  <a:lnTo>
                    <a:pt x="0" y="6429"/>
                  </a:lnTo>
                  <a:lnTo>
                    <a:pt x="0" y="9978"/>
                  </a:lnTo>
                  <a:lnTo>
                    <a:pt x="2869" y="12868"/>
                  </a:lnTo>
                  <a:lnTo>
                    <a:pt x="6429" y="12868"/>
                  </a:lnTo>
                  <a:lnTo>
                    <a:pt x="9968" y="12868"/>
                  </a:lnTo>
                  <a:lnTo>
                    <a:pt x="12868" y="9978"/>
                  </a:lnTo>
                  <a:lnTo>
                    <a:pt x="12868" y="642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12546416" y="52282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915" y="3957"/>
                  </a:moveTo>
                  <a:lnTo>
                    <a:pt x="7915" y="1780"/>
                  </a:lnTo>
                  <a:lnTo>
                    <a:pt x="6135" y="0"/>
                  </a:lnTo>
                  <a:lnTo>
                    <a:pt x="3947" y="0"/>
                  </a:lnTo>
                  <a:lnTo>
                    <a:pt x="1748" y="0"/>
                  </a:lnTo>
                  <a:lnTo>
                    <a:pt x="0" y="1780"/>
                  </a:lnTo>
                  <a:lnTo>
                    <a:pt x="0" y="3957"/>
                  </a:lnTo>
                  <a:lnTo>
                    <a:pt x="0" y="6135"/>
                  </a:lnTo>
                  <a:lnTo>
                    <a:pt x="1748" y="7926"/>
                  </a:lnTo>
                  <a:lnTo>
                    <a:pt x="3947" y="7926"/>
                  </a:lnTo>
                  <a:lnTo>
                    <a:pt x="6135" y="7926"/>
                  </a:lnTo>
                  <a:lnTo>
                    <a:pt x="7915" y="6135"/>
                  </a:lnTo>
                  <a:lnTo>
                    <a:pt x="7915" y="395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12567033" y="52306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41" y="1581"/>
                  </a:moveTo>
                  <a:lnTo>
                    <a:pt x="3141" y="712"/>
                  </a:lnTo>
                  <a:lnTo>
                    <a:pt x="2429" y="0"/>
                  </a:lnTo>
                  <a:lnTo>
                    <a:pt x="1549" y="0"/>
                  </a:lnTo>
                  <a:lnTo>
                    <a:pt x="691" y="0"/>
                  </a:lnTo>
                  <a:lnTo>
                    <a:pt x="0" y="712"/>
                  </a:lnTo>
                  <a:lnTo>
                    <a:pt x="0" y="1581"/>
                  </a:lnTo>
                  <a:lnTo>
                    <a:pt x="0" y="2450"/>
                  </a:lnTo>
                  <a:lnTo>
                    <a:pt x="691" y="3141"/>
                  </a:lnTo>
                  <a:lnTo>
                    <a:pt x="1549" y="3141"/>
                  </a:lnTo>
                  <a:lnTo>
                    <a:pt x="2429" y="3141"/>
                  </a:lnTo>
                  <a:lnTo>
                    <a:pt x="3141" y="2450"/>
                  </a:lnTo>
                  <a:lnTo>
                    <a:pt x="3141" y="158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12543937" y="516414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12868" y="6439"/>
                  </a:moveTo>
                  <a:lnTo>
                    <a:pt x="12868" y="2879"/>
                  </a:lnTo>
                  <a:lnTo>
                    <a:pt x="9968" y="0"/>
                  </a:lnTo>
                  <a:lnTo>
                    <a:pt x="6429" y="0"/>
                  </a:lnTo>
                  <a:lnTo>
                    <a:pt x="2869" y="0"/>
                  </a:lnTo>
                  <a:lnTo>
                    <a:pt x="0" y="2879"/>
                  </a:lnTo>
                  <a:lnTo>
                    <a:pt x="0" y="6439"/>
                  </a:lnTo>
                  <a:lnTo>
                    <a:pt x="0" y="9999"/>
                  </a:lnTo>
                  <a:lnTo>
                    <a:pt x="2869" y="12868"/>
                  </a:lnTo>
                  <a:lnTo>
                    <a:pt x="6429" y="12868"/>
                  </a:lnTo>
                  <a:lnTo>
                    <a:pt x="9968" y="12868"/>
                  </a:lnTo>
                  <a:lnTo>
                    <a:pt x="12868" y="9999"/>
                  </a:lnTo>
                  <a:lnTo>
                    <a:pt x="12868" y="643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12546416" y="516661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7915" y="3968"/>
                  </a:moveTo>
                  <a:lnTo>
                    <a:pt x="7915" y="1790"/>
                  </a:lnTo>
                  <a:lnTo>
                    <a:pt x="6135" y="0"/>
                  </a:lnTo>
                  <a:lnTo>
                    <a:pt x="3947" y="0"/>
                  </a:lnTo>
                  <a:lnTo>
                    <a:pt x="1748" y="0"/>
                  </a:lnTo>
                  <a:lnTo>
                    <a:pt x="0" y="1790"/>
                  </a:lnTo>
                  <a:lnTo>
                    <a:pt x="0" y="3968"/>
                  </a:lnTo>
                  <a:lnTo>
                    <a:pt x="0" y="6146"/>
                  </a:lnTo>
                  <a:lnTo>
                    <a:pt x="1748" y="7926"/>
                  </a:lnTo>
                  <a:lnTo>
                    <a:pt x="3947" y="7926"/>
                  </a:lnTo>
                  <a:lnTo>
                    <a:pt x="6135" y="7926"/>
                  </a:lnTo>
                  <a:lnTo>
                    <a:pt x="7915" y="6146"/>
                  </a:lnTo>
                  <a:lnTo>
                    <a:pt x="7915" y="396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12567033" y="51690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41" y="1560"/>
                  </a:moveTo>
                  <a:lnTo>
                    <a:pt x="3141" y="691"/>
                  </a:lnTo>
                  <a:lnTo>
                    <a:pt x="2429" y="0"/>
                  </a:lnTo>
                  <a:lnTo>
                    <a:pt x="1549" y="0"/>
                  </a:lnTo>
                  <a:lnTo>
                    <a:pt x="691" y="0"/>
                  </a:lnTo>
                  <a:lnTo>
                    <a:pt x="0" y="691"/>
                  </a:lnTo>
                  <a:lnTo>
                    <a:pt x="0" y="1560"/>
                  </a:lnTo>
                  <a:lnTo>
                    <a:pt x="0" y="2429"/>
                  </a:lnTo>
                  <a:lnTo>
                    <a:pt x="691" y="3109"/>
                  </a:lnTo>
                  <a:lnTo>
                    <a:pt x="1549" y="3109"/>
                  </a:lnTo>
                  <a:lnTo>
                    <a:pt x="2429" y="3109"/>
                  </a:lnTo>
                  <a:lnTo>
                    <a:pt x="3141" y="2429"/>
                  </a:lnTo>
                  <a:lnTo>
                    <a:pt x="3141" y="156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10685860" y="5873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10687940" y="5875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88"/>
                  </a:lnTo>
                  <a:lnTo>
                    <a:pt x="146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10687101" y="58868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0"/>
                  </a:moveTo>
                  <a:lnTo>
                    <a:pt x="984" y="544"/>
                  </a:lnTo>
                  <a:lnTo>
                    <a:pt x="534" y="984"/>
                  </a:ln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10675591" y="5887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66" y="146"/>
                  </a:moveTo>
                  <a:lnTo>
                    <a:pt x="219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7" name="object 8347"/>
            <p:cNvSpPr/>
            <p:nvPr/>
          </p:nvSpPr>
          <p:spPr>
            <a:xfrm>
              <a:off x="10673731" y="58855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10637243" y="58855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94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10635163" y="58876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10623037" y="58868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984"/>
                  </a:moveTo>
                  <a:lnTo>
                    <a:pt x="439" y="984"/>
                  </a:lnTo>
                  <a:lnTo>
                    <a:pt x="0" y="5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10623032" y="58753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8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10624886" y="58734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230" y="0"/>
                  </a:lnTo>
                  <a:lnTo>
                    <a:pt x="3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10685662" y="58853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73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10625312" y="5885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10624892" y="58221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66" y="146"/>
                  </a:moveTo>
                  <a:lnTo>
                    <a:pt x="219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10623035" y="5820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10623032" y="5808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63"/>
                  </a:moveTo>
                  <a:lnTo>
                    <a:pt x="0" y="492"/>
                  </a:lnTo>
                  <a:lnTo>
                    <a:pt x="324" y="62"/>
                  </a:lnTo>
                  <a:lnTo>
                    <a:pt x="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10637241" y="5809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98"/>
                  </a:lnTo>
                  <a:lnTo>
                    <a:pt x="146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10673729" y="5809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9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10687297" y="5808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439" y="73"/>
                  </a:lnTo>
                  <a:lnTo>
                    <a:pt x="785" y="502"/>
                  </a:lnTo>
                  <a:lnTo>
                    <a:pt x="785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10687939" y="58201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146" y="136"/>
                  </a:lnTo>
                  <a:lnTo>
                    <a:pt x="0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10685859" y="58221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10685659" y="58136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10625309" y="5813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10627561" y="580700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0"/>
                  </a:moveTo>
                  <a:lnTo>
                    <a:pt x="345" y="0"/>
                  </a:lnTo>
                  <a:lnTo>
                    <a:pt x="670" y="178"/>
                  </a:lnTo>
                  <a:lnTo>
                    <a:pt x="869" y="4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10623824" y="58070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" y="1486"/>
                  </a:moveTo>
                  <a:lnTo>
                    <a:pt x="41" y="1329"/>
                  </a:lnTo>
                  <a:lnTo>
                    <a:pt x="0" y="1162"/>
                  </a:lnTo>
                  <a:lnTo>
                    <a:pt x="0" y="984"/>
                  </a:lnTo>
                  <a:lnTo>
                    <a:pt x="0" y="450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10682691" y="58069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02"/>
                  </a:moveTo>
                  <a:lnTo>
                    <a:pt x="178" y="178"/>
                  </a:lnTo>
                  <a:lnTo>
                    <a:pt x="502" y="0"/>
                  </a:lnTo>
                  <a:lnTo>
                    <a:pt x="837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10686303" y="58070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544" y="0"/>
                  </a:lnTo>
                  <a:lnTo>
                    <a:pt x="994" y="439"/>
                  </a:lnTo>
                  <a:lnTo>
                    <a:pt x="994" y="984"/>
                  </a:lnTo>
                  <a:lnTo>
                    <a:pt x="994" y="1162"/>
                  </a:lnTo>
                  <a:lnTo>
                    <a:pt x="942" y="1329"/>
                  </a:lnTo>
                  <a:lnTo>
                    <a:pt x="848" y="14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10916495" y="5873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10918577" y="5875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88"/>
                  </a:lnTo>
                  <a:lnTo>
                    <a:pt x="146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10917740" y="58868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0"/>
                  </a:moveTo>
                  <a:lnTo>
                    <a:pt x="984" y="544"/>
                  </a:lnTo>
                  <a:lnTo>
                    <a:pt x="544" y="984"/>
                  </a:lnTo>
                  <a:lnTo>
                    <a:pt x="0" y="9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10906227" y="5887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66" y="146"/>
                  </a:moveTo>
                  <a:lnTo>
                    <a:pt x="219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10904370" y="58855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10867883" y="58855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94" y="24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10865799" y="58876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10853668" y="58868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94" y="984"/>
                  </a:moveTo>
                  <a:lnTo>
                    <a:pt x="450" y="984"/>
                  </a:lnTo>
                  <a:lnTo>
                    <a:pt x="0" y="5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10853669" y="58753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8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10855527" y="58734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219" y="0"/>
                  </a:lnTo>
                  <a:lnTo>
                    <a:pt x="3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10916301" y="58853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62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10855948" y="5885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10855533" y="58221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66" y="146"/>
                  </a:moveTo>
                  <a:lnTo>
                    <a:pt x="219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10853672" y="5820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10853669" y="5808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63"/>
                  </a:moveTo>
                  <a:lnTo>
                    <a:pt x="0" y="492"/>
                  </a:lnTo>
                  <a:lnTo>
                    <a:pt x="324" y="62"/>
                  </a:lnTo>
                  <a:lnTo>
                    <a:pt x="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10867880" y="5809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98"/>
                  </a:lnTo>
                  <a:lnTo>
                    <a:pt x="146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10904368" y="5809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9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10917932" y="5808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450" y="73"/>
                  </a:lnTo>
                  <a:lnTo>
                    <a:pt x="795" y="502"/>
                  </a:lnTo>
                  <a:lnTo>
                    <a:pt x="795" y="96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10918578" y="58201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146" y="136"/>
                  </a:lnTo>
                  <a:lnTo>
                    <a:pt x="0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10916500" y="58221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10916298" y="58136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10855945" y="5813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10858200" y="580700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0"/>
                  </a:moveTo>
                  <a:lnTo>
                    <a:pt x="345" y="0"/>
                  </a:lnTo>
                  <a:lnTo>
                    <a:pt x="670" y="178"/>
                  </a:lnTo>
                  <a:lnTo>
                    <a:pt x="869" y="4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10854459" y="58070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" y="1486"/>
                  </a:moveTo>
                  <a:lnTo>
                    <a:pt x="52" y="1329"/>
                  </a:lnTo>
                  <a:lnTo>
                    <a:pt x="0" y="1162"/>
                  </a:lnTo>
                  <a:lnTo>
                    <a:pt x="0" y="984"/>
                  </a:lnTo>
                  <a:lnTo>
                    <a:pt x="0" y="450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10913327" y="58069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0" y="502"/>
                  </a:moveTo>
                  <a:lnTo>
                    <a:pt x="178" y="178"/>
                  </a:lnTo>
                  <a:lnTo>
                    <a:pt x="492" y="0"/>
                  </a:lnTo>
                  <a:lnTo>
                    <a:pt x="848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10916943" y="58070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162"/>
                  </a:lnTo>
                  <a:lnTo>
                    <a:pt x="942" y="1329"/>
                  </a:lnTo>
                  <a:lnTo>
                    <a:pt x="837" y="14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12546016" y="5131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146" y="136"/>
                  </a:lnTo>
                  <a:lnTo>
                    <a:pt x="0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12543938" y="5133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12531811" y="51325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984"/>
                  </a:moveTo>
                  <a:lnTo>
                    <a:pt x="439" y="984"/>
                  </a:lnTo>
                  <a:lnTo>
                    <a:pt x="0" y="5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12531806" y="51210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19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12533686" y="5119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98" y="0"/>
                  </a:lnTo>
                  <a:lnTo>
                    <a:pt x="34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12533687" y="50826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157"/>
                  </a:moveTo>
                  <a:lnTo>
                    <a:pt x="198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12531807" y="50806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12531806" y="50684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8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12543933" y="50684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12546014" y="50703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88"/>
                  </a:lnTo>
                  <a:lnTo>
                    <a:pt x="146" y="33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12534086" y="5131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12534084" y="5070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12597255" y="50703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35"/>
                  </a:moveTo>
                  <a:lnTo>
                    <a:pt x="0" y="188"/>
                  </a:lnTo>
                  <a:lnTo>
                    <a:pt x="14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12599136" y="50684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98" y="0"/>
                  </a:lnTo>
                  <a:lnTo>
                    <a:pt x="34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12610622" y="50684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471" y="0"/>
                  </a:lnTo>
                  <a:lnTo>
                    <a:pt x="869" y="324"/>
                  </a:lnTo>
                  <a:lnTo>
                    <a:pt x="963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12609386" y="50826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5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12609387" y="5119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12610625" y="5132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63" y="0"/>
                  </a:moveTo>
                  <a:lnTo>
                    <a:pt x="869" y="450"/>
                  </a:lnTo>
                  <a:lnTo>
                    <a:pt x="460" y="795"/>
                  </a:lnTo>
                  <a:lnTo>
                    <a:pt x="0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12599140" y="5133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146"/>
                  </a:moveTo>
                  <a:lnTo>
                    <a:pt x="198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4" name="object 8414"/>
            <p:cNvSpPr/>
            <p:nvPr/>
          </p:nvSpPr>
          <p:spPr>
            <a:xfrm>
              <a:off x="12597258" y="5131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5" name="object 8415"/>
            <p:cNvSpPr/>
            <p:nvPr/>
          </p:nvSpPr>
          <p:spPr>
            <a:xfrm>
              <a:off x="12605825" y="5131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62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12605822" y="5070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12612100" y="50730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02" y="0"/>
                  </a:moveTo>
                  <a:lnTo>
                    <a:pt x="502" y="345"/>
                  </a:lnTo>
                  <a:lnTo>
                    <a:pt x="314" y="701"/>
                  </a:lnTo>
                  <a:lnTo>
                    <a:pt x="0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12611117" y="50692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36"/>
                  </a:moveTo>
                  <a:lnTo>
                    <a:pt x="146" y="52"/>
                  </a:lnTo>
                  <a:lnTo>
                    <a:pt x="324" y="0"/>
                  </a:lnTo>
                  <a:lnTo>
                    <a:pt x="502" y="0"/>
                  </a:lnTo>
                  <a:lnTo>
                    <a:pt x="1036" y="0"/>
                  </a:lnTo>
                  <a:lnTo>
                    <a:pt x="1486" y="450"/>
                  </a:lnTo>
                  <a:lnTo>
                    <a:pt x="1486" y="100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12612107" y="51281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93" y="178"/>
                  </a:lnTo>
                  <a:lnTo>
                    <a:pt x="492" y="502"/>
                  </a:lnTo>
                  <a:lnTo>
                    <a:pt x="492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12611116" y="51317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86" y="0"/>
                  </a:moveTo>
                  <a:lnTo>
                    <a:pt x="1486" y="544"/>
                  </a:lnTo>
                  <a:lnTo>
                    <a:pt x="1036" y="984"/>
                  </a:lnTo>
                  <a:lnTo>
                    <a:pt x="502" y="984"/>
                  </a:lnTo>
                  <a:lnTo>
                    <a:pt x="324" y="984"/>
                  </a:lnTo>
                  <a:lnTo>
                    <a:pt x="146" y="942"/>
                  </a:lnTo>
                  <a:lnTo>
                    <a:pt x="0" y="84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12546016" y="533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146" y="146"/>
                  </a:lnTo>
                  <a:lnTo>
                    <a:pt x="0" y="34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12543938" y="5334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12531811" y="53333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84" y="984"/>
                  </a:moveTo>
                  <a:lnTo>
                    <a:pt x="439" y="984"/>
                  </a:lnTo>
                  <a:lnTo>
                    <a:pt x="0" y="5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12531806" y="5321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209"/>
                  </a:lnTo>
                  <a:lnTo>
                    <a:pt x="41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12533686" y="5319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98" y="0"/>
                  </a:lnTo>
                  <a:lnTo>
                    <a:pt x="34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12533687" y="52834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146"/>
                  </a:moveTo>
                  <a:lnTo>
                    <a:pt x="198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12531807" y="52813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12531806" y="5269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98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12543933" y="52692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12546014" y="5271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21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12534086" y="5331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12534084" y="5271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12597255" y="5271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0" y="209"/>
                  </a:lnTo>
                  <a:lnTo>
                    <a:pt x="52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12599136" y="5269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98" y="0"/>
                  </a:lnTo>
                  <a:lnTo>
                    <a:pt x="34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12610622" y="52692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471" y="0"/>
                  </a:lnTo>
                  <a:lnTo>
                    <a:pt x="869" y="314"/>
                  </a:lnTo>
                  <a:lnTo>
                    <a:pt x="963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12609386" y="5283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0"/>
                  </a:moveTo>
                  <a:lnTo>
                    <a:pt x="125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12609387" y="5319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4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12610625" y="53335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63" y="0"/>
                  </a:moveTo>
                  <a:lnTo>
                    <a:pt x="869" y="471"/>
                  </a:lnTo>
                  <a:lnTo>
                    <a:pt x="460" y="795"/>
                  </a:lnTo>
                  <a:lnTo>
                    <a:pt x="0" y="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12599140" y="5334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45" y="146"/>
                  </a:moveTo>
                  <a:lnTo>
                    <a:pt x="198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12597258" y="533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345"/>
                  </a:moveTo>
                  <a:lnTo>
                    <a:pt x="0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12605825" y="53318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62" y="14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12605822" y="52715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12612100" y="5273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02" y="0"/>
                  </a:moveTo>
                  <a:lnTo>
                    <a:pt x="502" y="366"/>
                  </a:lnTo>
                  <a:lnTo>
                    <a:pt x="314" y="691"/>
                  </a:lnTo>
                  <a:lnTo>
                    <a:pt x="0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12611117" y="52700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5"/>
                  </a:moveTo>
                  <a:lnTo>
                    <a:pt x="146" y="41"/>
                  </a:lnTo>
                  <a:lnTo>
                    <a:pt x="324" y="0"/>
                  </a:lnTo>
                  <a:lnTo>
                    <a:pt x="502" y="0"/>
                  </a:lnTo>
                  <a:lnTo>
                    <a:pt x="1036" y="0"/>
                  </a:lnTo>
                  <a:lnTo>
                    <a:pt x="1486" y="450"/>
                  </a:lnTo>
                  <a:lnTo>
                    <a:pt x="1486" y="99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12612107" y="53289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93" y="188"/>
                  </a:lnTo>
                  <a:lnTo>
                    <a:pt x="492" y="502"/>
                  </a:lnTo>
                  <a:lnTo>
                    <a:pt x="492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12611116" y="533253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86" y="0"/>
                  </a:moveTo>
                  <a:lnTo>
                    <a:pt x="1486" y="544"/>
                  </a:lnTo>
                  <a:lnTo>
                    <a:pt x="1036" y="984"/>
                  </a:lnTo>
                  <a:lnTo>
                    <a:pt x="502" y="984"/>
                  </a:lnTo>
                  <a:lnTo>
                    <a:pt x="324" y="984"/>
                  </a:lnTo>
                  <a:lnTo>
                    <a:pt x="146" y="931"/>
                  </a:lnTo>
                  <a:lnTo>
                    <a:pt x="0" y="869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11309524" y="4935112"/>
              <a:ext cx="193675" cy="97155"/>
            </a:xfrm>
            <a:custGeom>
              <a:avLst/>
              <a:gdLst/>
              <a:ahLst/>
              <a:cxnLst/>
              <a:rect l="l" t="t" r="r" b="b"/>
              <a:pathLst>
                <a:path w="193675" h="97154">
                  <a:moveTo>
                    <a:pt x="0" y="96970"/>
                  </a:moveTo>
                  <a:lnTo>
                    <a:pt x="0" y="96552"/>
                  </a:lnTo>
                  <a:lnTo>
                    <a:pt x="7585" y="58981"/>
                  </a:lnTo>
                  <a:lnTo>
                    <a:pt x="28272" y="28289"/>
                  </a:lnTo>
                  <a:lnTo>
                    <a:pt x="58959" y="7591"/>
                  </a:lnTo>
                  <a:lnTo>
                    <a:pt x="96541" y="0"/>
                  </a:lnTo>
                  <a:lnTo>
                    <a:pt x="134124" y="7591"/>
                  </a:lnTo>
                  <a:lnTo>
                    <a:pt x="164810" y="28289"/>
                  </a:lnTo>
                  <a:lnTo>
                    <a:pt x="185497" y="58981"/>
                  </a:lnTo>
                  <a:lnTo>
                    <a:pt x="193083" y="965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12733628" y="5992140"/>
              <a:ext cx="46990" cy="64135"/>
            </a:xfrm>
            <a:custGeom>
              <a:avLst/>
              <a:gdLst/>
              <a:ahLst/>
              <a:cxnLst/>
              <a:rect l="l" t="t" r="r" b="b"/>
              <a:pathLst>
                <a:path w="46990" h="64135">
                  <a:moveTo>
                    <a:pt x="0" y="0"/>
                  </a:moveTo>
                  <a:lnTo>
                    <a:pt x="19519" y="7967"/>
                  </a:lnTo>
                  <a:lnTo>
                    <a:pt x="34101" y="17682"/>
                  </a:lnTo>
                  <a:lnTo>
                    <a:pt x="43228" y="28689"/>
                  </a:lnTo>
                  <a:lnTo>
                    <a:pt x="46386" y="40532"/>
                  </a:lnTo>
                  <a:lnTo>
                    <a:pt x="45556" y="46622"/>
                  </a:lnTo>
                  <a:lnTo>
                    <a:pt x="43090" y="52605"/>
                  </a:lnTo>
                  <a:lnTo>
                    <a:pt x="39017" y="58408"/>
                  </a:lnTo>
                  <a:lnTo>
                    <a:pt x="33370" y="63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12732909" y="5993104"/>
              <a:ext cx="46355" cy="62865"/>
            </a:xfrm>
            <a:custGeom>
              <a:avLst/>
              <a:gdLst/>
              <a:ahLst/>
              <a:cxnLst/>
              <a:rect l="l" t="t" r="r" b="b"/>
              <a:pathLst>
                <a:path w="46354" h="62864">
                  <a:moveTo>
                    <a:pt x="0" y="0"/>
                  </a:moveTo>
                  <a:lnTo>
                    <a:pt x="19326" y="7766"/>
                  </a:lnTo>
                  <a:lnTo>
                    <a:pt x="33771" y="17244"/>
                  </a:lnTo>
                  <a:lnTo>
                    <a:pt x="42816" y="27984"/>
                  </a:lnTo>
                  <a:lnTo>
                    <a:pt x="45946" y="39538"/>
                  </a:lnTo>
                  <a:lnTo>
                    <a:pt x="45131" y="45464"/>
                  </a:lnTo>
                  <a:lnTo>
                    <a:pt x="42713" y="51278"/>
                  </a:lnTo>
                  <a:lnTo>
                    <a:pt x="38728" y="56916"/>
                  </a:lnTo>
                  <a:lnTo>
                    <a:pt x="33213" y="623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12562502" y="5992145"/>
              <a:ext cx="205104" cy="90170"/>
            </a:xfrm>
            <a:custGeom>
              <a:avLst/>
              <a:gdLst/>
              <a:ahLst/>
              <a:cxnLst/>
              <a:rect l="l" t="t" r="r" b="b"/>
              <a:pathLst>
                <a:path w="205104" h="90170">
                  <a:moveTo>
                    <a:pt x="204496" y="63956"/>
                  </a:moveTo>
                  <a:lnTo>
                    <a:pt x="187161" y="74777"/>
                  </a:lnTo>
                  <a:lnTo>
                    <a:pt x="164514" y="82963"/>
                  </a:lnTo>
                  <a:lnTo>
                    <a:pt x="137927" y="88145"/>
                  </a:lnTo>
                  <a:lnTo>
                    <a:pt x="108771" y="89955"/>
                  </a:lnTo>
                  <a:lnTo>
                    <a:pt x="66428" y="86070"/>
                  </a:lnTo>
                  <a:lnTo>
                    <a:pt x="31855" y="75475"/>
                  </a:lnTo>
                  <a:lnTo>
                    <a:pt x="8546" y="59762"/>
                  </a:lnTo>
                  <a:lnTo>
                    <a:pt x="0" y="40522"/>
                  </a:lnTo>
                  <a:lnTo>
                    <a:pt x="3161" y="28679"/>
                  </a:lnTo>
                  <a:lnTo>
                    <a:pt x="12296" y="17673"/>
                  </a:lnTo>
                  <a:lnTo>
                    <a:pt x="26879" y="7961"/>
                  </a:lnTo>
                  <a:lnTo>
                    <a:pt x="4638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12563707" y="5987916"/>
              <a:ext cx="202565" cy="93345"/>
            </a:xfrm>
            <a:custGeom>
              <a:avLst/>
              <a:gdLst/>
              <a:ahLst/>
              <a:cxnLst/>
              <a:rect l="l" t="t" r="r" b="b"/>
              <a:pathLst>
                <a:path w="202565" h="93345">
                  <a:moveTo>
                    <a:pt x="202423" y="67495"/>
                  </a:moveTo>
                  <a:lnTo>
                    <a:pt x="185275" y="78100"/>
                  </a:lnTo>
                  <a:lnTo>
                    <a:pt x="162848" y="86129"/>
                  </a:lnTo>
                  <a:lnTo>
                    <a:pt x="136494" y="91215"/>
                  </a:lnTo>
                  <a:lnTo>
                    <a:pt x="107567" y="92991"/>
                  </a:lnTo>
                  <a:lnTo>
                    <a:pt x="65691" y="89198"/>
                  </a:lnTo>
                  <a:lnTo>
                    <a:pt x="31500" y="78854"/>
                  </a:lnTo>
                  <a:lnTo>
                    <a:pt x="8451" y="63514"/>
                  </a:lnTo>
                  <a:lnTo>
                    <a:pt x="0" y="44731"/>
                  </a:lnTo>
                  <a:lnTo>
                    <a:pt x="4802" y="30469"/>
                  </a:lnTo>
                  <a:lnTo>
                    <a:pt x="18420" y="17736"/>
                  </a:lnTo>
                  <a:lnTo>
                    <a:pt x="39668" y="7317"/>
                  </a:lnTo>
                  <a:lnTo>
                    <a:pt x="67359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52" name="object 845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428680" y="5870622"/>
              <a:ext cx="116789" cy="126541"/>
            </a:xfrm>
            <a:prstGeom prst="rect">
              <a:avLst/>
            </a:prstGeom>
          </p:spPr>
        </p:pic>
        <p:sp>
          <p:nvSpPr>
            <p:cNvPr id="8453" name="object 8453"/>
            <p:cNvSpPr/>
            <p:nvPr/>
          </p:nvSpPr>
          <p:spPr>
            <a:xfrm>
              <a:off x="12423868" y="6016547"/>
              <a:ext cx="1270" cy="22860"/>
            </a:xfrm>
            <a:custGeom>
              <a:avLst/>
              <a:gdLst/>
              <a:ahLst/>
              <a:cxnLst/>
              <a:rect l="l" t="t" r="r" b="b"/>
              <a:pathLst>
                <a:path w="1270" h="22860">
                  <a:moveTo>
                    <a:pt x="973" y="0"/>
                  </a:moveTo>
                  <a:lnTo>
                    <a:pt x="0" y="225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12423873" y="6039122"/>
              <a:ext cx="3810" cy="25400"/>
            </a:xfrm>
            <a:custGeom>
              <a:avLst/>
              <a:gdLst/>
              <a:ahLst/>
              <a:cxnLst/>
              <a:rect l="l" t="t" r="r" b="b"/>
              <a:pathLst>
                <a:path w="3809" h="25400">
                  <a:moveTo>
                    <a:pt x="0" y="0"/>
                  </a:moveTo>
                  <a:lnTo>
                    <a:pt x="3371" y="2505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12427243" y="6064177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29">
                  <a:moveTo>
                    <a:pt x="0" y="0"/>
                  </a:moveTo>
                  <a:lnTo>
                    <a:pt x="3465" y="1101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12437540" y="60937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12446524" y="611135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8" y="81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12446947" y="6112173"/>
              <a:ext cx="16510" cy="22225"/>
            </a:xfrm>
            <a:custGeom>
              <a:avLst/>
              <a:gdLst/>
              <a:ahLst/>
              <a:cxnLst/>
              <a:rect l="l" t="t" r="r" b="b"/>
              <a:pathLst>
                <a:path w="16509" h="22225">
                  <a:moveTo>
                    <a:pt x="0" y="0"/>
                  </a:moveTo>
                  <a:lnTo>
                    <a:pt x="15989" y="2207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12462937" y="613425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20">
                  <a:moveTo>
                    <a:pt x="0" y="0"/>
                  </a:moveTo>
                  <a:lnTo>
                    <a:pt x="19727" y="2022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12482667" y="61544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55" y="182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12500614" y="61684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12517150" y="6179333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89">
                  <a:moveTo>
                    <a:pt x="0" y="0"/>
                  </a:moveTo>
                  <a:lnTo>
                    <a:pt x="14732" y="87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12531877" y="6188092"/>
              <a:ext cx="29209" cy="13335"/>
            </a:xfrm>
            <a:custGeom>
              <a:avLst/>
              <a:gdLst/>
              <a:ahLst/>
              <a:cxnLst/>
              <a:rect l="l" t="t" r="r" b="b"/>
              <a:pathLst>
                <a:path w="29209" h="13335">
                  <a:moveTo>
                    <a:pt x="0" y="0"/>
                  </a:moveTo>
                  <a:lnTo>
                    <a:pt x="28595" y="1277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12560469" y="6200867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0"/>
                  </a:moveTo>
                  <a:lnTo>
                    <a:pt x="10439" y="331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12589780" y="62102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12609164" y="621430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13884" y="28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12623050" y="6217156"/>
              <a:ext cx="33020" cy="3810"/>
            </a:xfrm>
            <a:custGeom>
              <a:avLst/>
              <a:gdLst/>
              <a:ahLst/>
              <a:cxnLst/>
              <a:rect l="l" t="t" r="r" b="b"/>
              <a:pathLst>
                <a:path w="33020" h="3810">
                  <a:moveTo>
                    <a:pt x="0" y="0"/>
                  </a:moveTo>
                  <a:lnTo>
                    <a:pt x="32878" y="324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12655924" y="6220353"/>
              <a:ext cx="12700" cy="635"/>
            </a:xfrm>
            <a:custGeom>
              <a:avLst/>
              <a:gdLst/>
              <a:ahLst/>
              <a:cxnLst/>
              <a:rect l="l" t="t" r="r" b="b"/>
              <a:pathLst>
                <a:path w="12700" h="635">
                  <a:moveTo>
                    <a:pt x="0" y="52"/>
                  </a:moveTo>
                  <a:lnTo>
                    <a:pt x="1219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12687931" y="62202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12707613" y="6216790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0" y="1507"/>
                  </a:moveTo>
                  <a:lnTo>
                    <a:pt x="14303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12721921" y="6209973"/>
              <a:ext cx="32384" cy="6985"/>
            </a:xfrm>
            <a:custGeom>
              <a:avLst/>
              <a:gdLst/>
              <a:ahLst/>
              <a:cxnLst/>
              <a:rect l="l" t="t" r="r" b="b"/>
              <a:pathLst>
                <a:path w="32384" h="6985">
                  <a:moveTo>
                    <a:pt x="0" y="6816"/>
                  </a:moveTo>
                  <a:lnTo>
                    <a:pt x="3190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12753828" y="6206122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5" h="4445">
                  <a:moveTo>
                    <a:pt x="0" y="3853"/>
                  </a:moveTo>
                  <a:lnTo>
                    <a:pt x="11779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12784428" y="61999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12802448" y="6187037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0" y="4670"/>
                  </a:moveTo>
                  <a:lnTo>
                    <a:pt x="1024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12812695" y="6171276"/>
              <a:ext cx="26034" cy="15875"/>
            </a:xfrm>
            <a:custGeom>
              <a:avLst/>
              <a:gdLst/>
              <a:ahLst/>
              <a:cxnLst/>
              <a:rect l="l" t="t" r="r" b="b"/>
              <a:pathLst>
                <a:path w="26034" h="15875">
                  <a:moveTo>
                    <a:pt x="0" y="15758"/>
                  </a:moveTo>
                  <a:lnTo>
                    <a:pt x="2589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12838589" y="6160173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0" y="11109"/>
                  </a:moveTo>
                  <a:lnTo>
                    <a:pt x="1393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12867252" y="61469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12711473" y="5987911"/>
              <a:ext cx="21590" cy="5715"/>
            </a:xfrm>
            <a:custGeom>
              <a:avLst/>
              <a:gdLst/>
              <a:ahLst/>
              <a:cxnLst/>
              <a:rect l="l" t="t" r="r" b="b"/>
              <a:pathLst>
                <a:path w="21590" h="5714">
                  <a:moveTo>
                    <a:pt x="0" y="0"/>
                  </a:moveTo>
                  <a:lnTo>
                    <a:pt x="7580" y="1350"/>
                  </a:lnTo>
                  <a:lnTo>
                    <a:pt x="14753" y="3088"/>
                  </a:lnTo>
                  <a:lnTo>
                    <a:pt x="21433" y="5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12797744" y="5869625"/>
              <a:ext cx="122555" cy="264160"/>
            </a:xfrm>
            <a:custGeom>
              <a:avLst/>
              <a:gdLst/>
              <a:ahLst/>
              <a:cxnLst/>
              <a:rect l="l" t="t" r="r" b="b"/>
              <a:pathLst>
                <a:path w="122554" h="264160">
                  <a:moveTo>
                    <a:pt x="0" y="0"/>
                  </a:moveTo>
                  <a:lnTo>
                    <a:pt x="51067" y="30414"/>
                  </a:lnTo>
                  <a:lnTo>
                    <a:pt x="89541" y="69160"/>
                  </a:lnTo>
                  <a:lnTo>
                    <a:pt x="113810" y="114078"/>
                  </a:lnTo>
                  <a:lnTo>
                    <a:pt x="122258" y="163010"/>
                  </a:lnTo>
                  <a:lnTo>
                    <a:pt x="119808" y="189538"/>
                  </a:lnTo>
                  <a:lnTo>
                    <a:pt x="112551" y="215409"/>
                  </a:lnTo>
                  <a:lnTo>
                    <a:pt x="100621" y="240256"/>
                  </a:lnTo>
                  <a:lnTo>
                    <a:pt x="84154" y="2637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12795317" y="5873317"/>
              <a:ext cx="120650" cy="257810"/>
            </a:xfrm>
            <a:custGeom>
              <a:avLst/>
              <a:gdLst/>
              <a:ahLst/>
              <a:cxnLst/>
              <a:rect l="l" t="t" r="r" b="b"/>
              <a:pathLst>
                <a:path w="120650" h="257810">
                  <a:moveTo>
                    <a:pt x="0" y="0"/>
                  </a:moveTo>
                  <a:lnTo>
                    <a:pt x="50221" y="29706"/>
                  </a:lnTo>
                  <a:lnTo>
                    <a:pt x="88060" y="67554"/>
                  </a:lnTo>
                  <a:lnTo>
                    <a:pt x="111928" y="111434"/>
                  </a:lnTo>
                  <a:lnTo>
                    <a:pt x="120237" y="159241"/>
                  </a:lnTo>
                  <a:lnTo>
                    <a:pt x="117831" y="185132"/>
                  </a:lnTo>
                  <a:lnTo>
                    <a:pt x="110706" y="210387"/>
                  </a:lnTo>
                  <a:lnTo>
                    <a:pt x="98998" y="234638"/>
                  </a:lnTo>
                  <a:lnTo>
                    <a:pt x="82845" y="2575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11961242" y="5346567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177" y="0"/>
                  </a:moveTo>
                  <a:lnTo>
                    <a:pt x="0" y="8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11961237" y="533837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3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11961237" y="5338371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0" y="0"/>
                  </a:moveTo>
                  <a:lnTo>
                    <a:pt x="14177" y="8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10097769" y="5366051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8188" y="14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10097766" y="5366045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10105966" y="5366045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8188" y="0"/>
                  </a:moveTo>
                  <a:lnTo>
                    <a:pt x="0" y="14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11803130" y="5129447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0" y="8188"/>
                  </a:moveTo>
                  <a:lnTo>
                    <a:pt x="14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11817316" y="512944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11803128" y="5137628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188" y="8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12047389" y="5346567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177" y="0"/>
                  </a:moveTo>
                  <a:lnTo>
                    <a:pt x="0" y="8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12047385" y="533837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3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12047385" y="5338371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0" y="0"/>
                  </a:moveTo>
                  <a:lnTo>
                    <a:pt x="14177" y="8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10614418" y="518170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10614418" y="538369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10624321" y="5181694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10614415" y="51817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10601546" y="518170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10601546" y="5383699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10611447" y="5181694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10601541" y="51817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10601546" y="5218338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10594111" y="53470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10594119" y="5218342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10594119" y="52183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10361427" y="5215369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0"/>
                  </a:moveTo>
                  <a:lnTo>
                    <a:pt x="0" y="1435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10361427" y="5358942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10594119" y="5215376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1435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10361424" y="5215369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2326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10606497" y="52826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10606497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10611447" y="52826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10606494" y="5317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10624321" y="53470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10631744" y="534706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10624320" y="535894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10624321" y="5347068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10624321" y="52064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10624321" y="52064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10631744" y="5206458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10624320" y="52183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10606497" y="52480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10611447" y="52480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10606494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10606497" y="52480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10473764" y="538913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10496039" y="537251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6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10473757" y="537250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10473764" y="5372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10400490" y="5201802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10569314" y="5171310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10400492" y="5171304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10400490" y="5171304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10614418" y="52826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10614418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10619370" y="528269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10614417" y="5317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10614418" y="52480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10619370" y="52480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10614417" y="52826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10614418" y="524804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10601546" y="5216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2" name="object 8542"/>
            <p:cNvSpPr/>
            <p:nvPr/>
          </p:nvSpPr>
          <p:spPr>
            <a:xfrm>
              <a:off x="10606497" y="521635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10601544" y="52510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10601546" y="521636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10601546" y="53143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10606497" y="53143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10601544" y="53490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10601546" y="53143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10619370" y="52163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10624321" y="521635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10619368" y="52510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10619370" y="521636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10619370" y="53143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10624321" y="53143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10619368" y="53490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10619370" y="531438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10991181" y="5222763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10991181" y="5361398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11223875" y="5222763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1386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10991181" y="5222763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2326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11103517" y="539902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11125798" y="538238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11103516" y="538238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11103517" y="538238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11030243" y="5211676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11199071" y="518118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11030238" y="5181180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8" name="object 8568"/>
            <p:cNvSpPr/>
            <p:nvPr/>
          </p:nvSpPr>
          <p:spPr>
            <a:xfrm>
              <a:off x="11030243" y="5181180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9" name="object 8569"/>
            <p:cNvSpPr/>
            <p:nvPr/>
          </p:nvSpPr>
          <p:spPr>
            <a:xfrm>
              <a:off x="11244173" y="518910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11244173" y="53911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11254074" y="5189096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11244169" y="51891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11231299" y="518910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11231299" y="53911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11241200" y="5189096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11231295" y="51891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11231299" y="522574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11223875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11223875" y="5225745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0" name="object 8580"/>
            <p:cNvSpPr/>
            <p:nvPr/>
          </p:nvSpPr>
          <p:spPr>
            <a:xfrm>
              <a:off x="11223875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1" name="object 8581"/>
            <p:cNvSpPr/>
            <p:nvPr/>
          </p:nvSpPr>
          <p:spPr>
            <a:xfrm>
              <a:off x="11236251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11236251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11241200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11236248" y="5324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11254074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11261502" y="53544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11254068" y="53663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11254074" y="535447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11254074" y="521386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11254074" y="52138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11261502" y="521386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11254068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11236251" y="52554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11241200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11236248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11236251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11244173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11244173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11249124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11244171" y="5324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11244173" y="52554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11249124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11244171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11244173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11231299" y="52237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11236251" y="52237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11231298" y="52584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8" name="object 8608"/>
            <p:cNvSpPr/>
            <p:nvPr/>
          </p:nvSpPr>
          <p:spPr>
            <a:xfrm>
              <a:off x="11231299" y="52237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9" name="object 8609"/>
            <p:cNvSpPr/>
            <p:nvPr/>
          </p:nvSpPr>
          <p:spPr>
            <a:xfrm>
              <a:off x="11231299" y="5321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0" name="object 8610"/>
            <p:cNvSpPr/>
            <p:nvPr/>
          </p:nvSpPr>
          <p:spPr>
            <a:xfrm>
              <a:off x="11236251" y="5321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1" name="object 8611"/>
            <p:cNvSpPr/>
            <p:nvPr/>
          </p:nvSpPr>
          <p:spPr>
            <a:xfrm>
              <a:off x="11231298" y="535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2" name="object 8612"/>
            <p:cNvSpPr/>
            <p:nvPr/>
          </p:nvSpPr>
          <p:spPr>
            <a:xfrm>
              <a:off x="11231299" y="53217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11249124" y="52237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11254074" y="52237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5" name="object 8615"/>
            <p:cNvSpPr/>
            <p:nvPr/>
          </p:nvSpPr>
          <p:spPr>
            <a:xfrm>
              <a:off x="11249122" y="52584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11249124" y="52237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11249124" y="5321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11254074" y="5321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11249122" y="535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11249124" y="53217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10983757" y="518910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10973852" y="53911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10973852" y="5189096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10973852" y="51891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10983757" y="522574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10983757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10991181" y="5225745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10983757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10978802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0" name="object 8630"/>
            <p:cNvSpPr/>
            <p:nvPr/>
          </p:nvSpPr>
          <p:spPr>
            <a:xfrm>
              <a:off x="10973849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1" name="object 8631"/>
            <p:cNvSpPr/>
            <p:nvPr/>
          </p:nvSpPr>
          <p:spPr>
            <a:xfrm>
              <a:off x="10973852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10973852" y="5324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3" name="object 8633"/>
            <p:cNvSpPr/>
            <p:nvPr/>
          </p:nvSpPr>
          <p:spPr>
            <a:xfrm>
              <a:off x="10973849" y="52554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10973852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10973852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10978802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10978804" y="52237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10978802" y="52237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9" name="object 8639"/>
            <p:cNvSpPr/>
            <p:nvPr/>
          </p:nvSpPr>
          <p:spPr>
            <a:xfrm>
              <a:off x="10978802" y="52584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10983757" y="52237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10978804" y="5321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10978802" y="5321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10978802" y="535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10983757" y="53217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10614418" y="5423303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10614418" y="56253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10624321" y="5423297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10614415" y="54233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10601546" y="5423303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10601546" y="56253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10611447" y="5423297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10601541" y="54233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10601546" y="545994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10594111" y="55886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10594119" y="5459945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10594119" y="54599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10361427" y="5456973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0"/>
                  </a:moveTo>
                  <a:lnTo>
                    <a:pt x="0" y="1435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10361427" y="5600544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10594119" y="5456978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h="144145">
                  <a:moveTo>
                    <a:pt x="0" y="1435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10361424" y="5456973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2326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10606497" y="55243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2" name="object 8662"/>
            <p:cNvSpPr/>
            <p:nvPr/>
          </p:nvSpPr>
          <p:spPr>
            <a:xfrm>
              <a:off x="10606497" y="5524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10611447" y="55243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10606494" y="5558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10624321" y="55886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10631744" y="55886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10624320" y="56005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10624321" y="558867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10624321" y="544806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10624321" y="54480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10631744" y="544806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10624320" y="54599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10606497" y="54896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10611447" y="5489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10606494" y="5524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10606497" y="5489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10473764" y="563075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10496039" y="561411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9" name="object 8679"/>
            <p:cNvSpPr/>
            <p:nvPr/>
          </p:nvSpPr>
          <p:spPr>
            <a:xfrm>
              <a:off x="10473757" y="561411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10473764" y="561411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10400490" y="5443403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10569314" y="541291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10400492" y="5412908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10400490" y="54129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10614418" y="55243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10614418" y="5524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10619370" y="55243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10614417" y="5558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10614418" y="54896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10619370" y="5489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10614417" y="5524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10614418" y="54896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3" name="object 8693"/>
            <p:cNvSpPr/>
            <p:nvPr/>
          </p:nvSpPr>
          <p:spPr>
            <a:xfrm>
              <a:off x="10601546" y="5457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4" name="object 8694"/>
            <p:cNvSpPr/>
            <p:nvPr/>
          </p:nvSpPr>
          <p:spPr>
            <a:xfrm>
              <a:off x="10606497" y="545796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10601544" y="54926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10601546" y="54579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10601546" y="55559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10606497" y="555599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10601544" y="55906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10601546" y="55559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10619370" y="54579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10624321" y="545796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10619368" y="54926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10619370" y="54579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5" name="object 8705"/>
            <p:cNvSpPr/>
            <p:nvPr/>
          </p:nvSpPr>
          <p:spPr>
            <a:xfrm>
              <a:off x="10619370" y="55559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6" name="object 8706"/>
            <p:cNvSpPr/>
            <p:nvPr/>
          </p:nvSpPr>
          <p:spPr>
            <a:xfrm>
              <a:off x="10624321" y="555599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10619368" y="55906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10619370" y="55559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10970883" y="518910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10960978" y="539110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10960983" y="5189096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10960983" y="518910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10953548" y="535446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10953555" y="535446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10953555" y="53663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10960983" y="535447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10960983" y="521386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10953548" y="52138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10953555" y="521386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10953555" y="52257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10970883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10965930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10965933" y="52901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10965933" y="532476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10965930" y="52554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10965933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10965933" y="52901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8" name="object 8728"/>
            <p:cNvSpPr/>
            <p:nvPr/>
          </p:nvSpPr>
          <p:spPr>
            <a:xfrm>
              <a:off x="10970883" y="52554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9" name="object 8729"/>
            <p:cNvSpPr/>
            <p:nvPr/>
          </p:nvSpPr>
          <p:spPr>
            <a:xfrm>
              <a:off x="10960981" y="52237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10960983" y="522376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10960983" y="52584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10965933" y="52237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10960981" y="53217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10960983" y="5321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10960983" y="535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10965933" y="532178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10991181" y="546437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10991181" y="5603000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11223875" y="546437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10991181" y="5464375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2326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11103517" y="564062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11125798" y="562398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11103516" y="562398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11103517" y="562398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11030243" y="5453280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11199071" y="542278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4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11030238" y="5422783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11030243" y="5422783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11244173" y="543070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11244173" y="563270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11254074" y="543069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11244169" y="54307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11231299" y="543070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11231299" y="563270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11241200" y="543069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11231295" y="54307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11231299" y="5467343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11223875" y="5596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11223875" y="5467348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11223875" y="54673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11236251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11236251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11241200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4" name="object 8764"/>
            <p:cNvSpPr/>
            <p:nvPr/>
          </p:nvSpPr>
          <p:spPr>
            <a:xfrm>
              <a:off x="11236248" y="55663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11254074" y="5596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11261502" y="559606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11254068" y="560794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11254074" y="559607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11254074" y="54554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11254074" y="54554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11261502" y="545546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11254068" y="54673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11236251" y="5497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11241200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11236248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11236251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11244173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11244173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11249124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11244171" y="55663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11244173" y="5497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11249124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11244171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11244173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11231299" y="54653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11236251" y="546536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11231298" y="5500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11231299" y="54653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11231299" y="55633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11236251" y="556338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11231298" y="5598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11231299" y="556338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11249124" y="54653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11254074" y="546536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11249122" y="5500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11249124" y="54653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7" name="object 8797"/>
            <p:cNvSpPr/>
            <p:nvPr/>
          </p:nvSpPr>
          <p:spPr>
            <a:xfrm>
              <a:off x="11249124" y="55633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11254074" y="556338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11249122" y="5598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11249124" y="556338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10983757" y="543070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10973852" y="563270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10973852" y="5430699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10973852" y="543070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10983757" y="5467343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0"/>
                  </a:moveTo>
                  <a:lnTo>
                    <a:pt x="0" y="1287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10983757" y="5596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10991181" y="5467348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128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10983757" y="546734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10978802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10973849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10973852" y="553170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10973852" y="556636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10973849" y="5497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10973852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10973852" y="55317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10978802" y="54970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10978804" y="54653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10978802" y="546536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10978802" y="55000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10983757" y="546536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10978804" y="55633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10978802" y="556338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10978802" y="55980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10983757" y="556338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9624239" y="5626785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0" y="0"/>
                  </a:moveTo>
                  <a:lnTo>
                    <a:pt x="1519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9776232" y="56267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9624237" y="5636687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151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9624239" y="562678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9624239" y="5613916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0" y="0"/>
                  </a:moveTo>
                  <a:lnTo>
                    <a:pt x="1519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9776232" y="56139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9624237" y="5623817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151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9624239" y="561391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9636124" y="5613916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9725238" y="56104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9636120" y="5610446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891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9636124" y="56104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9631667" y="5471820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>
                  <a:moveTo>
                    <a:pt x="0" y="0"/>
                  </a:moveTo>
                  <a:lnTo>
                    <a:pt x="1188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9750491" y="547182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9631667" y="5610446"/>
              <a:ext cx="119380" cy="0"/>
            </a:xfrm>
            <a:custGeom>
              <a:avLst/>
              <a:gdLst/>
              <a:ahLst/>
              <a:cxnLst/>
              <a:rect l="l" t="t" r="r" b="b"/>
              <a:pathLst>
                <a:path w="119379">
                  <a:moveTo>
                    <a:pt x="1188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9631667" y="5471821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138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9634629" y="561886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9634636" y="561886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9634636" y="562381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9682167" y="56188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9725238" y="56366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9725238" y="564411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9737123" y="563668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9725238" y="563668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9624239" y="563668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9624239" y="56366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9624239" y="564411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2" name="object 8852"/>
            <p:cNvSpPr/>
            <p:nvPr/>
          </p:nvSpPr>
          <p:spPr>
            <a:xfrm>
              <a:off x="9636124" y="563668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3" name="object 8853"/>
            <p:cNvSpPr/>
            <p:nvPr/>
          </p:nvSpPr>
          <p:spPr>
            <a:xfrm>
              <a:off x="9628201" y="5529999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9616317" y="555227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9616317" y="552999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2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6" name="object 8856"/>
            <p:cNvSpPr/>
            <p:nvPr/>
          </p:nvSpPr>
          <p:spPr>
            <a:xfrm>
              <a:off x="9616317" y="552999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9781678" y="5481720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9760087" y="560054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5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9760094" y="5481720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1188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9760094" y="548172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5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9634629" y="5626785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9634636" y="56267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9634636" y="563174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9682167" y="562678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9679196" y="561391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9679196" y="5618862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9726723" y="56139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9679196" y="5613916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9679196" y="56317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9679196" y="5636687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5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9726723" y="56317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9679196" y="563174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75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11082278" y="58129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11866400" y="47778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52" y="31"/>
                  </a:lnTo>
                </a:path>
                <a:path w="634" h="635">
                  <a:moveTo>
                    <a:pt x="52" y="0"/>
                  </a:moveTo>
                  <a:lnTo>
                    <a:pt x="31" y="31"/>
                  </a:lnTo>
                </a:path>
                <a:path w="634" h="635">
                  <a:moveTo>
                    <a:pt x="52" y="0"/>
                  </a:moveTo>
                  <a:lnTo>
                    <a:pt x="0" y="20"/>
                  </a:lnTo>
                </a:path>
                <a:path w="634" h="635">
                  <a:moveTo>
                    <a:pt x="52" y="0"/>
                  </a:moveTo>
                  <a:lnTo>
                    <a:pt x="20" y="0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11866303" y="47779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11865041" y="47827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11865142" y="4782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11865142" y="47827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11865215" y="4782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11865215" y="47827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1" name="object 8881"/>
            <p:cNvSpPr/>
            <p:nvPr/>
          </p:nvSpPr>
          <p:spPr>
            <a:xfrm>
              <a:off x="11865240" y="47828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2" name="object 8882"/>
            <p:cNvSpPr/>
            <p:nvPr/>
          </p:nvSpPr>
          <p:spPr>
            <a:xfrm>
              <a:off x="11865240" y="47828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11865266" y="47828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11865266" y="47828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5" name="object 8885"/>
            <p:cNvSpPr/>
            <p:nvPr/>
          </p:nvSpPr>
          <p:spPr>
            <a:xfrm>
              <a:off x="11865288" y="47828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11865312" y="4782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11865338" y="47828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11869945" y="4782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11870114" y="47823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11870289" y="47823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41" y="2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20" y="0"/>
                  </a:lnTo>
                </a:path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11870464" y="47823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11870608" y="4782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11870758" y="47823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11870883" y="47823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11870883" y="47822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11870959" y="47822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11870959" y="47822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11870984" y="47822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11870984" y="47822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11871031" y="47822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11871057" y="47822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11871057" y="47822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11871083" y="4782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11871083" y="47822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11871107" y="47822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11871129" y="47822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11871155" y="4782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11871180" y="47822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11871205" y="47822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11871232" y="4782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11871257" y="47822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11871279" y="47821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0" y="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11871304" y="4782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11871330" y="47821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5" name="object 8915"/>
            <p:cNvSpPr/>
            <p:nvPr/>
          </p:nvSpPr>
          <p:spPr>
            <a:xfrm>
              <a:off x="11871330" y="47821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6" name="object 8916"/>
            <p:cNvSpPr/>
            <p:nvPr/>
          </p:nvSpPr>
          <p:spPr>
            <a:xfrm>
              <a:off x="11871355" y="47821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11871355" y="47821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11871377" y="47821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11871401" y="478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11871427" y="47820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11871427" y="47820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11871454" y="47820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11871454" y="47820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11871480" y="47820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11871480" y="4781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11871504" y="4781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11871504" y="47819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11871527" y="47819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11871527" y="47819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11871527" y="47819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11871527" y="4781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11871552" y="47818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11871552" y="47818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11871552" y="47818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11871552" y="4781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11871576" y="47817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11871576" y="47817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11871576" y="47817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11871576" y="4781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11871576" y="47817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11871576" y="47817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10"/>
                  </a:lnTo>
                </a:path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11869945" y="4785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94" y="20"/>
                  </a:lnTo>
                </a:path>
                <a:path w="634" h="635">
                  <a:moveTo>
                    <a:pt x="0" y="20"/>
                  </a:moveTo>
                  <a:lnTo>
                    <a:pt x="31" y="0"/>
                  </a:lnTo>
                </a:path>
                <a:path w="634" h="635">
                  <a:moveTo>
                    <a:pt x="0" y="20"/>
                  </a:moveTo>
                  <a:lnTo>
                    <a:pt x="4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11870114" y="47858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11870264" y="47857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11870412" y="47857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11870588" y="4785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31" y="2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11870736" y="47857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11870883" y="47857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9" name="object 8949"/>
            <p:cNvSpPr/>
            <p:nvPr/>
          </p:nvSpPr>
          <p:spPr>
            <a:xfrm>
              <a:off x="11870908" y="47857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0" name="object 8950"/>
            <p:cNvSpPr/>
            <p:nvPr/>
          </p:nvSpPr>
          <p:spPr>
            <a:xfrm>
              <a:off x="11870908" y="4785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11870959" y="47857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11870959" y="47857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11871005" y="47857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4" name="object 8954"/>
            <p:cNvSpPr/>
            <p:nvPr/>
          </p:nvSpPr>
          <p:spPr>
            <a:xfrm>
              <a:off x="11871005" y="47857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5" name="object 8955"/>
            <p:cNvSpPr/>
            <p:nvPr/>
          </p:nvSpPr>
          <p:spPr>
            <a:xfrm>
              <a:off x="11871031" y="47857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11871031" y="47857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7" name="object 8957"/>
            <p:cNvSpPr/>
            <p:nvPr/>
          </p:nvSpPr>
          <p:spPr>
            <a:xfrm>
              <a:off x="11871057" y="4785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8" name="object 8958"/>
            <p:cNvSpPr/>
            <p:nvPr/>
          </p:nvSpPr>
          <p:spPr>
            <a:xfrm>
              <a:off x="11871083" y="47857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11871083" y="47857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11871107" y="47857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11871129" y="47857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11871129" y="47857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11871155" y="47856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11871180" y="47857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11871205" y="47857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6" name="object 8966"/>
            <p:cNvSpPr/>
            <p:nvPr/>
          </p:nvSpPr>
          <p:spPr>
            <a:xfrm>
              <a:off x="11871232" y="47856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11871257" y="47856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11871279" y="47856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11871304" y="47856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11871330" y="4785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11871330" y="47856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11871355" y="4785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11871355" y="4785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11871377" y="4785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11871401" y="47855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11871401" y="47855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31" y="20"/>
                  </a:lnTo>
                </a:path>
                <a:path w="634"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11871427" y="47855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11871427" y="47855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11871454" y="4785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11871480" y="47855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11871480" y="4785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11871504" y="47854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11871504" y="47854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11871527" y="47854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11871527" y="47853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11871552" y="47853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11871552" y="478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11871552" y="47853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11871552" y="478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11871576" y="47852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11871576" y="47852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11871576" y="47852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11871576" y="47852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11871576" y="47852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11871576" y="47851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11863999" y="47859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11863999" y="47859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11863999" y="47860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11865338" y="47840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11865307" y="47840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1" name="object 9001"/>
            <p:cNvSpPr/>
            <p:nvPr/>
          </p:nvSpPr>
          <p:spPr>
            <a:xfrm>
              <a:off x="11865312" y="47840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11865291" y="47840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11865267" y="47840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11865266" y="47840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5" name="object 9005"/>
            <p:cNvSpPr/>
            <p:nvPr/>
          </p:nvSpPr>
          <p:spPr>
            <a:xfrm>
              <a:off x="11865245" y="4784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11865240" y="47840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11865209" y="4784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11865215" y="47840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11865194" y="4784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  <a:path w="634">
                  <a:moveTo>
                    <a:pt x="20" y="0"/>
                  </a:moveTo>
                  <a:lnTo>
                    <a:pt x="0" y="0"/>
                  </a:lnTo>
                </a:path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11865142" y="47840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11865110" y="4784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10" y="0"/>
                  </a:lnTo>
                </a:path>
                <a:path w="634">
                  <a:moveTo>
                    <a:pt x="31" y="0"/>
                  </a:moveTo>
                  <a:lnTo>
                    <a:pt x="0" y="0"/>
                  </a:lnTo>
                </a:path>
                <a:path w="634">
                  <a:moveTo>
                    <a:pt x="31" y="0"/>
                  </a:moveTo>
                  <a:lnTo>
                    <a:pt x="0" y="0"/>
                  </a:lnTo>
                </a:path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11871576" y="47851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11871576" y="4785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11871576" y="47851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11871576" y="4785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11871576" y="47851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11871576" y="47850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11871576" y="47850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11871545" y="47850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11871552" y="47850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11871552" y="47849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11871552" y="47849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11871520" y="47849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11871527" y="47849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11871506" y="4784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11871483" y="47848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7" name="object 9027"/>
            <p:cNvSpPr/>
            <p:nvPr/>
          </p:nvSpPr>
          <p:spPr>
            <a:xfrm>
              <a:off x="11871480" y="4784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11871448" y="478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11871454" y="4784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11871422" y="4784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11871427" y="47847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11871406" y="47847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11871401" y="47847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11871380" y="4784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11871356" y="4784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11871355" y="47847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11871324" y="4784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11871330" y="47847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11871299" y="4784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11871283" y="47846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11871258" y="47846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11871225" y="4784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11871201" y="47846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11871174" y="47846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11871149" y="4784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11871134" y="47846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11871129" y="47846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11871108" y="47846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11871075" y="4784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11871057" y="4784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11871025" y="4784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11871031" y="4784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11871010" y="4784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11871005" y="4784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11870974" y="4784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10" y="0"/>
                  </a:lnTo>
                </a:path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11870959" y="4784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11870928" y="4784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1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11870768" y="4784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0" y="0"/>
                  </a:lnTo>
                </a:path>
                <a:path w="634" h="635">
                  <a:moveTo>
                    <a:pt x="41" y="31"/>
                  </a:moveTo>
                  <a:lnTo>
                    <a:pt x="20" y="31"/>
                  </a:lnTo>
                </a:path>
                <a:path w="634" h="635">
                  <a:moveTo>
                    <a:pt x="41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11870607" y="47845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  <a:path w="634">
                  <a:moveTo>
                    <a:pt x="52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11870458" y="4784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11870320" y="47845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  <a:path w="634">
                  <a:moveTo>
                    <a:pt x="41" y="0"/>
                  </a:moveTo>
                  <a:lnTo>
                    <a:pt x="10" y="0"/>
                  </a:lnTo>
                </a:path>
                <a:path w="634">
                  <a:moveTo>
                    <a:pt x="41" y="0"/>
                  </a:moveTo>
                  <a:lnTo>
                    <a:pt x="20" y="0"/>
                  </a:lnTo>
                </a:path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11870165" y="47845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11869943" y="4784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11871576" y="47816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11871576" y="4781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11871576" y="4781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11871576" y="47816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11871576" y="47816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11871576" y="47816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11871576" y="47815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11871545" y="47815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11871552" y="47815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11871552" y="47815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11871552" y="47815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11871520" y="4781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11871527" y="47814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11871527" y="4781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  <a:path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11871527" y="47814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11871506" y="47814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11871483" y="4781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11871480" y="47813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11871448" y="47813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11871454" y="47813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11871422" y="4781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11871406" y="4781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11871380" y="47812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11871356" y="47812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20"/>
                  </a:moveTo>
                  <a:lnTo>
                    <a:pt x="0" y="20"/>
                  </a:lnTo>
                </a:path>
                <a:path w="634" h="635">
                  <a:moveTo>
                    <a:pt x="2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11871355" y="47812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11871324" y="47812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11871330" y="47812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11871299" y="47812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11871283" y="47811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11871279" y="47811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11871258" y="47811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11871225" y="4781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11871232" y="47811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11871201" y="47811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11871174" y="47811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11871149" y="4781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11871134" y="47811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11871108" y="47811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11871075" y="4781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11871057" y="4781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11871025" y="47811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11871031" y="4781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11871010" y="47811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11871005" y="4781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11870974" y="47811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10" y="0"/>
                  </a:lnTo>
                </a:path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11870959" y="4781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11870928" y="4781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11870768" y="47810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0" y="31"/>
                  </a:lnTo>
                </a:path>
                <a:path w="634" h="635">
                  <a:moveTo>
                    <a:pt x="41" y="31"/>
                  </a:moveTo>
                  <a:lnTo>
                    <a:pt x="10" y="0"/>
                  </a:lnTo>
                </a:path>
                <a:path w="634" h="635">
                  <a:moveTo>
                    <a:pt x="41" y="31"/>
                  </a:moveTo>
                  <a:lnTo>
                    <a:pt x="20" y="31"/>
                  </a:lnTo>
                </a:path>
                <a:path w="634" h="635">
                  <a:moveTo>
                    <a:pt x="41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11870607" y="47810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  <a:path w="634">
                  <a:moveTo>
                    <a:pt x="52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11870458" y="47810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11870310" y="47810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10" y="0"/>
                  </a:lnTo>
                </a:path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11870165" y="47810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11870016" y="47810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20" y="0"/>
                  </a:lnTo>
                </a:path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11867640" y="4776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52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11867460" y="47769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0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11867310" y="4776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11867171" y="47770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  <a:path w="634" h="635">
                  <a:moveTo>
                    <a:pt x="73" y="0"/>
                  </a:moveTo>
                  <a:lnTo>
                    <a:pt x="0" y="52"/>
                  </a:lnTo>
                </a:path>
                <a:path w="634" h="635">
                  <a:moveTo>
                    <a:pt x="73" y="0"/>
                  </a:moveTo>
                  <a:lnTo>
                    <a:pt x="2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11867048" y="47771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11868311" y="4777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0"/>
                  </a:lnTo>
                </a:path>
                <a:path w="634" h="635">
                  <a:moveTo>
                    <a:pt x="0" y="0"/>
                  </a:moveTo>
                  <a:lnTo>
                    <a:pt x="0" y="104"/>
                  </a:lnTo>
                </a:path>
                <a:path w="634"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11868331" y="4777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83"/>
                  </a:lnTo>
                </a:path>
                <a:path w="634" h="635">
                  <a:moveTo>
                    <a:pt x="0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11869597" y="4776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11869491" y="4776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11868853" y="47758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73"/>
                  </a:moveTo>
                  <a:lnTo>
                    <a:pt x="0" y="20"/>
                  </a:lnTo>
                </a:path>
                <a:path h="635">
                  <a:moveTo>
                    <a:pt x="0" y="73"/>
                  </a:moveTo>
                  <a:lnTo>
                    <a:pt x="0" y="0"/>
                  </a:lnTo>
                </a:path>
                <a:path h="635">
                  <a:moveTo>
                    <a:pt x="0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11868853" y="47756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10"/>
                  </a:lnTo>
                </a:path>
                <a:path w="634" h="635">
                  <a:moveTo>
                    <a:pt x="0" y="8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11868904" y="477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41"/>
                  </a:lnTo>
                </a:path>
                <a:path w="634" h="635">
                  <a:moveTo>
                    <a:pt x="0" y="83"/>
                  </a:moveTo>
                  <a:lnTo>
                    <a:pt x="41" y="0"/>
                  </a:lnTo>
                </a:path>
                <a:path w="634" h="635">
                  <a:moveTo>
                    <a:pt x="0" y="83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11869001" y="4775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11870008" y="4776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31" y="4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11869809" y="47766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11870320" y="4776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41" y="31"/>
                  </a:lnTo>
                </a:path>
                <a:path w="634" h="635">
                  <a:moveTo>
                    <a:pt x="41" y="0"/>
                  </a:moveTo>
                  <a:lnTo>
                    <a:pt x="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11860831" y="4716191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455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11827167" y="4716190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11827167" y="4716190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0"/>
                  </a:moveTo>
                  <a:lnTo>
                    <a:pt x="0" y="4554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11827167" y="47617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11866453" y="46889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11866400" y="46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31" y="52"/>
                  </a:lnTo>
                </a:path>
                <a:path w="634" h="635">
                  <a:moveTo>
                    <a:pt x="52" y="0"/>
                  </a:moveTo>
                  <a:lnTo>
                    <a:pt x="0" y="0"/>
                  </a:lnTo>
                </a:path>
                <a:path w="634" h="635">
                  <a:moveTo>
                    <a:pt x="52" y="0"/>
                  </a:moveTo>
                  <a:lnTo>
                    <a:pt x="20" y="31"/>
                  </a:lnTo>
                </a:path>
                <a:path w="634" h="635">
                  <a:moveTo>
                    <a:pt x="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11866303" y="46890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11865041" y="46938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11865142" y="46938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11865142" y="46938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11865215" y="46938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11865215" y="46938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5" name="object 9145"/>
            <p:cNvSpPr/>
            <p:nvPr/>
          </p:nvSpPr>
          <p:spPr>
            <a:xfrm>
              <a:off x="11865240" y="4693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6" name="object 9146"/>
            <p:cNvSpPr/>
            <p:nvPr/>
          </p:nvSpPr>
          <p:spPr>
            <a:xfrm>
              <a:off x="11865240" y="469389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11865266" y="4693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11865266" y="469389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11865288" y="46938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0"/>
                  </a:lnTo>
                </a:path>
                <a:path w="634"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11865312" y="46939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11865338" y="46939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11869945" y="46934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11870114" y="46934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11870289" y="46934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41" y="2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  <a:path w="634" h="635">
                  <a:moveTo>
                    <a:pt x="0" y="20"/>
                  </a:moveTo>
                  <a:lnTo>
                    <a:pt x="20" y="0"/>
                  </a:lnTo>
                </a:path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11870464" y="469342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11870608" y="46933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11870758" y="46933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11870883" y="46933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11870883" y="4693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11870959" y="4693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11870959" y="4693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11870984" y="4693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11870984" y="4693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11871031" y="4693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11871057" y="4693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11871057" y="4693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11871083" y="4693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11871083" y="4693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11871107" y="4693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11871129" y="4693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11871155" y="4693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11871155" y="4693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11871180" y="46933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11871205" y="46933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11871232" y="46933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11871232" y="46932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11871232" y="46932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11871232" y="46932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11871257" y="46932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11871279" y="46932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11871279" y="46932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11871279" y="46932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11871279" y="46932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11871304" y="46932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11871330" y="4693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11871330" y="46932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11871355" y="4693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11871355" y="46932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11871377" y="46932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11871377" y="46931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1" name="object 9191"/>
            <p:cNvSpPr/>
            <p:nvPr/>
          </p:nvSpPr>
          <p:spPr>
            <a:xfrm>
              <a:off x="11871401" y="46931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2" name="object 9192"/>
            <p:cNvSpPr/>
            <p:nvPr/>
          </p:nvSpPr>
          <p:spPr>
            <a:xfrm>
              <a:off x="11871401" y="4693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11871427" y="46931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11871427" y="4693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0" y="0"/>
                  </a:lnTo>
                </a:path>
                <a:path w="634" h="635">
                  <a:moveTo>
                    <a:pt x="0" y="20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11871454" y="46931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11871454" y="4693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11871480" y="46930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11871480" y="4693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11871504" y="46930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11871504" y="46930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11871527" y="46930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11871527" y="46929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11871527" y="46929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11871527" y="4692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11871552" y="46929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11871552" y="46929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11871552" y="46929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11871552" y="46929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1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9" name="object 9209"/>
            <p:cNvSpPr/>
            <p:nvPr/>
          </p:nvSpPr>
          <p:spPr>
            <a:xfrm>
              <a:off x="11871576" y="46928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0" name="object 9210"/>
            <p:cNvSpPr/>
            <p:nvPr/>
          </p:nvSpPr>
          <p:spPr>
            <a:xfrm>
              <a:off x="11871576" y="46928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11871576" y="46928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11871576" y="4692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11871576" y="46928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11871576" y="46927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11869945" y="4696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0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11870114" y="46969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11870264" y="46968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11870412" y="46968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11870588" y="46968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11870736" y="46968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31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1" name="object 9221"/>
            <p:cNvSpPr/>
            <p:nvPr/>
          </p:nvSpPr>
          <p:spPr>
            <a:xfrm>
              <a:off x="11870883" y="46968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2" name="object 9222"/>
            <p:cNvSpPr/>
            <p:nvPr/>
          </p:nvSpPr>
          <p:spPr>
            <a:xfrm>
              <a:off x="11870908" y="46968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11870908" y="4696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11870959" y="4696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11870959" y="46968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11871005" y="4696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11871005" y="46968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11871031" y="4696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11871031" y="46968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11871057" y="4696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11871083" y="46968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11871083" y="46968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11871107" y="46968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11871129" y="46968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11871129" y="46968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11871155" y="4696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11871180" y="46967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11871205" y="469678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11871232" y="46967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11871232" y="4696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11871232" y="46967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11871232" y="46967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11871257" y="46967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11871279" y="46967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11871279" y="46967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0" y="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6" name="object 9246"/>
            <p:cNvSpPr/>
            <p:nvPr/>
          </p:nvSpPr>
          <p:spPr>
            <a:xfrm>
              <a:off x="11871304" y="4696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11871330" y="4696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11871330" y="46967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11871355" y="4696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11871355" y="469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11871377" y="46966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11871377" y="4696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0" y="0"/>
                  </a:lnTo>
                </a:path>
                <a:path w="634" h="635">
                  <a:moveTo>
                    <a:pt x="0" y="20"/>
                  </a:moveTo>
                  <a:lnTo>
                    <a:pt x="2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11871401" y="46966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11871401" y="4696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11871427" y="4696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11871454" y="4696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11871480" y="46965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8" name="object 9258"/>
            <p:cNvSpPr/>
            <p:nvPr/>
          </p:nvSpPr>
          <p:spPr>
            <a:xfrm>
              <a:off x="11871480" y="4696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1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9" name="object 9259"/>
            <p:cNvSpPr/>
            <p:nvPr/>
          </p:nvSpPr>
          <p:spPr>
            <a:xfrm>
              <a:off x="11871504" y="46965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11871504" y="4696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11871527" y="46964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11871527" y="4696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1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11871552" y="46964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11871552" y="46964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11871552" y="46964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11871552" y="46963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20" y="31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  <a:path w="634"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11871576" y="46963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11871576" y="46963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11871576" y="46963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0" name="object 9270"/>
            <p:cNvSpPr/>
            <p:nvPr/>
          </p:nvSpPr>
          <p:spPr>
            <a:xfrm>
              <a:off x="11871576" y="46962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1" name="object 9271"/>
            <p:cNvSpPr/>
            <p:nvPr/>
          </p:nvSpPr>
          <p:spPr>
            <a:xfrm>
              <a:off x="11871576" y="46962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11871576" y="46962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11863999" y="46970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11863999" y="46970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11863999" y="46970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11865338" y="4695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11865307" y="46951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11865312" y="46951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11865312" y="46951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11865291" y="46951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11865267" y="46951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11865266" y="46951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11865245" y="46951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11865240" y="46951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11865209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11865215" y="46951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11865194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  <a:path w="634">
                  <a:moveTo>
                    <a:pt x="20" y="0"/>
                  </a:moveTo>
                  <a:lnTo>
                    <a:pt x="0" y="0"/>
                  </a:lnTo>
                </a:path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11865142" y="46951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11865110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10" y="0"/>
                  </a:lnTo>
                </a:path>
                <a:path w="634">
                  <a:moveTo>
                    <a:pt x="31" y="0"/>
                  </a:moveTo>
                  <a:lnTo>
                    <a:pt x="0" y="0"/>
                  </a:lnTo>
                </a:path>
                <a:path w="634">
                  <a:moveTo>
                    <a:pt x="31" y="0"/>
                  </a:moveTo>
                  <a:lnTo>
                    <a:pt x="0" y="0"/>
                  </a:lnTo>
                </a:path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11871576" y="46962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11871576" y="46962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11871576" y="46962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11871576" y="4696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11871576" y="46961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11871576" y="46961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11871576" y="46961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11871545" y="46961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11871552" y="46960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11871552" y="4696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11871552" y="46960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11871520" y="46960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11871527" y="46960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11871527" y="46959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11871527" y="46959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11871506" y="4695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11871504" y="46959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11871504" y="46959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11871504" y="46959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11871483" y="46959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20"/>
                  </a:moveTo>
                  <a:lnTo>
                    <a:pt x="0" y="20"/>
                  </a:lnTo>
                </a:path>
                <a:path w="634" h="635">
                  <a:moveTo>
                    <a:pt x="20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11871480" y="46959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11871448" y="46958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11871454" y="46958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11871422" y="46958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11871427" y="46958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11871406" y="46958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11871401" y="46958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11871380" y="4695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11871356" y="469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11871324" y="46957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11871330" y="46957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11871299" y="46957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11871283" y="46957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11871258" y="46957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11871225" y="4695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11871201" y="4695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11871174" y="4695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11871180" y="46957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11871180" y="46956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11871180" y="46956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11871149" y="46956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11871134" y="46956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11871129" y="46956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11871108" y="46956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11871086" y="46956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5" name="object 9335"/>
            <p:cNvSpPr/>
            <p:nvPr/>
          </p:nvSpPr>
          <p:spPr>
            <a:xfrm>
              <a:off x="11871083" y="469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6" name="object 9336"/>
            <p:cNvSpPr/>
            <p:nvPr/>
          </p:nvSpPr>
          <p:spPr>
            <a:xfrm>
              <a:off x="11871051" y="46956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7" name="object 9337"/>
            <p:cNvSpPr/>
            <p:nvPr/>
          </p:nvSpPr>
          <p:spPr>
            <a:xfrm>
              <a:off x="11871057" y="469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11871025" y="46956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11871031" y="469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11871010" y="46956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11871005" y="46956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11870974" y="469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1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31" y="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0" y="20"/>
                  </a:lnTo>
                </a:path>
                <a:path w="634" h="635">
                  <a:moveTo>
                    <a:pt x="31" y="20"/>
                  </a:moveTo>
                  <a:lnTo>
                    <a:pt x="1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11870819" y="4695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10" y="31"/>
                  </a:lnTo>
                </a:path>
                <a:path w="634" h="635">
                  <a:moveTo>
                    <a:pt x="4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11870659" y="46956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11870485" y="46955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6" name="object 9346"/>
            <p:cNvSpPr/>
            <p:nvPr/>
          </p:nvSpPr>
          <p:spPr>
            <a:xfrm>
              <a:off x="11870346" y="46955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10" y="0"/>
                  </a:lnTo>
                </a:path>
                <a:path w="634">
                  <a:moveTo>
                    <a:pt x="41" y="0"/>
                  </a:moveTo>
                  <a:lnTo>
                    <a:pt x="0" y="0"/>
                  </a:lnTo>
                </a:path>
                <a:path w="634">
                  <a:moveTo>
                    <a:pt x="41" y="0"/>
                  </a:moveTo>
                  <a:lnTo>
                    <a:pt x="10" y="0"/>
                  </a:lnTo>
                </a:path>
                <a:path w="634">
                  <a:moveTo>
                    <a:pt x="41" y="0"/>
                  </a:moveTo>
                  <a:lnTo>
                    <a:pt x="20" y="0"/>
                  </a:lnTo>
                </a:path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11870165" y="46955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20"/>
                  </a:moveTo>
                  <a:lnTo>
                    <a:pt x="20" y="20"/>
                  </a:lnTo>
                </a:path>
                <a:path w="634" h="635">
                  <a:moveTo>
                    <a:pt x="52" y="20"/>
                  </a:moveTo>
                  <a:lnTo>
                    <a:pt x="0" y="20"/>
                  </a:lnTo>
                </a:path>
                <a:path w="634" h="635">
                  <a:moveTo>
                    <a:pt x="52" y="20"/>
                  </a:moveTo>
                  <a:lnTo>
                    <a:pt x="31" y="20"/>
                  </a:lnTo>
                </a:path>
                <a:path w="634" h="635">
                  <a:moveTo>
                    <a:pt x="52" y="2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8" name="object 9348"/>
            <p:cNvSpPr/>
            <p:nvPr/>
          </p:nvSpPr>
          <p:spPr>
            <a:xfrm>
              <a:off x="11869943" y="46955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9" name="object 9349"/>
            <p:cNvSpPr/>
            <p:nvPr/>
          </p:nvSpPr>
          <p:spPr>
            <a:xfrm>
              <a:off x="11871576" y="46927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11871576" y="4692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11871576" y="46927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11871576" y="46927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11871576" y="46927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11871576" y="46926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11871576" y="46926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11871545" y="46926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7" name="object 9357"/>
            <p:cNvSpPr/>
            <p:nvPr/>
          </p:nvSpPr>
          <p:spPr>
            <a:xfrm>
              <a:off x="11871552" y="4692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8" name="object 9358"/>
            <p:cNvSpPr/>
            <p:nvPr/>
          </p:nvSpPr>
          <p:spPr>
            <a:xfrm>
              <a:off x="11871520" y="4692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11871527" y="46925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11871527" y="46925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11871527" y="46925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11871506" y="46924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11871504" y="46924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11871483" y="4692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20" y="0"/>
                  </a:lnTo>
                </a:path>
                <a:path w="634" h="635">
                  <a:moveTo>
                    <a:pt x="20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11871480" y="46924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11871448" y="46924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1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11871454" y="46924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11871422" y="46924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9" name="object 9369"/>
            <p:cNvSpPr/>
            <p:nvPr/>
          </p:nvSpPr>
          <p:spPr>
            <a:xfrm>
              <a:off x="11871406" y="4692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0" name="object 9370"/>
            <p:cNvSpPr/>
            <p:nvPr/>
          </p:nvSpPr>
          <p:spPr>
            <a:xfrm>
              <a:off x="11871380" y="46923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11871356" y="4692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11871324" y="4692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11871330" y="46923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11871299" y="46923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11871283" y="46922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11871258" y="46922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11871225" y="4692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11871201" y="46922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11871174" y="46922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11871180" y="46922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1" name="object 9381"/>
            <p:cNvSpPr/>
            <p:nvPr/>
          </p:nvSpPr>
          <p:spPr>
            <a:xfrm>
              <a:off x="11871149" y="4692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2" name="object 9382"/>
            <p:cNvSpPr/>
            <p:nvPr/>
          </p:nvSpPr>
          <p:spPr>
            <a:xfrm>
              <a:off x="11871134" y="46922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11871108" y="46922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11871086" y="46921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11871083" y="46922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11871051" y="4692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7" name="object 9387"/>
            <p:cNvSpPr/>
            <p:nvPr/>
          </p:nvSpPr>
          <p:spPr>
            <a:xfrm>
              <a:off x="11871057" y="46922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8" name="object 9388"/>
            <p:cNvSpPr/>
            <p:nvPr/>
          </p:nvSpPr>
          <p:spPr>
            <a:xfrm>
              <a:off x="11871025" y="4692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11871031" y="46922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11871010" y="4692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11871005" y="46922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11870974" y="46921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11870819" y="469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20"/>
                  </a:moveTo>
                  <a:lnTo>
                    <a:pt x="10" y="20"/>
                  </a:lnTo>
                </a:path>
                <a:path w="634" h="635">
                  <a:moveTo>
                    <a:pt x="41" y="20"/>
                  </a:moveTo>
                  <a:lnTo>
                    <a:pt x="10" y="20"/>
                  </a:lnTo>
                </a:path>
                <a:path w="634" h="635">
                  <a:moveTo>
                    <a:pt x="41" y="20"/>
                  </a:moveTo>
                  <a:lnTo>
                    <a:pt x="10" y="20"/>
                  </a:lnTo>
                </a:path>
                <a:path w="634" h="635">
                  <a:moveTo>
                    <a:pt x="41" y="20"/>
                  </a:moveTo>
                  <a:lnTo>
                    <a:pt x="0" y="20"/>
                  </a:lnTo>
                </a:path>
                <a:path w="634" h="635">
                  <a:moveTo>
                    <a:pt x="41" y="2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11870659" y="4692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31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11870485" y="46921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11870335" y="46921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10" y="0"/>
                  </a:lnTo>
                </a:path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11870185" y="4692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20" y="31"/>
                  </a:lnTo>
                </a:path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31" y="31"/>
                  </a:lnTo>
                </a:path>
                <a:path w="634" h="635">
                  <a:moveTo>
                    <a:pt x="52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11870016" y="46921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20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  <a:path w="634">
                  <a:moveTo>
                    <a:pt x="52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11867640" y="4688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52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11867460" y="4688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0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11867310" y="46880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11867171" y="46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20"/>
                  </a:lnTo>
                </a:path>
                <a:path w="634" h="635">
                  <a:moveTo>
                    <a:pt x="73" y="0"/>
                  </a:moveTo>
                  <a:lnTo>
                    <a:pt x="0" y="52"/>
                  </a:lnTo>
                </a:path>
                <a:path w="634" h="635">
                  <a:moveTo>
                    <a:pt x="73" y="0"/>
                  </a:moveTo>
                  <a:lnTo>
                    <a:pt x="2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11867048" y="4688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11868311" y="4688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0"/>
                  </a:lnTo>
                </a:path>
                <a:path w="634" h="635">
                  <a:moveTo>
                    <a:pt x="0" y="0"/>
                  </a:moveTo>
                  <a:lnTo>
                    <a:pt x="0" y="94"/>
                  </a:lnTo>
                </a:path>
                <a:path w="634" h="635">
                  <a:moveTo>
                    <a:pt x="0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11868331" y="46890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83"/>
                  </a:lnTo>
                </a:path>
                <a:path w="634"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6" name="object 9406"/>
            <p:cNvSpPr/>
            <p:nvPr/>
          </p:nvSpPr>
          <p:spPr>
            <a:xfrm>
              <a:off x="11869597" y="4687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7" name="object 9407"/>
            <p:cNvSpPr/>
            <p:nvPr/>
          </p:nvSpPr>
          <p:spPr>
            <a:xfrm>
              <a:off x="11869491" y="46878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11868853" y="4686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83"/>
                  </a:moveTo>
                  <a:lnTo>
                    <a:pt x="0" y="31"/>
                  </a:lnTo>
                </a:path>
                <a:path h="635">
                  <a:moveTo>
                    <a:pt x="0" y="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11868853" y="4686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0" y="0"/>
                  </a:lnTo>
                </a:path>
                <a:path w="634" h="635">
                  <a:moveTo>
                    <a:pt x="0" y="7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11868879" y="4686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0"/>
                  </a:lnTo>
                </a:path>
                <a:path w="634" h="635">
                  <a:moveTo>
                    <a:pt x="0" y="83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1" name="object 9411"/>
            <p:cNvSpPr/>
            <p:nvPr/>
          </p:nvSpPr>
          <p:spPr>
            <a:xfrm>
              <a:off x="11868929" y="4686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41" y="0"/>
                  </a:lnTo>
                </a:path>
                <a:path w="634" h="635">
                  <a:moveTo>
                    <a:pt x="0" y="73"/>
                  </a:moveTo>
                  <a:lnTo>
                    <a:pt x="31" y="31"/>
                  </a:lnTo>
                </a:path>
                <a:path w="634" h="635">
                  <a:moveTo>
                    <a:pt x="0" y="73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2" name="object 9412"/>
            <p:cNvSpPr/>
            <p:nvPr/>
          </p:nvSpPr>
          <p:spPr>
            <a:xfrm>
              <a:off x="11870008" y="4687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31" y="31"/>
                  </a:lnTo>
                </a:path>
                <a:path w="634" h="635">
                  <a:moveTo>
                    <a:pt x="83" y="0"/>
                  </a:moveTo>
                  <a:lnTo>
                    <a:pt x="10" y="52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11869809" y="4687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11870320" y="46873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41" y="31"/>
                  </a:lnTo>
                </a:path>
                <a:path w="634" h="635">
                  <a:moveTo>
                    <a:pt x="41" y="0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11866379" y="47778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52" y="52"/>
                  </a:lnTo>
                </a:path>
                <a:path w="634" h="635">
                  <a:moveTo>
                    <a:pt x="73" y="0"/>
                  </a:moveTo>
                  <a:lnTo>
                    <a:pt x="0" y="20"/>
                  </a:lnTo>
                </a:path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11865041" y="47827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11865215" y="47827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31"/>
                  </a:lnTo>
                </a:path>
                <a:path w="634" h="635">
                  <a:moveTo>
                    <a:pt x="0" y="0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11869945" y="4782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11870114" y="47823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11870315" y="47823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73" y="20"/>
                  </a:lnTo>
                </a:path>
                <a:path w="634" h="635">
                  <a:moveTo>
                    <a:pt x="0" y="2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11870464" y="47823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" y="0"/>
                  </a:lnTo>
                </a:path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11870635" y="4782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11870809" y="47822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11870959" y="47822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73" y="20"/>
                  </a:lnTo>
                </a:path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  <a:path w="634" h="635">
                  <a:moveTo>
                    <a:pt x="0" y="2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11871129" y="4782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11871279" y="47821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10"/>
                  </a:lnTo>
                </a:path>
                <a:path w="634" h="635">
                  <a:moveTo>
                    <a:pt x="0" y="52"/>
                  </a:moveTo>
                  <a:lnTo>
                    <a:pt x="41" y="20"/>
                  </a:lnTo>
                </a:path>
                <a:path w="634" h="635">
                  <a:moveTo>
                    <a:pt x="0" y="52"/>
                  </a:moveTo>
                  <a:lnTo>
                    <a:pt x="20" y="20"/>
                  </a:lnTo>
                </a:path>
                <a:path w="634" h="635">
                  <a:moveTo>
                    <a:pt x="0" y="52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11871454" y="4782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11871527" y="47818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11871576" y="47816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11869945" y="4785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94" y="20"/>
                  </a:lnTo>
                </a:path>
                <a:path w="634" h="635">
                  <a:moveTo>
                    <a:pt x="0" y="2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11870114" y="47858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11870264" y="47857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11870464" y="47857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" y="0"/>
                  </a:lnTo>
                </a:path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11870635" y="4785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  <a:path w="634" h="635">
                  <a:moveTo>
                    <a:pt x="0" y="20"/>
                  </a:moveTo>
                  <a:lnTo>
                    <a:pt x="73" y="0"/>
                  </a:lnTo>
                </a:path>
                <a:path w="634" h="635">
                  <a:moveTo>
                    <a:pt x="0" y="20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11870809" y="4785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11870959" y="4785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11871129" y="47856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11871279" y="47856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0"/>
                  </a:lnTo>
                </a:path>
                <a:path w="634" h="635">
                  <a:moveTo>
                    <a:pt x="0" y="52"/>
                  </a:moveTo>
                  <a:lnTo>
                    <a:pt x="41" y="20"/>
                  </a:lnTo>
                </a:path>
                <a:path w="634" h="635">
                  <a:moveTo>
                    <a:pt x="0" y="52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11871427" y="47855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1" y="0"/>
                  </a:lnTo>
                </a:path>
                <a:path w="634" h="635">
                  <a:moveTo>
                    <a:pt x="0" y="52"/>
                  </a:moveTo>
                  <a:lnTo>
                    <a:pt x="20" y="1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11871504" y="4785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11871576" y="47851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83"/>
                  </a:moveTo>
                  <a:lnTo>
                    <a:pt x="0" y="41"/>
                  </a:lnTo>
                </a:path>
                <a:path h="635">
                  <a:moveTo>
                    <a:pt x="0" y="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11863999" y="47859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52"/>
                  </a:lnTo>
                </a:path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3" name="object 9443"/>
            <p:cNvSpPr/>
            <p:nvPr/>
          </p:nvSpPr>
          <p:spPr>
            <a:xfrm>
              <a:off x="11865265" y="47840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41" y="52"/>
                  </a:lnTo>
                </a:path>
                <a:path w="634" h="635">
                  <a:moveTo>
                    <a:pt x="73" y="0"/>
                  </a:moveTo>
                  <a:lnTo>
                    <a:pt x="31" y="0"/>
                  </a:lnTo>
                </a:path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  <a:path w="634" h="635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4" name="object 9444"/>
            <p:cNvSpPr/>
            <p:nvPr/>
          </p:nvSpPr>
          <p:spPr>
            <a:xfrm>
              <a:off x="11865089" y="4784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11871545" y="4785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11871520" y="4784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0" y="0"/>
                  </a:lnTo>
                </a:path>
                <a:path w="634" h="635">
                  <a:moveTo>
                    <a:pt x="31" y="52"/>
                  </a:moveTo>
                  <a:lnTo>
                    <a:pt x="10" y="0"/>
                  </a:lnTo>
                </a:path>
                <a:path w="634" h="635">
                  <a:moveTo>
                    <a:pt x="31" y="52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11871427" y="47848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0" y="31"/>
                  </a:lnTo>
                </a:path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11871278" y="47846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  <a:path w="634" h="635">
                  <a:moveTo>
                    <a:pt x="52" y="52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11871128" y="4784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1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11870957" y="4784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20" y="0"/>
                  </a:lnTo>
                </a:path>
                <a:path w="634" h="635">
                  <a:moveTo>
                    <a:pt x="73" y="20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11870788" y="4784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20" y="31"/>
                  </a:lnTo>
                </a:path>
                <a:path w="634" h="635">
                  <a:moveTo>
                    <a:pt x="73" y="31"/>
                  </a:moveTo>
                  <a:lnTo>
                    <a:pt x="20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11870613" y="47845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20" y="0"/>
                  </a:lnTo>
                </a:path>
                <a:path w="634">
                  <a:moveTo>
                    <a:pt x="73" y="0"/>
                  </a:moveTo>
                  <a:lnTo>
                    <a:pt x="31" y="0"/>
                  </a:lnTo>
                </a:path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11870437" y="4784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11870242" y="47845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20" y="0"/>
                  </a:lnTo>
                </a:path>
                <a:path w="634">
                  <a:moveTo>
                    <a:pt x="73" y="0"/>
                  </a:moveTo>
                  <a:lnTo>
                    <a:pt x="0" y="0"/>
                  </a:lnTo>
                </a:path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11869936" y="4784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11871545" y="47816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31" y="10"/>
                  </a:lnTo>
                </a:path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11871520" y="47814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0" y="0"/>
                  </a:lnTo>
                </a:path>
                <a:path w="634" h="635">
                  <a:moveTo>
                    <a:pt x="31" y="52"/>
                  </a:moveTo>
                  <a:lnTo>
                    <a:pt x="10" y="10"/>
                  </a:lnTo>
                </a:path>
                <a:path w="634" h="635">
                  <a:moveTo>
                    <a:pt x="31" y="52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11871427" y="47813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11871325" y="47812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10" y="31"/>
                  </a:lnTo>
                </a:path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11871180" y="4781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11871010" y="4781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20" y="0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11870835" y="47810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31" y="0"/>
                  </a:lnTo>
                </a:path>
                <a:path w="634">
                  <a:moveTo>
                    <a:pt x="73" y="0"/>
                  </a:moveTo>
                  <a:lnTo>
                    <a:pt x="20" y="0"/>
                  </a:lnTo>
                </a:path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11870684" y="47810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11870514" y="47810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11870304" y="47810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83" y="0"/>
                  </a:moveTo>
                  <a:lnTo>
                    <a:pt x="10" y="0"/>
                  </a:lnTo>
                </a:path>
                <a:path w="634">
                  <a:moveTo>
                    <a:pt x="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11870164" y="478104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31" y="0"/>
                  </a:lnTo>
                </a:path>
                <a:path w="634">
                  <a:moveTo>
                    <a:pt x="73" y="0"/>
                  </a:moveTo>
                  <a:lnTo>
                    <a:pt x="0" y="0"/>
                  </a:lnTo>
                </a:path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11869947" y="47810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11867619" y="4776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31"/>
                  </a:moveTo>
                  <a:lnTo>
                    <a:pt x="0" y="31"/>
                  </a:lnTo>
                </a:path>
                <a:path w="634" h="635">
                  <a:moveTo>
                    <a:pt x="94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11867460" y="47769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0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11867310" y="4776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11867171" y="47770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  <a:path w="634" h="635">
                  <a:moveTo>
                    <a:pt x="73" y="0"/>
                  </a:moveTo>
                  <a:lnTo>
                    <a:pt x="0" y="52"/>
                  </a:lnTo>
                </a:path>
                <a:path w="634" h="635">
                  <a:moveTo>
                    <a:pt x="73" y="0"/>
                  </a:moveTo>
                  <a:lnTo>
                    <a:pt x="20" y="4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11868311" y="4777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04"/>
                  </a:lnTo>
                </a:path>
                <a:path w="634"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11868331" y="4777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83"/>
                  </a:lnTo>
                </a:path>
                <a:path w="634" h="635">
                  <a:moveTo>
                    <a:pt x="0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11869597" y="4776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11868853" y="47758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25"/>
                  </a:moveTo>
                  <a:lnTo>
                    <a:pt x="0" y="0"/>
                  </a:lnTo>
                </a:path>
                <a:path h="635">
                  <a:moveTo>
                    <a:pt x="0" y="125"/>
                  </a:moveTo>
                  <a:lnTo>
                    <a:pt x="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11868853" y="47756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10"/>
                  </a:lnTo>
                </a:path>
                <a:path w="634" h="635">
                  <a:moveTo>
                    <a:pt x="0" y="8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11868904" y="477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41"/>
                  </a:lnTo>
                </a:path>
                <a:path w="634" h="635">
                  <a:moveTo>
                    <a:pt x="0" y="83"/>
                  </a:moveTo>
                  <a:lnTo>
                    <a:pt x="41" y="0"/>
                  </a:lnTo>
                </a:path>
                <a:path w="634" h="635">
                  <a:moveTo>
                    <a:pt x="0" y="83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11869001" y="4775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11870008" y="4776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31" y="4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11869809" y="47766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11870320" y="4776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11860831" y="4716191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455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11827167" y="4716190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11827167" y="4716190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0"/>
                  </a:moveTo>
                  <a:lnTo>
                    <a:pt x="0" y="4554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11827167" y="47617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11866379" y="46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52" y="52"/>
                  </a:lnTo>
                </a:path>
                <a:path w="634" h="635">
                  <a:moveTo>
                    <a:pt x="73" y="0"/>
                  </a:moveTo>
                  <a:lnTo>
                    <a:pt x="0" y="31"/>
                  </a:lnTo>
                </a:path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11865041" y="46938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  <a:path w="634">
                  <a:moveTo>
                    <a:pt x="0" y="0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11865215" y="46938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31"/>
                  </a:lnTo>
                </a:path>
                <a:path w="634" h="635">
                  <a:moveTo>
                    <a:pt x="0" y="0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11869945" y="46934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11870114" y="46934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11870315" y="46934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73" y="20"/>
                  </a:lnTo>
                </a:path>
                <a:path w="634" h="635">
                  <a:moveTo>
                    <a:pt x="0" y="2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11870464" y="469342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" y="0"/>
                  </a:lnTo>
                </a:path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11870635" y="46933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11870809" y="4693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11870959" y="4693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11871129" y="4693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11871279" y="4693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52" y="0"/>
                  </a:lnTo>
                </a:path>
                <a:path w="634" h="635">
                  <a:moveTo>
                    <a:pt x="0" y="52"/>
                  </a:moveTo>
                  <a:lnTo>
                    <a:pt x="41" y="20"/>
                  </a:lnTo>
                </a:path>
                <a:path w="634" h="635">
                  <a:moveTo>
                    <a:pt x="0" y="52"/>
                  </a:moveTo>
                  <a:lnTo>
                    <a:pt x="20" y="20"/>
                  </a:lnTo>
                </a:path>
                <a:path w="634" h="635">
                  <a:moveTo>
                    <a:pt x="0" y="52"/>
                  </a:moveTo>
                  <a:lnTo>
                    <a:pt x="52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11871454" y="46930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11871527" y="46929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10"/>
                  </a:lnTo>
                </a:path>
                <a:path w="634" h="635">
                  <a:moveTo>
                    <a:pt x="0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11871576" y="46927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11869945" y="4696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94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11870114" y="46969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11870264" y="46968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11870464" y="46968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" y="0"/>
                  </a:lnTo>
                </a:path>
                <a:path w="634">
                  <a:moveTo>
                    <a:pt x="0" y="0"/>
                  </a:moveTo>
                  <a:lnTo>
                    <a:pt x="73" y="0"/>
                  </a:lnTo>
                </a:path>
                <a:path w="634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11870635" y="46968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11870809" y="4696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31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11870959" y="4696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31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11871129" y="4696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52" y="0"/>
                  </a:lnTo>
                </a:path>
                <a:path w="634" h="635">
                  <a:moveTo>
                    <a:pt x="0" y="31"/>
                  </a:moveTo>
                  <a:lnTo>
                    <a:pt x="4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11871279" y="46967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52" y="0"/>
                  </a:lnTo>
                </a:path>
                <a:path w="634" h="635">
                  <a:moveTo>
                    <a:pt x="0" y="41"/>
                  </a:moveTo>
                  <a:lnTo>
                    <a:pt x="41" y="10"/>
                  </a:lnTo>
                </a:path>
                <a:path w="634" h="635">
                  <a:moveTo>
                    <a:pt x="0" y="41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0" name="object 9510"/>
            <p:cNvSpPr/>
            <p:nvPr/>
          </p:nvSpPr>
          <p:spPr>
            <a:xfrm>
              <a:off x="11871427" y="46966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31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1" name="object 9511"/>
            <p:cNvSpPr/>
            <p:nvPr/>
          </p:nvSpPr>
          <p:spPr>
            <a:xfrm>
              <a:off x="11871504" y="4696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20" y="1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  <a:path w="634" h="635">
                  <a:moveTo>
                    <a:pt x="0" y="52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11871576" y="46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83"/>
                  </a:moveTo>
                  <a:lnTo>
                    <a:pt x="0" y="31"/>
                  </a:lnTo>
                </a:path>
                <a:path h="635">
                  <a:moveTo>
                    <a:pt x="0" y="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11863999" y="46970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52"/>
                  </a:lnTo>
                </a:path>
                <a:path h="1904">
                  <a:moveTo>
                    <a:pt x="0" y="0"/>
                  </a:moveTo>
                  <a:lnTo>
                    <a:pt x="0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11865265" y="4695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41" y="31"/>
                  </a:lnTo>
                </a:path>
                <a:path w="634" h="635">
                  <a:moveTo>
                    <a:pt x="73" y="0"/>
                  </a:moveTo>
                  <a:lnTo>
                    <a:pt x="31" y="31"/>
                  </a:lnTo>
                </a:path>
                <a:path w="634" h="635">
                  <a:moveTo>
                    <a:pt x="73" y="0"/>
                  </a:moveTo>
                  <a:lnTo>
                    <a:pt x="20" y="31"/>
                  </a:lnTo>
                </a:path>
                <a:path w="634" h="635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11865089" y="469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11871545" y="4696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31" y="10"/>
                  </a:lnTo>
                </a:path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11871520" y="46960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83"/>
                  </a:moveTo>
                  <a:lnTo>
                    <a:pt x="0" y="0"/>
                  </a:lnTo>
                </a:path>
                <a:path w="634" h="635">
                  <a:moveTo>
                    <a:pt x="31" y="83"/>
                  </a:moveTo>
                  <a:lnTo>
                    <a:pt x="10" y="41"/>
                  </a:lnTo>
                </a:path>
                <a:path w="634" h="635">
                  <a:moveTo>
                    <a:pt x="31" y="83"/>
                  </a:moveTo>
                  <a:lnTo>
                    <a:pt x="1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11871427" y="46958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11871325" y="46957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11871180" y="4695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11871010" y="469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20" y="20"/>
                  </a:lnTo>
                </a:path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11870856" y="46956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2" y="0"/>
                  </a:moveTo>
                  <a:lnTo>
                    <a:pt x="10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  <a:path w="634">
                  <a:moveTo>
                    <a:pt x="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11870685" y="4695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0" y="0"/>
                  </a:lnTo>
                </a:path>
                <a:path w="634" h="635">
                  <a:moveTo>
                    <a:pt x="73" y="31"/>
                  </a:moveTo>
                  <a:lnTo>
                    <a:pt x="20" y="31"/>
                  </a:lnTo>
                </a:path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11870514" y="46955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11870314" y="46955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  <a:path w="634">
                  <a:moveTo>
                    <a:pt x="73" y="0"/>
                  </a:moveTo>
                  <a:lnTo>
                    <a:pt x="20" y="0"/>
                  </a:lnTo>
                </a:path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11870013" y="46955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104" y="20"/>
                  </a:lnTo>
                </a:path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11871545" y="4692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31" y="0"/>
                  </a:lnTo>
                </a:path>
                <a:path w="634" h="635">
                  <a:moveTo>
                    <a:pt x="31" y="52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11871520" y="4692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83"/>
                  </a:moveTo>
                  <a:lnTo>
                    <a:pt x="0" y="0"/>
                  </a:lnTo>
                </a:path>
                <a:path w="634" h="635">
                  <a:moveTo>
                    <a:pt x="31" y="83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11871451" y="4692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31" y="20"/>
                  </a:lnTo>
                </a:path>
                <a:path w="634" h="635">
                  <a:moveTo>
                    <a:pt x="52" y="52"/>
                  </a:moveTo>
                  <a:lnTo>
                    <a:pt x="20" y="0"/>
                  </a:lnTo>
                </a:path>
                <a:path w="634" h="635">
                  <a:moveTo>
                    <a:pt x="52" y="52"/>
                  </a:moveTo>
                  <a:lnTo>
                    <a:pt x="0" y="10"/>
                  </a:lnTo>
                </a:path>
                <a:path w="634" h="635">
                  <a:moveTo>
                    <a:pt x="52" y="52"/>
                  </a:moveTo>
                  <a:lnTo>
                    <a:pt x="31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11871325" y="469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  <a:path w="634" h="635">
                  <a:moveTo>
                    <a:pt x="52" y="52"/>
                  </a:moveTo>
                  <a:lnTo>
                    <a:pt x="0" y="0"/>
                  </a:lnTo>
                </a:path>
                <a:path w="634" h="635">
                  <a:moveTo>
                    <a:pt x="52" y="52"/>
                  </a:moveTo>
                  <a:lnTo>
                    <a:pt x="1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11871180" y="4692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1"/>
                  </a:moveTo>
                  <a:lnTo>
                    <a:pt x="0" y="31"/>
                  </a:lnTo>
                </a:path>
                <a:path w="634" h="635">
                  <a:moveTo>
                    <a:pt x="52" y="31"/>
                  </a:moveTo>
                  <a:lnTo>
                    <a:pt x="0" y="0"/>
                  </a:lnTo>
                </a:path>
                <a:path w="634" h="635">
                  <a:moveTo>
                    <a:pt x="52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11871010" y="46921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20" y="31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11870835" y="46921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31" y="0"/>
                  </a:lnTo>
                </a:path>
                <a:path w="634">
                  <a:moveTo>
                    <a:pt x="73" y="0"/>
                  </a:moveTo>
                  <a:lnTo>
                    <a:pt x="20" y="0"/>
                  </a:lnTo>
                </a:path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11870684" y="469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20"/>
                  </a:moveTo>
                  <a:lnTo>
                    <a:pt x="0" y="0"/>
                  </a:lnTo>
                </a:path>
                <a:path w="634" h="635">
                  <a:moveTo>
                    <a:pt x="52" y="20"/>
                  </a:moveTo>
                  <a:lnTo>
                    <a:pt x="0" y="20"/>
                  </a:lnTo>
                </a:path>
                <a:path w="634" h="635">
                  <a:moveTo>
                    <a:pt x="52" y="20"/>
                  </a:moveTo>
                  <a:lnTo>
                    <a:pt x="1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5" name="object 9535"/>
            <p:cNvSpPr/>
            <p:nvPr/>
          </p:nvSpPr>
          <p:spPr>
            <a:xfrm>
              <a:off x="11870514" y="46921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11870304" y="46921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83" y="0"/>
                  </a:moveTo>
                  <a:lnTo>
                    <a:pt x="10" y="0"/>
                  </a:lnTo>
                </a:path>
                <a:path w="634">
                  <a:moveTo>
                    <a:pt x="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11870164" y="4692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  <a:lnTo>
                    <a:pt x="31" y="31"/>
                  </a:lnTo>
                </a:path>
                <a:path w="634" h="635">
                  <a:moveTo>
                    <a:pt x="73" y="31"/>
                  </a:moveTo>
                  <a:lnTo>
                    <a:pt x="0" y="31"/>
                  </a:lnTo>
                </a:path>
                <a:path w="634" h="635">
                  <a:moveTo>
                    <a:pt x="7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11869947" y="46921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11867619" y="4688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31"/>
                  </a:moveTo>
                  <a:lnTo>
                    <a:pt x="0" y="0"/>
                  </a:lnTo>
                </a:path>
                <a:path w="634" h="635">
                  <a:moveTo>
                    <a:pt x="94" y="31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11867460" y="4688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0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11867310" y="46880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31"/>
                  </a:lnTo>
                </a:path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11867171" y="46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20"/>
                  </a:lnTo>
                </a:path>
                <a:path w="634" h="635">
                  <a:moveTo>
                    <a:pt x="73" y="0"/>
                  </a:moveTo>
                  <a:lnTo>
                    <a:pt x="0" y="52"/>
                  </a:lnTo>
                </a:path>
                <a:path w="634" h="635">
                  <a:moveTo>
                    <a:pt x="73" y="0"/>
                  </a:moveTo>
                  <a:lnTo>
                    <a:pt x="20" y="5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11868311" y="4688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94"/>
                  </a:lnTo>
                </a:path>
                <a:path w="634" h="635">
                  <a:moveTo>
                    <a:pt x="0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11868331" y="46890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83"/>
                  </a:lnTo>
                </a:path>
                <a:path w="634"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11869597" y="4687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20"/>
                  </a:moveTo>
                  <a:lnTo>
                    <a:pt x="0" y="20"/>
                  </a:lnTo>
                </a:path>
                <a:path w="634" h="635">
                  <a:moveTo>
                    <a:pt x="73" y="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11868853" y="46869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11868853" y="4686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0" y="0"/>
                  </a:lnTo>
                </a:path>
                <a:path w="634" h="635">
                  <a:moveTo>
                    <a:pt x="0" y="7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11868879" y="4686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20" y="0"/>
                  </a:lnTo>
                </a:path>
                <a:path w="634" h="635">
                  <a:moveTo>
                    <a:pt x="0" y="83"/>
                  </a:moveTo>
                  <a:lnTo>
                    <a:pt x="2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11868929" y="4686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41" y="0"/>
                  </a:lnTo>
                </a:path>
                <a:path w="634" h="635">
                  <a:moveTo>
                    <a:pt x="0" y="73"/>
                  </a:moveTo>
                  <a:lnTo>
                    <a:pt x="31" y="31"/>
                  </a:lnTo>
                </a:path>
                <a:path w="634" h="635">
                  <a:moveTo>
                    <a:pt x="0" y="73"/>
                  </a:moveTo>
                  <a:lnTo>
                    <a:pt x="52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11870008" y="4687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31" y="31"/>
                  </a:lnTo>
                </a:path>
                <a:path w="634" h="635">
                  <a:moveTo>
                    <a:pt x="83" y="0"/>
                  </a:moveTo>
                  <a:lnTo>
                    <a:pt x="10" y="52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11869809" y="4687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10" y="31"/>
                  </a:lnTo>
                </a:path>
                <a:path w="634" h="635">
                  <a:moveTo>
                    <a:pt x="8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11870320" y="46873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11331607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11244353" y="58129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2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11244347" y="581293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05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11244347" y="587000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2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11253678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11253678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11282396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816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11285215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3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11286353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11285222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30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11282398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11253674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11250882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11249717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11249715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11249715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11250880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11253678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11253678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11282396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03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11283803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11284375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11283810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11282400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0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11253674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11252285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11251695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11251700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11251700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11252292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54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11322273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11293562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11290764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11289600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11289598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11289598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11290762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11293560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11322273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11325069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11326235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11325073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11322273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11322273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11293562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11292146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11291582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11291576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11291576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11292147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11293560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11322273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65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11323659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03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11324251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11323654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11322266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11236054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11148800" y="58129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2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1" name="object 9611"/>
            <p:cNvSpPr/>
            <p:nvPr/>
          </p:nvSpPr>
          <p:spPr>
            <a:xfrm>
              <a:off x="11148794" y="581293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05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11148794" y="587000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2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11158128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11158128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11186842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816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11189665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3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11190803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11189672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30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11186848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11158131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11155333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11154168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11154166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11154166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11155331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11158128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11158128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11186842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11188254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11188820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11188254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11186841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11158131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11156736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11156146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11156144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11156144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11156743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54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11226719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11198008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1" name="object 9641"/>
            <p:cNvSpPr/>
            <p:nvPr/>
          </p:nvSpPr>
          <p:spPr>
            <a:xfrm>
              <a:off x="11195209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11194046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11194044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11194044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11195208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11198005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11226719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11229518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11230680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11229518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11226722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11226719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11198008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11196591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11196029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11196027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11196027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11196594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11198005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11226719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65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11228132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03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11228702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11228137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11226718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11140500" y="581294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11053246" y="581293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2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11053241" y="581293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05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11053241" y="587000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2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11062600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11062600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11091314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11094112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11095275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11094113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11091316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11062603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11059783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11058636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11058638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11058638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11059778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81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11062600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11062600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11091314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11092701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11093293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11092696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11091309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11062603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0" name="object 9690"/>
            <p:cNvSpPr/>
            <p:nvPr/>
          </p:nvSpPr>
          <p:spPr>
            <a:xfrm>
              <a:off x="11061186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11060623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11060615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11060615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11061188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54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11131165" y="5815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11102454" y="581521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11099656" y="5815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11098492" y="58163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11098495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11098495" y="58637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11099654" y="5866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11102452" y="5867697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11131165" y="5866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11133967" y="58637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11135127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11133965" y="58163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11131161" y="581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06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11131165" y="581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11102454" y="581720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11101059" y="581720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11100470" y="581776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11100474" y="58191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11100474" y="58637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11101066" y="58651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11102452" y="586571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11131165" y="586515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65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11132578" y="58637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03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11133149" y="58191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11132584" y="58177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11131164" y="581721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10723578" y="5860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10723584" y="583670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23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10723584" y="583670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60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10814187" y="583670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10800963" y="586046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10725562" y="585848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2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10725567" y="58386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10725567" y="5838685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>
                  <a:moveTo>
                    <a:pt x="0" y="0"/>
                  </a:moveTo>
                  <a:lnTo>
                    <a:pt x="8663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10812203" y="58386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10800968" y="585848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10739352" y="586046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06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10798418" y="58584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10739352" y="58584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0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10739352" y="5858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10950825" y="5806978"/>
              <a:ext cx="80645" cy="0"/>
            </a:xfrm>
            <a:custGeom>
              <a:avLst/>
              <a:gdLst/>
              <a:ahLst/>
              <a:cxnLst/>
              <a:rect l="l" t="t" r="r" b="b"/>
              <a:pathLst>
                <a:path w="80645">
                  <a:moveTo>
                    <a:pt x="805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10950830" y="580697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10950830" y="5836679"/>
              <a:ext cx="80645" cy="0"/>
            </a:xfrm>
            <a:custGeom>
              <a:avLst/>
              <a:gdLst/>
              <a:ahLst/>
              <a:cxnLst/>
              <a:rect l="l" t="t" r="r" b="b"/>
              <a:pathLst>
                <a:path w="80645">
                  <a:moveTo>
                    <a:pt x="0" y="0"/>
                  </a:moveTo>
                  <a:lnTo>
                    <a:pt x="8051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8" name="object 9738"/>
            <p:cNvSpPr/>
            <p:nvPr/>
          </p:nvSpPr>
          <p:spPr>
            <a:xfrm>
              <a:off x="11031336" y="580698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12534253" y="5354412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12591315" y="535441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25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12534260" y="5441673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12534253" y="5354419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2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12589039" y="540363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12587876" y="54008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12585079" y="53996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12540513" y="539966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12537691" y="53996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27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12536557" y="540083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12536556" y="540362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12536556" y="54323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41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12537698" y="54351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816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12540518" y="543630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12585077" y="543513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12587875" y="543234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12587056" y="540363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12586459" y="540221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12585069" y="540164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12540513" y="540164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12539104" y="54016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12538541" y="540221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12538538" y="540362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12538538" y="543234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12539107" y="54337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12540518" y="54343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12585077" y="54337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96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12586462" y="543234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12589039" y="536374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12587876" y="539245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12585079" y="539525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12540513" y="539642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12537691" y="539525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27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12536557" y="539245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12536556" y="536374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12536556" y="536094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12537698" y="535978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81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12540518" y="535978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12585077" y="535978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12587875" y="536094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12587056" y="536374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12586459" y="539245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12585069" y="539387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12540513" y="539444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12539104" y="53938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12538541" y="539245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12538538" y="536374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12538538" y="536236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12539107" y="536176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96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12540518" y="53617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12585077" y="536176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12586462" y="536236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12533219" y="545244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12590276" y="545244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25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12533220" y="5539704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12533219" y="545245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2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12587997" y="5501655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12586835" y="54988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12584038" y="549769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12539482" y="54976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12536664" y="549769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12535527" y="549885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30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12535520" y="550165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12535520" y="553036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3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12536658" y="55331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816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12539480" y="553433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12584036" y="553315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12586834" y="553036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12586020" y="5501655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12585423" y="55002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12584031" y="54996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12539482" y="549967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12538067" y="549967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12537500" y="55002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12537499" y="550165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12537499" y="553036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12538066" y="55317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12539480" y="553234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12584036" y="553175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86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12585423" y="55303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92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12587997" y="546177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12586835" y="549048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12584038" y="549328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12539482" y="549444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12536664" y="54932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16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12535527" y="54904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30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12535520" y="546177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12535520" y="54589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3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12536658" y="545780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72"/>
                  </a:moveTo>
                  <a:lnTo>
                    <a:pt x="281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12539480" y="545780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12584036" y="545780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12586834" y="545897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12586020" y="546177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12585423" y="549048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12584031" y="54918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12539482" y="549246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12538067" y="549190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12537500" y="549049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12537499" y="546177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12537499" y="546038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92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12538066" y="545979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86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12539480" y="545979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12584036" y="54597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12585423" y="54603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39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12534253" y="55504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705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12591315" y="5550466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25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12534260" y="563772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70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12534253" y="5550472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2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12589039" y="559968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12587876" y="559688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12585079" y="559571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1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12540513" y="559571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12537691" y="55957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27" y="0"/>
                  </a:moveTo>
                  <a:lnTo>
                    <a:pt x="0" y="117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12536557" y="55968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12536556" y="559968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12536556" y="56283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12537720" y="563119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12540518" y="563235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12585077" y="563119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12587875" y="562839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6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12587056" y="559968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12586459" y="559827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12585069" y="559770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12540513" y="55976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12539104" y="559769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12538541" y="559826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12538538" y="559968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1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12538538" y="5628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65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12539107" y="56297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413" y="5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12540518" y="563037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12585077" y="562977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96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12586462" y="56283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5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12589039" y="55597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12587876" y="558851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62" y="0"/>
                  </a:moveTo>
                  <a:lnTo>
                    <a:pt x="0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12585079" y="559131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5" y="0"/>
                  </a:moveTo>
                  <a:lnTo>
                    <a:pt x="0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12540513" y="559247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12537691" y="559131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827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12536557" y="558852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41" y="2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12536556" y="55597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12536556" y="555700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795"/>
                  </a:moveTo>
                  <a:lnTo>
                    <a:pt x="114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12537698" y="55558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162"/>
                  </a:moveTo>
                  <a:lnTo>
                    <a:pt x="281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12540518" y="555583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12585077" y="555583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795" y="116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12587875" y="555700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162" y="279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12587056" y="55597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721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12586459" y="55885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96" y="0"/>
                  </a:moveTo>
                  <a:lnTo>
                    <a:pt x="0" y="1403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12585069" y="55899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392" y="0"/>
                  </a:moveTo>
                  <a:lnTo>
                    <a:pt x="0" y="56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12540513" y="559049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12539104" y="55899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413" y="5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12538541" y="558852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65" y="14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12538538" y="55597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12538538" y="555841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565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12539107" y="5557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596"/>
                  </a:moveTo>
                  <a:lnTo>
                    <a:pt x="1413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12540518" y="555781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12585077" y="5557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392" y="5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12586462" y="555841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596" y="138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12612596" y="5056406"/>
              <a:ext cx="635" cy="291465"/>
            </a:xfrm>
            <a:custGeom>
              <a:avLst/>
              <a:gdLst/>
              <a:ahLst/>
              <a:cxnLst/>
              <a:rect l="l" t="t" r="r" b="b"/>
              <a:pathLst>
                <a:path w="634" h="291464">
                  <a:moveTo>
                    <a:pt x="31" y="2909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12528437" y="5056413"/>
              <a:ext cx="84455" cy="635"/>
            </a:xfrm>
            <a:custGeom>
              <a:avLst/>
              <a:gdLst/>
              <a:ahLst/>
              <a:cxnLst/>
              <a:rect l="l" t="t" r="r" b="b"/>
              <a:pathLst>
                <a:path w="84454" h="635">
                  <a:moveTo>
                    <a:pt x="84164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12528437" y="5056438"/>
              <a:ext cx="635" cy="291465"/>
            </a:xfrm>
            <a:custGeom>
              <a:avLst/>
              <a:gdLst/>
              <a:ahLst/>
              <a:cxnLst/>
              <a:rect l="l" t="t" r="r" b="b"/>
              <a:pathLst>
                <a:path w="634" h="291464">
                  <a:moveTo>
                    <a:pt x="0" y="0"/>
                  </a:moveTo>
                  <a:lnTo>
                    <a:pt x="20" y="290902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12528462" y="5347303"/>
              <a:ext cx="84455" cy="635"/>
            </a:xfrm>
            <a:custGeom>
              <a:avLst/>
              <a:gdLst/>
              <a:ahLst/>
              <a:cxnLst/>
              <a:rect l="l" t="t" r="r" b="b"/>
              <a:pathLst>
                <a:path w="84454" h="635">
                  <a:moveTo>
                    <a:pt x="0" y="31"/>
                  </a:moveTo>
                  <a:lnTo>
                    <a:pt x="841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12559133" y="517184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0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12559133" y="51560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12559133" y="515608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58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12582898" y="5156081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0" y="90625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12559139" y="524670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12559133" y="52334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12561113" y="517187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90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12561113" y="51580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12561113" y="515805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12580920" y="5158059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5">
                  <a:moveTo>
                    <a:pt x="0" y="0"/>
                  </a:moveTo>
                  <a:lnTo>
                    <a:pt x="0" y="8666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12561119" y="524472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12561113" y="52334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10630805" y="586863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10630805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10630805" y="581912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10680312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10630805" y="58587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10629915" y="581823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28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10681204" y="581823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2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10629918" y="586953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2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10629915" y="581823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2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10861445" y="586863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10861441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10861441" y="581912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10910952" y="581912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10861445" y="58587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10860550" y="581823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2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10911843" y="581823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29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10860546" y="586953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2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8" name="object 9928"/>
            <p:cNvSpPr/>
            <p:nvPr/>
          </p:nvSpPr>
          <p:spPr>
            <a:xfrm>
              <a:off x="10860550" y="581823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2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12550965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12550965" y="507624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12600475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12550969" y="512575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12560865" y="507624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12601366" y="5075354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2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12550070" y="512664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2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12550073" y="507535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12550073" y="5075354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2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12550965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12550965" y="527702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12600475" y="5277028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12550969" y="53265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12560865" y="5277027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12601366" y="52761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286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12550070" y="5327430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2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12550073" y="527614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6" name="object 9946"/>
            <p:cNvSpPr/>
            <p:nvPr/>
          </p:nvSpPr>
          <p:spPr>
            <a:xfrm>
              <a:off x="12550073" y="5276140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296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7" name="object 9947"/>
            <p:cNvSpPr/>
            <p:nvPr/>
          </p:nvSpPr>
          <p:spPr>
            <a:xfrm>
              <a:off x="11282789" y="539605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11282789" y="53960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11292693" y="539604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11282788" y="54257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10912462" y="539605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10912462" y="539604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10922362" y="539604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10912456" y="54257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10653035" y="5388651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10653035" y="538864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10662935" y="538864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10653030" y="541835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13050268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13129477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13208696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13287905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13367122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13446342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13525551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13604768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13683977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13763196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13842415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13921625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14000841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2" name="object 9972"/>
            <p:cNvSpPr/>
            <p:nvPr/>
          </p:nvSpPr>
          <p:spPr>
            <a:xfrm>
              <a:off x="14080051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3" name="object 9973"/>
            <p:cNvSpPr/>
            <p:nvPr/>
          </p:nvSpPr>
          <p:spPr>
            <a:xfrm>
              <a:off x="14159270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14238479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14317697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14396916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14476125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14555342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14634552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14713771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14792980" y="4425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14872200" y="44256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4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13050268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13129477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5" name="object 9985"/>
            <p:cNvSpPr/>
            <p:nvPr/>
          </p:nvSpPr>
          <p:spPr>
            <a:xfrm>
              <a:off x="13208696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6" name="object 9986"/>
            <p:cNvSpPr/>
            <p:nvPr/>
          </p:nvSpPr>
          <p:spPr>
            <a:xfrm>
              <a:off x="13287905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13367122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13446342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13525551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13604768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13683977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13763196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13842415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13921625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14000841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14080051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14159270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14238479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14317697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14396916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1" name="object 10001"/>
            <p:cNvSpPr/>
            <p:nvPr/>
          </p:nvSpPr>
          <p:spPr>
            <a:xfrm>
              <a:off x="14476125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2" name="object 10002"/>
            <p:cNvSpPr/>
            <p:nvPr/>
          </p:nvSpPr>
          <p:spPr>
            <a:xfrm>
              <a:off x="14555342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14634552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14713771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14792980" y="44177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14872200" y="44177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4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13050268" y="44177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08" name="object 1000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5569290" y="2147081"/>
              <a:ext cx="768929" cy="756709"/>
            </a:xfrm>
            <a:prstGeom prst="rect">
              <a:avLst/>
            </a:prstGeom>
          </p:spPr>
        </p:pic>
        <p:sp>
          <p:nvSpPr>
            <p:cNvPr id="10009" name="object 10009"/>
            <p:cNvSpPr/>
            <p:nvPr/>
          </p:nvSpPr>
          <p:spPr>
            <a:xfrm>
              <a:off x="15569290" y="2147081"/>
              <a:ext cx="768985" cy="756920"/>
            </a:xfrm>
            <a:custGeom>
              <a:avLst/>
              <a:gdLst/>
              <a:ahLst/>
              <a:cxnLst/>
              <a:rect l="l" t="t" r="r" b="b"/>
              <a:pathLst>
                <a:path w="768984" h="756919">
                  <a:moveTo>
                    <a:pt x="0" y="88321"/>
                  </a:moveTo>
                  <a:lnTo>
                    <a:pt x="406971" y="88321"/>
                  </a:lnTo>
                  <a:lnTo>
                    <a:pt x="406971" y="0"/>
                  </a:lnTo>
                  <a:lnTo>
                    <a:pt x="604997" y="0"/>
                  </a:lnTo>
                  <a:lnTo>
                    <a:pt x="604997" y="88321"/>
                  </a:lnTo>
                  <a:lnTo>
                    <a:pt x="685204" y="88321"/>
                  </a:lnTo>
                  <a:lnTo>
                    <a:pt x="768929" y="86897"/>
                  </a:lnTo>
                  <a:lnTo>
                    <a:pt x="768929" y="271824"/>
                  </a:lnTo>
                  <a:lnTo>
                    <a:pt x="685204" y="271520"/>
                  </a:lnTo>
                  <a:lnTo>
                    <a:pt x="685204" y="756709"/>
                  </a:lnTo>
                  <a:lnTo>
                    <a:pt x="309917" y="756709"/>
                  </a:lnTo>
                  <a:lnTo>
                    <a:pt x="309917" y="271520"/>
                  </a:lnTo>
                  <a:lnTo>
                    <a:pt x="0" y="271520"/>
                  </a:lnTo>
                  <a:lnTo>
                    <a:pt x="0" y="88321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10" name="object 1001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338216" y="2175992"/>
              <a:ext cx="365318" cy="422909"/>
            </a:xfrm>
            <a:prstGeom prst="rect">
              <a:avLst/>
            </a:prstGeom>
          </p:spPr>
        </p:pic>
        <p:sp>
          <p:nvSpPr>
            <p:cNvPr id="10011" name="object 10011"/>
            <p:cNvSpPr/>
            <p:nvPr/>
          </p:nvSpPr>
          <p:spPr>
            <a:xfrm>
              <a:off x="16338216" y="2175992"/>
              <a:ext cx="365760" cy="762635"/>
            </a:xfrm>
            <a:custGeom>
              <a:avLst/>
              <a:gdLst/>
              <a:ahLst/>
              <a:cxnLst/>
              <a:rect l="l" t="t" r="r" b="b"/>
              <a:pathLst>
                <a:path w="365759" h="762635">
                  <a:moveTo>
                    <a:pt x="0" y="0"/>
                  </a:moveTo>
                  <a:lnTo>
                    <a:pt x="365318" y="0"/>
                  </a:lnTo>
                  <a:lnTo>
                    <a:pt x="365318" y="19800"/>
                  </a:lnTo>
                  <a:lnTo>
                    <a:pt x="308880" y="19800"/>
                  </a:lnTo>
                  <a:lnTo>
                    <a:pt x="308880" y="64364"/>
                  </a:lnTo>
                  <a:lnTo>
                    <a:pt x="365318" y="64364"/>
                  </a:lnTo>
                  <a:lnTo>
                    <a:pt x="365318" y="363905"/>
                  </a:lnTo>
                  <a:lnTo>
                    <a:pt x="281645" y="363905"/>
                  </a:lnTo>
                  <a:lnTo>
                    <a:pt x="281645" y="423316"/>
                  </a:lnTo>
                  <a:lnTo>
                    <a:pt x="365318" y="423316"/>
                  </a:lnTo>
                  <a:lnTo>
                    <a:pt x="365318" y="722847"/>
                  </a:lnTo>
                  <a:lnTo>
                    <a:pt x="308880" y="722847"/>
                  </a:lnTo>
                  <a:lnTo>
                    <a:pt x="308880" y="762458"/>
                  </a:lnTo>
                  <a:lnTo>
                    <a:pt x="0" y="762458"/>
                  </a:lnTo>
                  <a:lnTo>
                    <a:pt x="0" y="0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15569272" y="2148769"/>
              <a:ext cx="746125" cy="441959"/>
            </a:xfrm>
            <a:custGeom>
              <a:avLst/>
              <a:gdLst/>
              <a:ahLst/>
              <a:cxnLst/>
              <a:rect l="l" t="t" r="r" b="b"/>
              <a:pathLst>
                <a:path w="746125" h="441960">
                  <a:moveTo>
                    <a:pt x="275272" y="0"/>
                  </a:moveTo>
                  <a:lnTo>
                    <a:pt x="0" y="0"/>
                  </a:lnTo>
                  <a:lnTo>
                    <a:pt x="0" y="51981"/>
                  </a:lnTo>
                  <a:lnTo>
                    <a:pt x="275272" y="51981"/>
                  </a:lnTo>
                  <a:lnTo>
                    <a:pt x="275272" y="0"/>
                  </a:lnTo>
                  <a:close/>
                </a:path>
                <a:path w="746125" h="441960">
                  <a:moveTo>
                    <a:pt x="399554" y="0"/>
                  </a:moveTo>
                  <a:lnTo>
                    <a:pt x="309930" y="0"/>
                  </a:lnTo>
                  <a:lnTo>
                    <a:pt x="309930" y="51981"/>
                  </a:lnTo>
                  <a:lnTo>
                    <a:pt x="399554" y="51981"/>
                  </a:lnTo>
                  <a:lnTo>
                    <a:pt x="399554" y="0"/>
                  </a:lnTo>
                  <a:close/>
                </a:path>
                <a:path w="746125" h="441960">
                  <a:moveTo>
                    <a:pt x="685215" y="0"/>
                  </a:moveTo>
                  <a:lnTo>
                    <a:pt x="612432" y="0"/>
                  </a:lnTo>
                  <a:lnTo>
                    <a:pt x="612432" y="51981"/>
                  </a:lnTo>
                  <a:lnTo>
                    <a:pt x="685215" y="51981"/>
                  </a:lnTo>
                  <a:lnTo>
                    <a:pt x="685215" y="0"/>
                  </a:lnTo>
                  <a:close/>
                </a:path>
                <a:path w="746125" h="441960">
                  <a:moveTo>
                    <a:pt x="746112" y="291617"/>
                  </a:moveTo>
                  <a:lnTo>
                    <a:pt x="719874" y="291617"/>
                  </a:lnTo>
                  <a:lnTo>
                    <a:pt x="719874" y="441337"/>
                  </a:lnTo>
                  <a:lnTo>
                    <a:pt x="746112" y="441337"/>
                  </a:lnTo>
                  <a:lnTo>
                    <a:pt x="746112" y="291617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15569284" y="2443360"/>
              <a:ext cx="275590" cy="218440"/>
            </a:xfrm>
            <a:custGeom>
              <a:avLst/>
              <a:gdLst/>
              <a:ahLst/>
              <a:cxnLst/>
              <a:rect l="l" t="t" r="r" b="b"/>
              <a:pathLst>
                <a:path w="275590" h="218439">
                  <a:moveTo>
                    <a:pt x="275269" y="0"/>
                  </a:moveTo>
                  <a:lnTo>
                    <a:pt x="0" y="0"/>
                  </a:lnTo>
                  <a:lnTo>
                    <a:pt x="0" y="217836"/>
                  </a:lnTo>
                  <a:lnTo>
                    <a:pt x="275269" y="217836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16712448" y="248989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16712448" y="24700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16712448" y="240127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30">
                  <a:moveTo>
                    <a:pt x="0" y="49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16712448" y="232699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16712448" y="23071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16712448" y="2231440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16703526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16703536" y="221807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16703536" y="22972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16703536" y="231709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16703536" y="23963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16703536" y="241612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16703536" y="24953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16703536" y="2515139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4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16703526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16053979" y="25175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16053979" y="2477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16053979" y="2546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15881191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15920804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15960410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16000014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16039627" y="247305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15881191" y="25175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15881191" y="2477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16053979" y="25750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15881191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15920804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15960410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16000014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16039627" y="253739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15881191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15920804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15960410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16000014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16039627" y="256611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15881191" y="2546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15881191" y="25750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16189630" y="2166587"/>
              <a:ext cx="49530" cy="5080"/>
            </a:xfrm>
            <a:custGeom>
              <a:avLst/>
              <a:gdLst/>
              <a:ahLst/>
              <a:cxnLst/>
              <a:rect l="l" t="t" r="r" b="b"/>
              <a:pathLst>
                <a:path w="49530" h="5080">
                  <a:moveTo>
                    <a:pt x="4940" y="0"/>
                  </a:moveTo>
                  <a:lnTo>
                    <a:pt x="0" y="4953"/>
                  </a:lnTo>
                  <a:lnTo>
                    <a:pt x="4940" y="4953"/>
                  </a:lnTo>
                  <a:lnTo>
                    <a:pt x="4940" y="0"/>
                  </a:lnTo>
                  <a:close/>
                </a:path>
                <a:path w="49530" h="5080">
                  <a:moveTo>
                    <a:pt x="49517" y="4953"/>
                  </a:moveTo>
                  <a:lnTo>
                    <a:pt x="44564" y="0"/>
                  </a:lnTo>
                  <a:lnTo>
                    <a:pt x="4953" y="0"/>
                  </a:lnTo>
                  <a:lnTo>
                    <a:pt x="4953" y="4953"/>
                  </a:lnTo>
                  <a:lnTo>
                    <a:pt x="44564" y="4953"/>
                  </a:lnTo>
                  <a:lnTo>
                    <a:pt x="49517" y="49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3" name="object 10053"/>
            <p:cNvSpPr/>
            <p:nvPr/>
          </p:nvSpPr>
          <p:spPr>
            <a:xfrm>
              <a:off x="16194583" y="2164111"/>
              <a:ext cx="40005" cy="2540"/>
            </a:xfrm>
            <a:custGeom>
              <a:avLst/>
              <a:gdLst/>
              <a:ahLst/>
              <a:cxnLst/>
              <a:rect l="l" t="t" r="r" b="b"/>
              <a:pathLst>
                <a:path w="40005" h="2539">
                  <a:moveTo>
                    <a:pt x="39611" y="2476"/>
                  </a:moveTo>
                  <a:lnTo>
                    <a:pt x="37122" y="0"/>
                  </a:lnTo>
                  <a:lnTo>
                    <a:pt x="2476" y="0"/>
                  </a:lnTo>
                  <a:lnTo>
                    <a:pt x="0" y="2476"/>
                  </a:lnTo>
                  <a:lnTo>
                    <a:pt x="2476" y="2476"/>
                  </a:lnTo>
                  <a:lnTo>
                    <a:pt x="37122" y="2476"/>
                  </a:lnTo>
                  <a:lnTo>
                    <a:pt x="39611" y="247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16197067" y="2164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16189637" y="217153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0" y="0"/>
                  </a:moveTo>
                  <a:lnTo>
                    <a:pt x="495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16189630" y="2148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80" h="23494">
                  <a:moveTo>
                    <a:pt x="4953" y="0"/>
                  </a:moveTo>
                  <a:lnTo>
                    <a:pt x="12" y="0"/>
                  </a:lnTo>
                  <a:lnTo>
                    <a:pt x="12" y="17919"/>
                  </a:lnTo>
                  <a:lnTo>
                    <a:pt x="0" y="22872"/>
                  </a:lnTo>
                  <a:lnTo>
                    <a:pt x="4940" y="17919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16194583" y="2148668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40" h="18414">
                  <a:moveTo>
                    <a:pt x="2476" y="0"/>
                  </a:moveTo>
                  <a:lnTo>
                    <a:pt x="0" y="0"/>
                  </a:lnTo>
                  <a:lnTo>
                    <a:pt x="0" y="15443"/>
                  </a:lnTo>
                  <a:lnTo>
                    <a:pt x="0" y="17932"/>
                  </a:lnTo>
                  <a:lnTo>
                    <a:pt x="2463" y="15455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16197065" y="214866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16189637" y="216658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16189637" y="214866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15529683" y="2237785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90" h="1905">
                  <a:moveTo>
                    <a:pt x="33663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33663" y="1780"/>
                  </a:lnTo>
                  <a:lnTo>
                    <a:pt x="336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15529683" y="223777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15529677" y="223956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15563347" y="22377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15529683" y="2414439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90" h="1905">
                  <a:moveTo>
                    <a:pt x="33663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33663" y="1780"/>
                  </a:lnTo>
                  <a:lnTo>
                    <a:pt x="336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15529683" y="24144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15529677" y="2416221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15563347" y="24144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16234194" y="2148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80" h="23494">
                  <a:moveTo>
                    <a:pt x="4953" y="0"/>
                  </a:moveTo>
                  <a:lnTo>
                    <a:pt x="12" y="0"/>
                  </a:lnTo>
                  <a:lnTo>
                    <a:pt x="12" y="17919"/>
                  </a:lnTo>
                  <a:lnTo>
                    <a:pt x="4953" y="22872"/>
                  </a:lnTo>
                  <a:lnTo>
                    <a:pt x="4953" y="17919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16231705" y="2148668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40" h="18414">
                  <a:moveTo>
                    <a:pt x="2489" y="0"/>
                  </a:moveTo>
                  <a:lnTo>
                    <a:pt x="0" y="0"/>
                  </a:lnTo>
                  <a:lnTo>
                    <a:pt x="0" y="15443"/>
                  </a:lnTo>
                  <a:lnTo>
                    <a:pt x="2489" y="17932"/>
                  </a:lnTo>
                  <a:lnTo>
                    <a:pt x="2489" y="15455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16239143" y="216658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16239143" y="214867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16231714" y="214866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74" name="object 1007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6703526" y="2218073"/>
              <a:ext cx="137158" cy="351527"/>
            </a:xfrm>
            <a:prstGeom prst="rect">
              <a:avLst/>
            </a:prstGeom>
          </p:spPr>
        </p:pic>
        <p:sp>
          <p:nvSpPr>
            <p:cNvPr id="10075" name="object 10075"/>
            <p:cNvSpPr/>
            <p:nvPr/>
          </p:nvSpPr>
          <p:spPr>
            <a:xfrm>
              <a:off x="16703526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11559545" y="76102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11550633" y="7521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0"/>
                  </a:moveTo>
                  <a:lnTo>
                    <a:pt x="0" y="465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11550633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11559545" y="76102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11550628" y="75210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1161548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16712448" y="75211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16703536" y="76102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09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16703526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16667894" y="75210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16647593" y="76102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1664759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14131546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14210755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14230564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14309774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14329578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14428597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14411261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14391466" y="7521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14318692" y="75210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29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14244419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14224620" y="7521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14145397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14058762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1" name="object 10101"/>
            <p:cNvSpPr/>
            <p:nvPr/>
          </p:nvSpPr>
          <p:spPr>
            <a:xfrm>
              <a:off x="13959738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2" name="object 10102"/>
            <p:cNvSpPr/>
            <p:nvPr/>
          </p:nvSpPr>
          <p:spPr>
            <a:xfrm>
              <a:off x="13884982" y="75210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13792410" y="75210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529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13772108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13851318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13871129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13950339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13970140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14049358" y="761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14069161" y="7610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1197492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1233436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11974926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11974926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12002157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12002157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11974926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1200215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11974923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12299714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122997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12299708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12002157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12002157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1197492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1233436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1269379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12334364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12334364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12369027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12369020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12666574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1266656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12666567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12334362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1236902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12334362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12369020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12369027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1269379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1233436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1269379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1305323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12693798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12693798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12721029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12721025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12693798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12721029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12693805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13018576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1301857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13018577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12721025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12721029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1269379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8" name="object 10158"/>
            <p:cNvSpPr/>
            <p:nvPr/>
          </p:nvSpPr>
          <p:spPr>
            <a:xfrm>
              <a:off x="1305323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9" name="object 10159"/>
            <p:cNvSpPr/>
            <p:nvPr/>
          </p:nvSpPr>
          <p:spPr>
            <a:xfrm>
              <a:off x="1341267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13053237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13053237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13087890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13087893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13385437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13385441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13385441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13053234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1308789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13053234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13087893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13087890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1341267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1305323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1341267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13412672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13412672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13439902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13439898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13412672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13439902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13412667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13737449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1373744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1373744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13439898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13439902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13412672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1485041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14490983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14490983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14525647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14525641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14823193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14823188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14823188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14490981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9" name="object 10199"/>
            <p:cNvSpPr/>
            <p:nvPr/>
          </p:nvSpPr>
          <p:spPr>
            <a:xfrm>
              <a:off x="1452564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0" name="object 10200"/>
            <p:cNvSpPr/>
            <p:nvPr/>
          </p:nvSpPr>
          <p:spPr>
            <a:xfrm>
              <a:off x="14490982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14525641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14525647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1485041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1485041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1520985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14850417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14850417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14877647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14877644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14850417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1487764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14850423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4" name="object 10214"/>
            <p:cNvSpPr/>
            <p:nvPr/>
          </p:nvSpPr>
          <p:spPr>
            <a:xfrm>
              <a:off x="15175196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1517519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15175196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14877644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14877647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1485041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1520985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1556929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15209856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15209856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15244509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15244503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15542066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15542060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15542060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15209854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1524450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15209856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15244503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15244509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1556929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15209854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1556929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1592872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15569290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15569290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15596514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15596518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15569290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15596514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15569289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15894069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1589406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1589406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15596518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15596514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15569290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1592872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1628815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15928732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359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15928732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359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15963383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15963377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16260931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16260924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16260924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15928728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1596337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1592872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15963377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15963383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1628815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1592872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1628815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16288156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16288156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16315384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16315390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16288156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16315384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16288160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16612944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1661294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16612941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16315390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16315384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1628815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1664759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2" name="object 10282"/>
            <p:cNvSpPr/>
            <p:nvPr/>
          </p:nvSpPr>
          <p:spPr>
            <a:xfrm>
              <a:off x="1197492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11615492" y="752109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11615492" y="761020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11650144" y="761020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11650147" y="75210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7" name="object 10287"/>
            <p:cNvSpPr/>
            <p:nvPr/>
          </p:nvSpPr>
          <p:spPr>
            <a:xfrm>
              <a:off x="11947701" y="761020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11947695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11947695" y="75210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11615489" y="7521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11650147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2" name="object 10292"/>
            <p:cNvSpPr/>
            <p:nvPr/>
          </p:nvSpPr>
          <p:spPr>
            <a:xfrm>
              <a:off x="1161548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11650147" y="755575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11650144" y="757553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1197492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1161548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11550633" y="752111"/>
              <a:ext cx="9525" cy="60325"/>
            </a:xfrm>
            <a:custGeom>
              <a:avLst/>
              <a:gdLst/>
              <a:ahLst/>
              <a:cxnLst/>
              <a:rect l="l" t="t" r="r" b="b"/>
              <a:pathLst>
                <a:path w="9525" h="60325">
                  <a:moveTo>
                    <a:pt x="0" y="59903"/>
                  </a:moveTo>
                  <a:lnTo>
                    <a:pt x="8910" y="59903"/>
                  </a:lnTo>
                </a:path>
                <a:path w="9525" h="60325">
                  <a:moveTo>
                    <a:pt x="0" y="599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11559545" y="76102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11559545" y="76101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0" name="object 10300"/>
            <p:cNvSpPr/>
            <p:nvPr/>
          </p:nvSpPr>
          <p:spPr>
            <a:xfrm>
              <a:off x="11550633" y="7521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0"/>
                  </a:moveTo>
                  <a:lnTo>
                    <a:pt x="0" y="465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11559545" y="79864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11550624" y="7986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11550633" y="7986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11554099" y="75557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30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5" name="object 10305"/>
            <p:cNvSpPr/>
            <p:nvPr/>
          </p:nvSpPr>
          <p:spPr>
            <a:xfrm>
              <a:off x="11556082" y="75754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1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11550633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11550632" y="752109"/>
              <a:ext cx="65405" cy="9525"/>
            </a:xfrm>
            <a:custGeom>
              <a:avLst/>
              <a:gdLst/>
              <a:ahLst/>
              <a:cxnLst/>
              <a:rect l="l" t="t" r="r" b="b"/>
              <a:pathLst>
                <a:path w="65404" h="9525">
                  <a:moveTo>
                    <a:pt x="64856" y="0"/>
                  </a:moveTo>
                  <a:lnTo>
                    <a:pt x="64856" y="8921"/>
                  </a:lnTo>
                </a:path>
                <a:path w="65404" h="9525">
                  <a:moveTo>
                    <a:pt x="648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11559543" y="76102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11559539" y="76102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>
                  <a:moveTo>
                    <a:pt x="42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11550633" y="75210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514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11602128" y="7610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11602124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11602124" y="75210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11554099" y="75557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80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11556084" y="757553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4">
                  <a:moveTo>
                    <a:pt x="460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1161548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16703526" y="752111"/>
              <a:ext cx="9525" cy="60325"/>
            </a:xfrm>
            <a:custGeom>
              <a:avLst/>
              <a:gdLst/>
              <a:ahLst/>
              <a:cxnLst/>
              <a:rect l="l" t="t" r="r" b="b"/>
              <a:pathLst>
                <a:path w="9525" h="60325">
                  <a:moveTo>
                    <a:pt x="8921" y="59903"/>
                  </a:moveTo>
                  <a:lnTo>
                    <a:pt x="0" y="59903"/>
                  </a:lnTo>
                </a:path>
                <a:path w="9525" h="60325">
                  <a:moveTo>
                    <a:pt x="8921" y="59903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16703536" y="761021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16703536" y="76101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16712448" y="7521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0"/>
                  </a:moveTo>
                  <a:lnTo>
                    <a:pt x="0" y="465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16703536" y="79864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16703536" y="7986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16712448" y="7986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16708986" y="75557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30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16707008" y="75754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1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16703526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16647593" y="752109"/>
              <a:ext cx="65405" cy="9525"/>
            </a:xfrm>
            <a:custGeom>
              <a:avLst/>
              <a:gdLst/>
              <a:ahLst/>
              <a:cxnLst/>
              <a:rect l="l" t="t" r="r" b="b"/>
              <a:pathLst>
                <a:path w="65405" h="9525">
                  <a:moveTo>
                    <a:pt x="0" y="0"/>
                  </a:moveTo>
                  <a:lnTo>
                    <a:pt x="0" y="8921"/>
                  </a:lnTo>
                </a:path>
                <a:path w="65405" h="9525">
                  <a:moveTo>
                    <a:pt x="0" y="0"/>
                  </a:moveTo>
                  <a:lnTo>
                    <a:pt x="648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16647593" y="76102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16660963" y="76102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80">
                  <a:moveTo>
                    <a:pt x="0" y="0"/>
                  </a:moveTo>
                  <a:lnTo>
                    <a:pt x="425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16660962" y="75210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514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16647593" y="76102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16660963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16647592" y="75210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16660966" y="75557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480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16660963" y="757553"/>
              <a:ext cx="46355" cy="0"/>
            </a:xfrm>
            <a:custGeom>
              <a:avLst/>
              <a:gdLst/>
              <a:ahLst/>
              <a:cxnLst/>
              <a:rect l="l" t="t" r="r" b="b"/>
              <a:pathLst>
                <a:path w="46355">
                  <a:moveTo>
                    <a:pt x="0" y="0"/>
                  </a:moveTo>
                  <a:lnTo>
                    <a:pt x="46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6" name="object 10336"/>
            <p:cNvSpPr/>
            <p:nvPr/>
          </p:nvSpPr>
          <p:spPr>
            <a:xfrm>
              <a:off x="1664759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7" name="object 10337"/>
            <p:cNvSpPr/>
            <p:nvPr/>
          </p:nvSpPr>
          <p:spPr>
            <a:xfrm>
              <a:off x="1413154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14131546" y="752109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0" y="0"/>
                  </a:moveTo>
                  <a:lnTo>
                    <a:pt x="180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14131546" y="761020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0" y="0"/>
                  </a:moveTo>
                  <a:lnTo>
                    <a:pt x="180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14184019" y="761020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5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14184019" y="752109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115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14131546" y="76102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4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14184019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14131538" y="75210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14299573" y="75210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1429957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14299576" y="76102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14184019" y="755575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115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14184019" y="757553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5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1413154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1431245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14445432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14322943" y="752109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>
                  <a:moveTo>
                    <a:pt x="1224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1432294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14322943" y="761020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>
                  <a:moveTo>
                    <a:pt x="0" y="0"/>
                  </a:moveTo>
                  <a:lnTo>
                    <a:pt x="1224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14445432" y="629620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h="122554">
                  <a:moveTo>
                    <a:pt x="0" y="122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14445433" y="7610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455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14445432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14445432" y="752109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0" y="0"/>
                  </a:moveTo>
                  <a:lnTo>
                    <a:pt x="455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14312453" y="76102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14322943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14312451" y="75210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4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1431245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14322943" y="629620"/>
              <a:ext cx="122555" cy="122555"/>
            </a:xfrm>
            <a:custGeom>
              <a:avLst/>
              <a:gdLst/>
              <a:ahLst/>
              <a:cxnLst/>
              <a:rect l="l" t="t" r="r" b="b"/>
              <a:pathLst>
                <a:path w="122555" h="122554">
                  <a:moveTo>
                    <a:pt x="0" y="122488"/>
                  </a:moveTo>
                  <a:lnTo>
                    <a:pt x="9625" y="74813"/>
                  </a:lnTo>
                  <a:lnTo>
                    <a:pt x="35874" y="35878"/>
                  </a:lnTo>
                  <a:lnTo>
                    <a:pt x="74808" y="9626"/>
                  </a:lnTo>
                  <a:lnTo>
                    <a:pt x="1224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14312453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14490981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1413154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13950641" y="752109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180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13950641" y="761020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180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13963505" y="761020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115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13963505" y="752109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5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14079066" y="76102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524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14079062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14079062" y="75210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>
                  <a:moveTo>
                    <a:pt x="0" y="0"/>
                  </a:moveTo>
                  <a:lnTo>
                    <a:pt x="5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13950636" y="75210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13963505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13950636" y="76102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13963505" y="755575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0" y="0"/>
                  </a:moveTo>
                  <a:lnTo>
                    <a:pt x="1155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13963505" y="757553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>
                  <a:moveTo>
                    <a:pt x="1155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1413154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1395063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1381765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13817657" y="752109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>
                  <a:moveTo>
                    <a:pt x="0" y="0"/>
                  </a:moveTo>
                  <a:lnTo>
                    <a:pt x="1224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13940139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13817661" y="761020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5">
                  <a:moveTo>
                    <a:pt x="1224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13817657" y="629620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h="122554">
                  <a:moveTo>
                    <a:pt x="0" y="122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13772108" y="761020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0" y="0"/>
                  </a:moveTo>
                  <a:lnTo>
                    <a:pt x="455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13817657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13772109" y="752109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>
                  <a:moveTo>
                    <a:pt x="455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13940134" y="76102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13940139" y="7520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13940139" y="75210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4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1395063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13817657" y="629622"/>
              <a:ext cx="122555" cy="122555"/>
            </a:xfrm>
            <a:custGeom>
              <a:avLst/>
              <a:gdLst/>
              <a:ahLst/>
              <a:cxnLst/>
              <a:rect l="l" t="t" r="r" b="b"/>
              <a:pathLst>
                <a:path w="122555" h="122554">
                  <a:moveTo>
                    <a:pt x="0" y="0"/>
                  </a:moveTo>
                  <a:lnTo>
                    <a:pt x="47678" y="9626"/>
                  </a:lnTo>
                  <a:lnTo>
                    <a:pt x="86608" y="35878"/>
                  </a:lnTo>
                  <a:lnTo>
                    <a:pt x="112854" y="74813"/>
                  </a:lnTo>
                  <a:lnTo>
                    <a:pt x="122477" y="122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13950636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13772108" y="75210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11550633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11550633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11550633" y="8120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90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11559545" y="8120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90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11559545" y="839244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11550633" y="83923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11559545" y="81201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11550624" y="8392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11550633" y="81202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11550633" y="112888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11550633" y="11288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11559545" y="112887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11554099" y="83923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11556082" y="839244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11550633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11550633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11550633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11550633" y="116352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90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11559545" y="116352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90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11559545" y="11981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11550633" y="1198187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11559545" y="148782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11550624" y="14878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11550633" y="148781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11550633" y="11635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11550633" y="11981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11559545" y="11635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8" name="object 10428"/>
            <p:cNvSpPr/>
            <p:nvPr/>
          </p:nvSpPr>
          <p:spPr>
            <a:xfrm>
              <a:off x="11554099" y="1198187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9" name="object 10429"/>
            <p:cNvSpPr/>
            <p:nvPr/>
          </p:nvSpPr>
          <p:spPr>
            <a:xfrm>
              <a:off x="11556082" y="11981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11550633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11550633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11550633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3" name="object 10433"/>
            <p:cNvSpPr/>
            <p:nvPr/>
          </p:nvSpPr>
          <p:spPr>
            <a:xfrm>
              <a:off x="11550633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4" name="object 10434"/>
            <p:cNvSpPr/>
            <p:nvPr/>
          </p:nvSpPr>
          <p:spPr>
            <a:xfrm>
              <a:off x="11550633" y="151504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11559545" y="151504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11559545" y="1542273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11550633" y="154226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11559545" y="151504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11550624" y="15422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11550633" y="151504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11550633" y="18319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11550633" y="18319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11559545" y="18319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11554099" y="154226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11556082" y="1542273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11550633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11550633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16703526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16703526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16712448" y="8120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90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16703536" y="8120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90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16703536" y="839244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16712448" y="83923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16703536" y="81201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16703536" y="83924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16712448" y="81202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16712448" y="112888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16703526" y="11288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16703536" y="112887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16708986" y="83923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16707008" y="839244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16703526" y="8120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16703526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16703526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16712448" y="116352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90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16703536" y="116352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90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16703536" y="11981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16712448" y="1198187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16703536" y="148782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16703536" y="14878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16712448" y="148781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16712448" y="11635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16703526" y="119818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16703536" y="11635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16708986" y="1198187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16707008" y="11981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16703526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16703526" y="116352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16703526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16703526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16712448" y="151504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16703536" y="151504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16703536" y="1542273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16712448" y="154226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16703536" y="151504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16703536" y="154227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16712448" y="151504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16712448" y="183190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16703526" y="18319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16703536" y="18319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16708986" y="154226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16707008" y="1542273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16703526" y="151504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16703526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16712448" y="186655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16703536" y="186655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7" name="object 10497"/>
            <p:cNvSpPr/>
            <p:nvPr/>
          </p:nvSpPr>
          <p:spPr>
            <a:xfrm>
              <a:off x="16703536" y="190120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8" name="object 10498"/>
            <p:cNvSpPr/>
            <p:nvPr/>
          </p:nvSpPr>
          <p:spPr>
            <a:xfrm>
              <a:off x="16712448" y="190121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16703536" y="219085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16703536" y="21908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16712448" y="219084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16712448" y="186656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16703526" y="19012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16703536" y="186656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16708986" y="190121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16707008" y="190120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16703526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16703526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16703526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16703536" y="2569597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5">
                  <a:moveTo>
                    <a:pt x="8911" y="0"/>
                  </a:moveTo>
                  <a:lnTo>
                    <a:pt x="8911" y="20502"/>
                  </a:lnTo>
                </a:path>
                <a:path w="9525" h="20955">
                  <a:moveTo>
                    <a:pt x="0" y="0"/>
                  </a:moveTo>
                  <a:lnTo>
                    <a:pt x="0" y="20502"/>
                  </a:lnTo>
                </a:path>
                <a:path w="9525" h="20955">
                  <a:moveTo>
                    <a:pt x="8911" y="4"/>
                  </a:moveTo>
                  <a:lnTo>
                    <a:pt x="8911" y="20502"/>
                  </a:lnTo>
                </a:path>
                <a:path w="9525" h="20955">
                  <a:moveTo>
                    <a:pt x="0" y="4"/>
                  </a:moveTo>
                  <a:lnTo>
                    <a:pt x="0" y="20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16703526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11550633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13" name="object 1051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924922" y="2235396"/>
              <a:ext cx="768877" cy="668388"/>
            </a:xfrm>
            <a:prstGeom prst="rect">
              <a:avLst/>
            </a:prstGeom>
          </p:spPr>
        </p:pic>
        <p:sp>
          <p:nvSpPr>
            <p:cNvPr id="10514" name="object 10514"/>
            <p:cNvSpPr/>
            <p:nvPr/>
          </p:nvSpPr>
          <p:spPr>
            <a:xfrm>
              <a:off x="11924922" y="2235396"/>
              <a:ext cx="768985" cy="668655"/>
            </a:xfrm>
            <a:custGeom>
              <a:avLst/>
              <a:gdLst/>
              <a:ahLst/>
              <a:cxnLst/>
              <a:rect l="l" t="t" r="r" b="b"/>
              <a:pathLst>
                <a:path w="768984" h="668655">
                  <a:moveTo>
                    <a:pt x="83672" y="668388"/>
                  </a:moveTo>
                  <a:lnTo>
                    <a:pt x="83672" y="183198"/>
                  </a:lnTo>
                  <a:lnTo>
                    <a:pt x="0" y="182842"/>
                  </a:lnTo>
                  <a:lnTo>
                    <a:pt x="0" y="1329"/>
                  </a:lnTo>
                  <a:lnTo>
                    <a:pt x="83672" y="0"/>
                  </a:lnTo>
                  <a:lnTo>
                    <a:pt x="768877" y="0"/>
                  </a:lnTo>
                  <a:lnTo>
                    <a:pt x="768877" y="180915"/>
                  </a:lnTo>
                  <a:lnTo>
                    <a:pt x="585688" y="180915"/>
                  </a:lnTo>
                  <a:lnTo>
                    <a:pt x="585688" y="183198"/>
                  </a:lnTo>
                  <a:lnTo>
                    <a:pt x="458949" y="183198"/>
                  </a:lnTo>
                  <a:lnTo>
                    <a:pt x="458949" y="668388"/>
                  </a:lnTo>
                  <a:lnTo>
                    <a:pt x="83672" y="668388"/>
                  </a:lnTo>
                </a:path>
              </a:pathLst>
            </a:custGeom>
            <a:ln w="6554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12418529" y="2443371"/>
              <a:ext cx="275590" cy="461009"/>
            </a:xfrm>
            <a:custGeom>
              <a:avLst/>
              <a:gdLst/>
              <a:ahLst/>
              <a:cxnLst/>
              <a:rect l="l" t="t" r="r" b="b"/>
              <a:pathLst>
                <a:path w="275590" h="461010">
                  <a:moveTo>
                    <a:pt x="275259" y="242582"/>
                  </a:moveTo>
                  <a:lnTo>
                    <a:pt x="0" y="242582"/>
                  </a:lnTo>
                  <a:lnTo>
                    <a:pt x="0" y="460425"/>
                  </a:lnTo>
                  <a:lnTo>
                    <a:pt x="275259" y="460425"/>
                  </a:lnTo>
                  <a:lnTo>
                    <a:pt x="275259" y="242582"/>
                  </a:lnTo>
                  <a:close/>
                </a:path>
                <a:path w="275590" h="461010">
                  <a:moveTo>
                    <a:pt x="275259" y="0"/>
                  </a:moveTo>
                  <a:lnTo>
                    <a:pt x="0" y="0"/>
                  </a:lnTo>
                  <a:lnTo>
                    <a:pt x="0" y="217830"/>
                  </a:lnTo>
                  <a:lnTo>
                    <a:pt x="275259" y="217830"/>
                  </a:lnTo>
                  <a:lnTo>
                    <a:pt x="2752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11947690" y="2137682"/>
              <a:ext cx="436245" cy="501015"/>
            </a:xfrm>
            <a:custGeom>
              <a:avLst/>
              <a:gdLst/>
              <a:ahLst/>
              <a:cxnLst/>
              <a:rect l="l" t="t" r="r" b="b"/>
              <a:pathLst>
                <a:path w="436245" h="501014">
                  <a:moveTo>
                    <a:pt x="26238" y="302704"/>
                  </a:moveTo>
                  <a:lnTo>
                    <a:pt x="0" y="302704"/>
                  </a:lnTo>
                  <a:lnTo>
                    <a:pt x="0" y="500748"/>
                  </a:lnTo>
                  <a:lnTo>
                    <a:pt x="26238" y="500748"/>
                  </a:lnTo>
                  <a:lnTo>
                    <a:pt x="26238" y="302704"/>
                  </a:lnTo>
                  <a:close/>
                </a:path>
                <a:path w="436245" h="501014">
                  <a:moveTo>
                    <a:pt x="436181" y="0"/>
                  </a:moveTo>
                  <a:lnTo>
                    <a:pt x="381609" y="0"/>
                  </a:lnTo>
                  <a:lnTo>
                    <a:pt x="381609" y="63068"/>
                  </a:lnTo>
                  <a:lnTo>
                    <a:pt x="436181" y="63068"/>
                  </a:lnTo>
                  <a:lnTo>
                    <a:pt x="436181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17" name="object 1051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559545" y="2599115"/>
              <a:ext cx="414393" cy="339090"/>
            </a:xfrm>
            <a:prstGeom prst="rect">
              <a:avLst/>
            </a:prstGeom>
          </p:spPr>
        </p:pic>
        <p:pic>
          <p:nvPicPr>
            <p:cNvPr id="10518" name="object 1051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559545" y="2200335"/>
              <a:ext cx="365381" cy="398779"/>
            </a:xfrm>
            <a:prstGeom prst="rect">
              <a:avLst/>
            </a:prstGeom>
          </p:spPr>
        </p:pic>
        <p:sp>
          <p:nvSpPr>
            <p:cNvPr id="10519" name="object 10519"/>
            <p:cNvSpPr/>
            <p:nvPr/>
          </p:nvSpPr>
          <p:spPr>
            <a:xfrm>
              <a:off x="11559545" y="2200751"/>
              <a:ext cx="365760" cy="737870"/>
            </a:xfrm>
            <a:custGeom>
              <a:avLst/>
              <a:gdLst/>
              <a:ahLst/>
              <a:cxnLst/>
              <a:rect l="l" t="t" r="r" b="b"/>
              <a:pathLst>
                <a:path w="365759" h="737869">
                  <a:moveTo>
                    <a:pt x="0" y="698083"/>
                  </a:moveTo>
                  <a:lnTo>
                    <a:pt x="0" y="398553"/>
                  </a:lnTo>
                  <a:lnTo>
                    <a:pt x="83672" y="398553"/>
                  </a:lnTo>
                  <a:lnTo>
                    <a:pt x="83672" y="339141"/>
                  </a:lnTo>
                  <a:lnTo>
                    <a:pt x="0" y="339141"/>
                  </a:lnTo>
                  <a:lnTo>
                    <a:pt x="0" y="39600"/>
                  </a:lnTo>
                  <a:lnTo>
                    <a:pt x="56438" y="39600"/>
                  </a:lnTo>
                  <a:lnTo>
                    <a:pt x="56438" y="0"/>
                  </a:lnTo>
                  <a:lnTo>
                    <a:pt x="365381" y="0"/>
                  </a:lnTo>
                  <a:lnTo>
                    <a:pt x="365381" y="737694"/>
                  </a:lnTo>
                  <a:lnTo>
                    <a:pt x="56438" y="737694"/>
                  </a:lnTo>
                  <a:lnTo>
                    <a:pt x="56438" y="698083"/>
                  </a:lnTo>
                  <a:lnTo>
                    <a:pt x="0" y="698083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12418532" y="2104009"/>
              <a:ext cx="80010" cy="97155"/>
            </a:xfrm>
            <a:custGeom>
              <a:avLst/>
              <a:gdLst/>
              <a:ahLst/>
              <a:cxnLst/>
              <a:rect l="l" t="t" r="r" b="b"/>
              <a:pathLst>
                <a:path w="80009" h="97155">
                  <a:moveTo>
                    <a:pt x="79903" y="0"/>
                  </a:moveTo>
                  <a:lnTo>
                    <a:pt x="0" y="0"/>
                  </a:lnTo>
                  <a:lnTo>
                    <a:pt x="0" y="96740"/>
                  </a:lnTo>
                  <a:lnTo>
                    <a:pt x="79903" y="96740"/>
                  </a:lnTo>
                  <a:lnTo>
                    <a:pt x="79903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11937301" y="2779997"/>
              <a:ext cx="3175" cy="158750"/>
            </a:xfrm>
            <a:custGeom>
              <a:avLst/>
              <a:gdLst/>
              <a:ahLst/>
              <a:cxnLst/>
              <a:rect l="l" t="t" r="r" b="b"/>
              <a:pathLst>
                <a:path w="3175" h="158750">
                  <a:moveTo>
                    <a:pt x="2959" y="128752"/>
                  </a:moveTo>
                  <a:lnTo>
                    <a:pt x="1473" y="128752"/>
                  </a:lnTo>
                  <a:lnTo>
                    <a:pt x="0" y="128752"/>
                  </a:lnTo>
                  <a:lnTo>
                    <a:pt x="0" y="156972"/>
                  </a:lnTo>
                  <a:lnTo>
                    <a:pt x="0" y="158445"/>
                  </a:lnTo>
                  <a:lnTo>
                    <a:pt x="1473" y="156972"/>
                  </a:lnTo>
                  <a:lnTo>
                    <a:pt x="2959" y="155473"/>
                  </a:lnTo>
                  <a:lnTo>
                    <a:pt x="2959" y="128752"/>
                  </a:lnTo>
                  <a:close/>
                </a:path>
                <a:path w="3175" h="158750">
                  <a:moveTo>
                    <a:pt x="2959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25247"/>
                  </a:lnTo>
                  <a:lnTo>
                    <a:pt x="1473" y="25247"/>
                  </a:lnTo>
                  <a:lnTo>
                    <a:pt x="2959" y="2524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11940274" y="2779988"/>
              <a:ext cx="7620" cy="25400"/>
            </a:xfrm>
            <a:custGeom>
              <a:avLst/>
              <a:gdLst/>
              <a:ahLst/>
              <a:cxnLst/>
              <a:rect l="l" t="t" r="r" b="b"/>
              <a:pathLst>
                <a:path w="7620" h="25400">
                  <a:moveTo>
                    <a:pt x="7413" y="0"/>
                  </a:moveTo>
                  <a:lnTo>
                    <a:pt x="0" y="0"/>
                  </a:lnTo>
                  <a:lnTo>
                    <a:pt x="0" y="25245"/>
                  </a:lnTo>
                  <a:lnTo>
                    <a:pt x="7413" y="25245"/>
                  </a:lnTo>
                  <a:lnTo>
                    <a:pt x="74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11937301" y="2636056"/>
              <a:ext cx="3175" cy="136525"/>
            </a:xfrm>
            <a:custGeom>
              <a:avLst/>
              <a:gdLst/>
              <a:ahLst/>
              <a:cxnLst/>
              <a:rect l="l" t="t" r="r" b="b"/>
              <a:pathLst>
                <a:path w="3175" h="136525">
                  <a:moveTo>
                    <a:pt x="2959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136017"/>
                  </a:lnTo>
                  <a:lnTo>
                    <a:pt x="1473" y="136017"/>
                  </a:lnTo>
                  <a:lnTo>
                    <a:pt x="2959" y="13601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11940274" y="2636055"/>
              <a:ext cx="7620" cy="136525"/>
            </a:xfrm>
            <a:custGeom>
              <a:avLst/>
              <a:gdLst/>
              <a:ahLst/>
              <a:cxnLst/>
              <a:rect l="l" t="t" r="r" b="b"/>
              <a:pathLst>
                <a:path w="7620" h="136525">
                  <a:moveTo>
                    <a:pt x="7413" y="0"/>
                  </a:moveTo>
                  <a:lnTo>
                    <a:pt x="0" y="0"/>
                  </a:lnTo>
                  <a:lnTo>
                    <a:pt x="0" y="136006"/>
                  </a:lnTo>
                  <a:lnTo>
                    <a:pt x="7413" y="136006"/>
                  </a:lnTo>
                  <a:lnTo>
                    <a:pt x="74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11937301" y="2604267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30">
                  <a:moveTo>
                    <a:pt x="2959" y="0"/>
                  </a:moveTo>
                  <a:lnTo>
                    <a:pt x="2667" y="0"/>
                  </a:lnTo>
                  <a:lnTo>
                    <a:pt x="1473" y="0"/>
                  </a:lnTo>
                  <a:lnTo>
                    <a:pt x="0" y="0"/>
                  </a:lnTo>
                  <a:lnTo>
                    <a:pt x="0" y="23888"/>
                  </a:lnTo>
                  <a:lnTo>
                    <a:pt x="1473" y="23888"/>
                  </a:lnTo>
                  <a:lnTo>
                    <a:pt x="2959" y="23876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11940274" y="2604266"/>
              <a:ext cx="7620" cy="24130"/>
            </a:xfrm>
            <a:custGeom>
              <a:avLst/>
              <a:gdLst/>
              <a:ahLst/>
              <a:cxnLst/>
              <a:rect l="l" t="t" r="r" b="b"/>
              <a:pathLst>
                <a:path w="7620" h="24130">
                  <a:moveTo>
                    <a:pt x="7413" y="0"/>
                  </a:moveTo>
                  <a:lnTo>
                    <a:pt x="0" y="0"/>
                  </a:lnTo>
                  <a:lnTo>
                    <a:pt x="0" y="23884"/>
                  </a:lnTo>
                  <a:lnTo>
                    <a:pt x="7413" y="23884"/>
                  </a:lnTo>
                  <a:lnTo>
                    <a:pt x="74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11937301" y="2440387"/>
              <a:ext cx="2540" cy="164465"/>
            </a:xfrm>
            <a:custGeom>
              <a:avLst/>
              <a:gdLst/>
              <a:ahLst/>
              <a:cxnLst/>
              <a:rect l="l" t="t" r="r" b="b"/>
              <a:pathLst>
                <a:path w="2540" h="164464">
                  <a:moveTo>
                    <a:pt x="2171" y="162394"/>
                  </a:moveTo>
                  <a:lnTo>
                    <a:pt x="0" y="162394"/>
                  </a:lnTo>
                  <a:lnTo>
                    <a:pt x="0" y="163868"/>
                  </a:lnTo>
                  <a:lnTo>
                    <a:pt x="2171" y="163868"/>
                  </a:lnTo>
                  <a:lnTo>
                    <a:pt x="2171" y="162394"/>
                  </a:lnTo>
                  <a:close/>
                </a:path>
                <a:path w="2540" h="164464">
                  <a:moveTo>
                    <a:pt x="2171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1485"/>
                  </a:lnTo>
                  <a:lnTo>
                    <a:pt x="2171" y="1485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11937300" y="24418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11937300" y="24403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11937300" y="2602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11937300" y="26027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11940271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11939972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11939478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11940271" y="260425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11939972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11939478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11947695" y="29087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11940271" y="290873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11939478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11938782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11937300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11947695" y="28030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11940271" y="28052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11939478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11938782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11937300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11947695" y="2908739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11947695" y="277999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11947695" y="2636061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1360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11947695" y="260426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23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11937300" y="260425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11937300" y="263606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0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11937300" y="277999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11937300" y="29369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11937300" y="2908735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22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11937295" y="26360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11938784" y="26360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11940271" y="26360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11937295" y="27720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11938784" y="27720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11940271" y="2772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11937300" y="263606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11937300" y="26905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11937300" y="271527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11937300" y="27697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11947695" y="263606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11947695" y="26905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11947695" y="271527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11947695" y="27697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11937300" y="254336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11937300" y="25235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11937300" y="250127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11937300" y="244186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11947695" y="25426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11947695" y="25228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11947695" y="25019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11947695" y="24425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11939968" y="2440387"/>
              <a:ext cx="9525" cy="164465"/>
            </a:xfrm>
            <a:custGeom>
              <a:avLst/>
              <a:gdLst/>
              <a:ahLst/>
              <a:cxnLst/>
              <a:rect l="l" t="t" r="r" b="b"/>
              <a:pathLst>
                <a:path w="9525" h="164464">
                  <a:moveTo>
                    <a:pt x="9207" y="161696"/>
                  </a:moveTo>
                  <a:lnTo>
                    <a:pt x="0" y="161696"/>
                  </a:lnTo>
                  <a:lnTo>
                    <a:pt x="0" y="163868"/>
                  </a:lnTo>
                  <a:lnTo>
                    <a:pt x="9207" y="163868"/>
                  </a:lnTo>
                  <a:lnTo>
                    <a:pt x="9207" y="161696"/>
                  </a:lnTo>
                  <a:close/>
                </a:path>
                <a:path w="9525" h="164464">
                  <a:moveTo>
                    <a:pt x="9207" y="0"/>
                  </a:moveTo>
                  <a:lnTo>
                    <a:pt x="0" y="0"/>
                  </a:lnTo>
                  <a:lnTo>
                    <a:pt x="0" y="2184"/>
                  </a:lnTo>
                  <a:lnTo>
                    <a:pt x="9207" y="2184"/>
                  </a:lnTo>
                  <a:lnTo>
                    <a:pt x="92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11939972" y="260207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11949183" y="260207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11939969" y="260425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3" name="object 10583"/>
            <p:cNvSpPr/>
            <p:nvPr/>
          </p:nvSpPr>
          <p:spPr>
            <a:xfrm>
              <a:off x="11939972" y="260208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4" name="object 10584"/>
            <p:cNvSpPr/>
            <p:nvPr/>
          </p:nvSpPr>
          <p:spPr>
            <a:xfrm>
              <a:off x="11939972" y="244038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11949183" y="244038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11939969" y="2442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11939972" y="24403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11937301" y="2440882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40" h="163194">
                  <a:moveTo>
                    <a:pt x="2159" y="0"/>
                  </a:moveTo>
                  <a:lnTo>
                    <a:pt x="0" y="0"/>
                  </a:lnTo>
                  <a:lnTo>
                    <a:pt x="0" y="81445"/>
                  </a:lnTo>
                  <a:lnTo>
                    <a:pt x="0" y="162877"/>
                  </a:lnTo>
                  <a:lnTo>
                    <a:pt x="2159" y="162877"/>
                  </a:lnTo>
                  <a:lnTo>
                    <a:pt x="2159" y="81457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11937300" y="244087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4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11937300" y="25223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11939480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11939478" y="24403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11939478" y="24403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11939478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11939480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11939478" y="26037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11939478" y="2603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11939478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11937300" y="2603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11939478" y="25223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11937300" y="25223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11937300" y="2522321"/>
              <a:ext cx="2540" cy="81915"/>
            </a:xfrm>
            <a:custGeom>
              <a:avLst/>
              <a:gdLst/>
              <a:ahLst/>
              <a:cxnLst/>
              <a:rect l="l" t="t" r="r" b="b"/>
              <a:pathLst>
                <a:path w="2540" h="81914">
                  <a:moveTo>
                    <a:pt x="0" y="0"/>
                  </a:moveTo>
                  <a:lnTo>
                    <a:pt x="0" y="81442"/>
                  </a:lnTo>
                </a:path>
                <a:path w="2540" h="81914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11939478" y="244087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11937300" y="2440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11937300" y="244087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4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11939478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11939972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11940271" y="260425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11939972" y="26042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11940271" y="260425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11939478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11939972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11940271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11939972" y="24403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11940271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11937300" y="26027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11937300" y="26027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11937300" y="24403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11937300" y="24418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11937300" y="280523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35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11947695" y="2807417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h="99694">
                  <a:moveTo>
                    <a:pt x="0" y="0"/>
                  </a:moveTo>
                  <a:lnTo>
                    <a:pt x="0" y="991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11939478" y="2805233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9716" y="0"/>
                  </a:moveTo>
                  <a:lnTo>
                    <a:pt x="0" y="0"/>
                  </a:lnTo>
                  <a:lnTo>
                    <a:pt x="0" y="2167"/>
                  </a:lnTo>
                  <a:lnTo>
                    <a:pt x="9716" y="2167"/>
                  </a:lnTo>
                  <a:lnTo>
                    <a:pt x="97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11939478" y="280741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11949183" y="28052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11939477" y="280523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11939478" y="28052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11939478" y="290873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11949183" y="29065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11939477" y="29065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11939478" y="2906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11937301" y="2805233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2167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2167" y="502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11937301" y="2805736"/>
              <a:ext cx="2540" cy="102870"/>
            </a:xfrm>
            <a:custGeom>
              <a:avLst/>
              <a:gdLst/>
              <a:ahLst/>
              <a:cxnLst/>
              <a:rect l="l" t="t" r="r" b="b"/>
              <a:pathLst>
                <a:path w="2540" h="102869">
                  <a:moveTo>
                    <a:pt x="2167" y="0"/>
                  </a:moveTo>
                  <a:lnTo>
                    <a:pt x="0" y="0"/>
                  </a:lnTo>
                  <a:lnTo>
                    <a:pt x="0" y="102509"/>
                  </a:lnTo>
                  <a:lnTo>
                    <a:pt x="2167" y="102509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11939478" y="2908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11937300" y="29082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11937300" y="2908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6" name="object 10636"/>
            <p:cNvSpPr/>
            <p:nvPr/>
          </p:nvSpPr>
          <p:spPr>
            <a:xfrm>
              <a:off x="11937300" y="29087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11939478" y="28052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11937300" y="28057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11937300" y="2805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11937300" y="28052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1" name="object 10641"/>
            <p:cNvSpPr/>
            <p:nvPr/>
          </p:nvSpPr>
          <p:spPr>
            <a:xfrm>
              <a:off x="11937300" y="28057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2" name="object 10642"/>
            <p:cNvSpPr/>
            <p:nvPr/>
          </p:nvSpPr>
          <p:spPr>
            <a:xfrm>
              <a:off x="11939478" y="280573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69">
                  <a:moveTo>
                    <a:pt x="0" y="0"/>
                  </a:moveTo>
                  <a:lnTo>
                    <a:pt x="0" y="1025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3" name="object 10643"/>
            <p:cNvSpPr/>
            <p:nvPr/>
          </p:nvSpPr>
          <p:spPr>
            <a:xfrm>
              <a:off x="11937300" y="29082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11937300" y="2805731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69">
                  <a:moveTo>
                    <a:pt x="0" y="102509"/>
                  </a:moveTo>
                  <a:lnTo>
                    <a:pt x="0" y="0"/>
                  </a:lnTo>
                </a:path>
                <a:path h="102869">
                  <a:moveTo>
                    <a:pt x="0" y="10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11937300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11938782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11939478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11940271" y="28052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11939478" y="28052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11940271" y="28052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11947695" y="28030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77"/>
                  </a:moveTo>
                  <a:lnTo>
                    <a:pt x="0" y="0"/>
                  </a:lnTo>
                </a:path>
                <a:path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11937300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11938782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11939478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11940271" y="290873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11939478" y="2908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11940271" y="290873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11947695" y="29087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77"/>
                  </a:lnTo>
                </a:path>
                <a:path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11559545" y="251018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0" name="object 10660"/>
            <p:cNvSpPr/>
            <p:nvPr/>
          </p:nvSpPr>
          <p:spPr>
            <a:xfrm>
              <a:off x="11559545" y="24903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11559545" y="24111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11559545" y="23913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11559545" y="23121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11559545" y="22923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11559545" y="221807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4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11550633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11550633" y="223144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11550633" y="23106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11550633" y="233045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11550633" y="240127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11550633" y="24804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11550633" y="2500289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30">
                  <a:moveTo>
                    <a:pt x="0" y="0"/>
                  </a:moveTo>
                  <a:lnTo>
                    <a:pt x="0" y="49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11550633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12381890" y="253343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12381890" y="247603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4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12381890" y="256214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12381890" y="259086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12381890" y="261958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12381890" y="264829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12381890" y="267701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12209100" y="2562148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12209100" y="261958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12209100" y="2590865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12381890" y="2705730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12209105" y="253343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12209105" y="247603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4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12209105" y="256214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12209105" y="259086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12209105" y="261958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12209100" y="247603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12209100" y="253343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12209100" y="2648294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12209105" y="264829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12209105" y="267701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12209100" y="2677012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12209100" y="2705728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12209105" y="2705730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12209104" y="2734450"/>
              <a:ext cx="173355" cy="2540"/>
            </a:xfrm>
            <a:custGeom>
              <a:avLst/>
              <a:gdLst/>
              <a:ahLst/>
              <a:cxnLst/>
              <a:rect l="l" t="t" r="r" b="b"/>
              <a:pathLst>
                <a:path w="173354" h="2539">
                  <a:moveTo>
                    <a:pt x="172790" y="0"/>
                  </a:moveTo>
                  <a:lnTo>
                    <a:pt x="0" y="0"/>
                  </a:lnTo>
                  <a:lnTo>
                    <a:pt x="0" y="1968"/>
                  </a:lnTo>
                  <a:lnTo>
                    <a:pt x="172790" y="1968"/>
                  </a:lnTo>
                  <a:lnTo>
                    <a:pt x="172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12209100" y="2734441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12209105" y="27344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12209100" y="273642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12381890" y="27344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12381890" y="27433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12362079" y="2772069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20" h="20319">
                  <a:moveTo>
                    <a:pt x="19810" y="19800"/>
                  </a:moveTo>
                  <a:lnTo>
                    <a:pt x="19810" y="0"/>
                  </a:lnTo>
                </a:path>
                <a:path w="20320" h="20319">
                  <a:moveTo>
                    <a:pt x="19810" y="1980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12322484" y="27918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12282865" y="27918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12243269" y="27918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12209106" y="279187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12209105" y="27720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12362079" y="27344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12322484" y="27344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12282865" y="27344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12243269" y="27344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12209106" y="273444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12209105" y="27433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12362079" y="276315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12322484" y="276315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12282865" y="276315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12243269" y="276315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12209106" y="276315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12334854" y="2093609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1780" y="0"/>
                  </a:moveTo>
                  <a:lnTo>
                    <a:pt x="0" y="0"/>
                  </a:lnTo>
                  <a:lnTo>
                    <a:pt x="0" y="33862"/>
                  </a:lnTo>
                  <a:lnTo>
                    <a:pt x="1780" y="32082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12336638" y="209361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20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12334857" y="209361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38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12728448" y="289983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953" y="0"/>
                  </a:moveTo>
                  <a:lnTo>
                    <a:pt x="0" y="0"/>
                  </a:lnTo>
                  <a:lnTo>
                    <a:pt x="0" y="1778"/>
                  </a:lnTo>
                  <a:lnTo>
                    <a:pt x="3162" y="1778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12728455" y="28998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12728457" y="2899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12728457" y="29016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28" name="object 1072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1422405" y="2218073"/>
              <a:ext cx="137139" cy="351527"/>
            </a:xfrm>
            <a:prstGeom prst="rect">
              <a:avLst/>
            </a:prstGeom>
          </p:spPr>
        </p:pic>
        <p:sp>
          <p:nvSpPr>
            <p:cNvPr id="10729" name="object 10729"/>
            <p:cNvSpPr/>
            <p:nvPr/>
          </p:nvSpPr>
          <p:spPr>
            <a:xfrm>
              <a:off x="11550633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11550633" y="2569597"/>
              <a:ext cx="9525" cy="351790"/>
            </a:xfrm>
            <a:custGeom>
              <a:avLst/>
              <a:gdLst/>
              <a:ahLst/>
              <a:cxnLst/>
              <a:rect l="l" t="t" r="r" b="b"/>
              <a:pathLst>
                <a:path w="9525" h="351789">
                  <a:moveTo>
                    <a:pt x="0" y="351518"/>
                  </a:moveTo>
                  <a:lnTo>
                    <a:pt x="8910" y="351518"/>
                  </a:lnTo>
                </a:path>
                <a:path w="9525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11559545" y="2569597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11559545" y="260425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11550633" y="260425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11559545" y="289389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11550624" y="289388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11550633" y="289388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11550633" y="25696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11550633" y="260425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11559545" y="256960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11554099" y="260425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11556082" y="260425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11550633" y="2921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11550633" y="256960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11550633" y="2921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11550633" y="327262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11550633" y="29211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11559545" y="292111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5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11559545" y="294834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11550633" y="294833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11559545" y="292111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11550624" y="29483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11550633" y="292112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11550633" y="323798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11550633" y="32379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11559545" y="323797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11554099" y="2948339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11556082" y="294834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11550633" y="2921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11550633" y="327262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14144908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14224127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14243929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14318687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1439790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14417708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14431559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1441176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14332548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14312743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14233527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14213730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1413450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14072123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14052326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13973113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1395331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13874092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1385429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13775068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1379240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1387162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13891426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13959250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14038468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14058270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1342603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1350525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1352505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1359981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1367903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13698835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13712685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13692890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1361367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13593877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1351465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13494856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13415633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13353249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13333454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13254239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13234441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1315521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13135420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1198829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12067508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1208731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12162072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12241286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12261088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12274950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12255148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1217593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12156132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12076913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12057112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7" name="object 10817"/>
            <p:cNvSpPr/>
            <p:nvPr/>
          </p:nvSpPr>
          <p:spPr>
            <a:xfrm>
              <a:off x="1197789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1263438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12614584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12535370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12515569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12436349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12416548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1233733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1235466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12433876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12453681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12521508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12600721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1262052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12707166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12786381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12806182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12880939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12960158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12979960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7" name="object 10837"/>
            <p:cNvSpPr/>
            <p:nvPr/>
          </p:nvSpPr>
          <p:spPr>
            <a:xfrm>
              <a:off x="12993822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12974017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1289480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1287500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12795782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12775985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12696771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1305619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13073531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13152751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13172552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13240377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13319595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13339398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14790995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14771199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14691986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14672179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14592965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14573167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1449394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14511279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14590488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14610297" y="3688999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14678123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14757341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14777144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14853380" y="3680087"/>
              <a:ext cx="23495" cy="9525"/>
            </a:xfrm>
            <a:custGeom>
              <a:avLst/>
              <a:gdLst/>
              <a:ahLst/>
              <a:cxnLst/>
              <a:rect l="l" t="t" r="r" b="b"/>
              <a:pathLst>
                <a:path w="23494" h="9525">
                  <a:moveTo>
                    <a:pt x="10400" y="8911"/>
                  </a:moveTo>
                  <a:lnTo>
                    <a:pt x="23265" y="8911"/>
                  </a:lnTo>
                </a:path>
                <a:path w="23494" h="9525">
                  <a:moveTo>
                    <a:pt x="0" y="0"/>
                  </a:moveTo>
                  <a:lnTo>
                    <a:pt x="232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11915514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11895712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11816498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11796696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11717477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11697674" y="3680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11618461" y="368008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1163608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11715303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11735106" y="368899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6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11802635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11881849" y="36889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11901652" y="368899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11559543" y="368008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11550633" y="368899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11559545" y="362414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11550633" y="36241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11550633" y="3637514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14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14131544" y="3680097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2959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2959" y="8915"/>
                  </a:lnTo>
                  <a:lnTo>
                    <a:pt x="2959" y="0"/>
                  </a:lnTo>
                  <a:close/>
                </a:path>
                <a:path w="360044" h="9525">
                  <a:moveTo>
                    <a:pt x="359435" y="0"/>
                  </a:moveTo>
                  <a:lnTo>
                    <a:pt x="349237" y="0"/>
                  </a:lnTo>
                  <a:lnTo>
                    <a:pt x="349237" y="8915"/>
                  </a:lnTo>
                  <a:lnTo>
                    <a:pt x="359435" y="8915"/>
                  </a:lnTo>
                  <a:lnTo>
                    <a:pt x="3594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1448078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1413451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14480782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14131538" y="36800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14148576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14134513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1413451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14134512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14480782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14466719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14466719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14466719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14392378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14392376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14392378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14381980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14381982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14381982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14466719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1445633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14456321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14456321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14318047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14318047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14318047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14307649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14307643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14307643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14392378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14381980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14381982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14381982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14158969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14158970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8" name="object 10918"/>
            <p:cNvSpPr/>
            <p:nvPr/>
          </p:nvSpPr>
          <p:spPr>
            <a:xfrm>
              <a:off x="14222915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14222915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14233312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14222915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2" name="object 10922"/>
            <p:cNvSpPr/>
            <p:nvPr/>
          </p:nvSpPr>
          <p:spPr>
            <a:xfrm>
              <a:off x="14148576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14148576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14158970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14148583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14233311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14233312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14297247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14297247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14307643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14297245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14222915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14222915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14233312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14222915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14328834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42386" y="4952"/>
                  </a:moveTo>
                  <a:lnTo>
                    <a:pt x="0" y="4952"/>
                  </a:lnTo>
                </a:path>
                <a:path w="42544" h="10160">
                  <a:moveTo>
                    <a:pt x="42386" y="4952"/>
                  </a:moveTo>
                  <a:lnTo>
                    <a:pt x="32480" y="9894"/>
                  </a:lnTo>
                </a:path>
                <a:path w="42544" h="10160">
                  <a:moveTo>
                    <a:pt x="42386" y="4952"/>
                  </a:moveTo>
                  <a:lnTo>
                    <a:pt x="3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14244099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0" y="4952"/>
                  </a:moveTo>
                  <a:lnTo>
                    <a:pt x="42365" y="4952"/>
                  </a:lnTo>
                </a:path>
                <a:path w="42544" h="10160">
                  <a:moveTo>
                    <a:pt x="0" y="4952"/>
                  </a:moveTo>
                  <a:lnTo>
                    <a:pt x="9905" y="9894"/>
                  </a:lnTo>
                </a:path>
                <a:path w="42544" h="10160">
                  <a:moveTo>
                    <a:pt x="0" y="4952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1413451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1448078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13772096" y="3680097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10210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10210" y="8915"/>
                  </a:lnTo>
                  <a:lnTo>
                    <a:pt x="10210" y="0"/>
                  </a:lnTo>
                  <a:close/>
                </a:path>
                <a:path w="360044" h="9525">
                  <a:moveTo>
                    <a:pt x="359448" y="0"/>
                  </a:moveTo>
                  <a:lnTo>
                    <a:pt x="356476" y="0"/>
                  </a:lnTo>
                  <a:lnTo>
                    <a:pt x="356476" y="8915"/>
                  </a:lnTo>
                  <a:lnTo>
                    <a:pt x="359448" y="8915"/>
                  </a:lnTo>
                  <a:lnTo>
                    <a:pt x="359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1378230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1412856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14128572" y="36800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13772110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14114514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6" name="object 10946"/>
            <p:cNvSpPr/>
            <p:nvPr/>
          </p:nvSpPr>
          <p:spPr>
            <a:xfrm>
              <a:off x="14114514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1412856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14114515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9" name="object 10949"/>
            <p:cNvSpPr/>
            <p:nvPr/>
          </p:nvSpPr>
          <p:spPr>
            <a:xfrm>
              <a:off x="13782308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13782308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1379636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13782311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13806766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13806766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13870702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1387070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13881098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13870711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13796362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1379636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13806766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13796369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13881096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13881098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13945042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13945042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13955438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13945041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13870702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13870702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13881098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13870711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14040173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14040173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14040173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14029786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14029776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14029776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14114514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14104117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14104118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14104118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13965834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13965830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13965834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13955447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13955438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13955438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14040173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14029786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1" name="object 10991"/>
            <p:cNvSpPr/>
            <p:nvPr/>
          </p:nvSpPr>
          <p:spPr>
            <a:xfrm>
              <a:off x="14029776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2" name="object 10992"/>
            <p:cNvSpPr/>
            <p:nvPr/>
          </p:nvSpPr>
          <p:spPr>
            <a:xfrm>
              <a:off x="14029776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3" name="object 10993"/>
            <p:cNvSpPr/>
            <p:nvPr/>
          </p:nvSpPr>
          <p:spPr>
            <a:xfrm>
              <a:off x="13891895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0" y="4952"/>
                  </a:moveTo>
                  <a:lnTo>
                    <a:pt x="42354" y="4952"/>
                  </a:lnTo>
                </a:path>
                <a:path w="42544" h="10160">
                  <a:moveTo>
                    <a:pt x="0" y="4952"/>
                  </a:moveTo>
                  <a:lnTo>
                    <a:pt x="9905" y="9894"/>
                  </a:lnTo>
                </a:path>
                <a:path w="42544" h="10160">
                  <a:moveTo>
                    <a:pt x="0" y="4952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13976631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42375" y="4952"/>
                  </a:moveTo>
                  <a:lnTo>
                    <a:pt x="0" y="4952"/>
                  </a:lnTo>
                </a:path>
                <a:path w="42544" h="10160">
                  <a:moveTo>
                    <a:pt x="42375" y="4952"/>
                  </a:moveTo>
                  <a:lnTo>
                    <a:pt x="32470" y="9894"/>
                  </a:lnTo>
                </a:path>
                <a:path w="42544" h="10160">
                  <a:moveTo>
                    <a:pt x="42375" y="4952"/>
                  </a:moveTo>
                  <a:lnTo>
                    <a:pt x="324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1412856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1378230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7" name="object 10997"/>
            <p:cNvSpPr/>
            <p:nvPr/>
          </p:nvSpPr>
          <p:spPr>
            <a:xfrm>
              <a:off x="13412660" y="3680097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2971" y="0"/>
                  </a:moveTo>
                  <a:lnTo>
                    <a:pt x="0" y="0"/>
                  </a:lnTo>
                  <a:lnTo>
                    <a:pt x="0" y="8915"/>
                  </a:lnTo>
                  <a:lnTo>
                    <a:pt x="2971" y="8915"/>
                  </a:lnTo>
                  <a:lnTo>
                    <a:pt x="2971" y="0"/>
                  </a:lnTo>
                  <a:close/>
                </a:path>
                <a:path w="360044" h="9525">
                  <a:moveTo>
                    <a:pt x="359448" y="0"/>
                  </a:moveTo>
                  <a:lnTo>
                    <a:pt x="349237" y="0"/>
                  </a:lnTo>
                  <a:lnTo>
                    <a:pt x="349237" y="8915"/>
                  </a:lnTo>
                  <a:lnTo>
                    <a:pt x="359448" y="8915"/>
                  </a:lnTo>
                  <a:lnTo>
                    <a:pt x="3594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1376190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13415640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0" name="object 11000"/>
            <p:cNvSpPr/>
            <p:nvPr/>
          </p:nvSpPr>
          <p:spPr>
            <a:xfrm>
              <a:off x="13761909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1" name="object 11001"/>
            <p:cNvSpPr/>
            <p:nvPr/>
          </p:nvSpPr>
          <p:spPr>
            <a:xfrm>
              <a:off x="13412666" y="36800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13429702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13415640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13415640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13415640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13761907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13747844" y="368899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1374784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13747847" y="368008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13673506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13673503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13673506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13663118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13663109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13663109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13747847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13737449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13737449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13737449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13599174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13599174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13599174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13588786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13588777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13588777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13673506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13663118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13663109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13663109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13440096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13440098" y="36889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13504042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1350404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13514438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13504051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13429702" y="3684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13429702" y="36889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13440098" y="36845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13429700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13514437" y="368008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13514438" y="36845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13578383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13578383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13588777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13578390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13504042" y="36800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13504042" y="368454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13514438" y="36800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13504051" y="36800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13609961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42386" y="4952"/>
                  </a:moveTo>
                  <a:lnTo>
                    <a:pt x="0" y="4952"/>
                  </a:lnTo>
                </a:path>
                <a:path w="42544" h="10160">
                  <a:moveTo>
                    <a:pt x="42386" y="4952"/>
                  </a:moveTo>
                  <a:lnTo>
                    <a:pt x="32480" y="9894"/>
                  </a:lnTo>
                </a:path>
                <a:path w="42544" h="10160">
                  <a:moveTo>
                    <a:pt x="42386" y="4952"/>
                  </a:moveTo>
                  <a:lnTo>
                    <a:pt x="3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13525226" y="3688506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4" h="10160">
                  <a:moveTo>
                    <a:pt x="0" y="4952"/>
                  </a:moveTo>
                  <a:lnTo>
                    <a:pt x="42365" y="4952"/>
                  </a:lnTo>
                </a:path>
                <a:path w="42544" h="10160">
                  <a:moveTo>
                    <a:pt x="0" y="4952"/>
                  </a:moveTo>
                  <a:lnTo>
                    <a:pt x="9905" y="9894"/>
                  </a:lnTo>
                </a:path>
                <a:path w="42544" h="10160">
                  <a:moveTo>
                    <a:pt x="0" y="4952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13415640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1376190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11550633" y="36241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11550633" y="3272624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11559545" y="3272624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11559545" y="33072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5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11550633" y="330728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5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11559545" y="359691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11550624" y="359691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11550633" y="359691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7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11550633" y="327262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11550633" y="330728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11559545" y="327262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11554099" y="330728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5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6" name="object 11066"/>
            <p:cNvSpPr/>
            <p:nvPr/>
          </p:nvSpPr>
          <p:spPr>
            <a:xfrm>
              <a:off x="11556082" y="3307281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5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11550633" y="36241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11550633" y="327262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11550633" y="1866556"/>
              <a:ext cx="9525" cy="351790"/>
            </a:xfrm>
            <a:custGeom>
              <a:avLst/>
              <a:gdLst/>
              <a:ahLst/>
              <a:cxnLst/>
              <a:rect l="l" t="t" r="r" b="b"/>
              <a:pathLst>
                <a:path w="9525" h="351789">
                  <a:moveTo>
                    <a:pt x="0" y="351518"/>
                  </a:moveTo>
                  <a:lnTo>
                    <a:pt x="8910" y="351518"/>
                  </a:lnTo>
                </a:path>
                <a:path w="9525"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11559545" y="186655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35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11559545" y="190120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11550633" y="190121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11559545" y="219085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7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11550624" y="219084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8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11550633" y="219084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11550633" y="1866561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11550633" y="19012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11559545" y="186656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11554099" y="1901215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6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11556082" y="1901208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2896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11550633" y="22180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11550633" y="186656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8910" y="0"/>
                  </a:lnTo>
                </a:path>
                <a:path w="9525">
                  <a:moveTo>
                    <a:pt x="0" y="0"/>
                  </a:moveTo>
                  <a:lnTo>
                    <a:pt x="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11974926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11974928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5" h="9525">
                  <a:moveTo>
                    <a:pt x="359434" y="8921"/>
                  </a:moveTo>
                  <a:lnTo>
                    <a:pt x="359434" y="0"/>
                  </a:lnTo>
                </a:path>
                <a:path w="360045" h="9525">
                  <a:moveTo>
                    <a:pt x="359434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11974928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12002157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12002157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12299714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12299708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12299708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11974926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1200215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11974923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12002157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12002157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1233436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11974926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1269379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12334362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5" h="9525">
                  <a:moveTo>
                    <a:pt x="0" y="8921"/>
                  </a:moveTo>
                  <a:lnTo>
                    <a:pt x="0" y="0"/>
                  </a:lnTo>
                </a:path>
                <a:path w="360045" h="9525">
                  <a:moveTo>
                    <a:pt x="0" y="8921"/>
                  </a:moveTo>
                  <a:lnTo>
                    <a:pt x="359434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12334362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5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12369020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12369027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12334362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12369020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12334362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12666574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1266656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12666567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12369027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12369020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1233436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1269379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12693800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359434" y="8921"/>
                  </a:moveTo>
                  <a:lnTo>
                    <a:pt x="359434" y="0"/>
                  </a:lnTo>
                </a:path>
                <a:path w="360044" h="9525">
                  <a:moveTo>
                    <a:pt x="359434" y="8921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12693800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359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12721025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12721029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13018576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13018577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13018577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12693798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12721029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12693805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12721029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12721025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13053234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1269379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1341267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13053234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0" y="8921"/>
                  </a:moveTo>
                  <a:lnTo>
                    <a:pt x="0" y="0"/>
                  </a:lnTo>
                </a:path>
                <a:path w="360044" h="9525">
                  <a:moveTo>
                    <a:pt x="0" y="8921"/>
                  </a:moveTo>
                  <a:lnTo>
                    <a:pt x="359434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13053234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13087893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13087890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13053234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13087893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13053234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13385437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13385441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13385441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13087890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13087893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13053234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13412672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1485041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14490981" y="3680078"/>
              <a:ext cx="360045" cy="9525"/>
            </a:xfrm>
            <a:custGeom>
              <a:avLst/>
              <a:gdLst/>
              <a:ahLst/>
              <a:cxnLst/>
              <a:rect l="l" t="t" r="r" b="b"/>
              <a:pathLst>
                <a:path w="360044" h="9525">
                  <a:moveTo>
                    <a:pt x="0" y="8921"/>
                  </a:moveTo>
                  <a:lnTo>
                    <a:pt x="0" y="0"/>
                  </a:lnTo>
                </a:path>
                <a:path w="360044" h="9525">
                  <a:moveTo>
                    <a:pt x="0" y="8921"/>
                  </a:moveTo>
                  <a:lnTo>
                    <a:pt x="359434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14490981" y="3680087"/>
              <a:ext cx="360045" cy="0"/>
            </a:xfrm>
            <a:custGeom>
              <a:avLst/>
              <a:gdLst/>
              <a:ahLst/>
              <a:cxnLst/>
              <a:rect l="l" t="t" r="r" b="b"/>
              <a:pathLst>
                <a:path w="360044">
                  <a:moveTo>
                    <a:pt x="0" y="0"/>
                  </a:moveTo>
                  <a:lnTo>
                    <a:pt x="359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14525641" y="368008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14525647" y="3688999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14490981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14525641" y="36800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14490982" y="368899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14823193" y="36889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272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14823188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14823188" y="3680087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2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14525647" y="368553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14525641" y="3683558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0" y="0"/>
                  </a:moveTo>
                  <a:lnTo>
                    <a:pt x="2975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14490981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1485041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14850417" y="3680087"/>
              <a:ext cx="26670" cy="9525"/>
            </a:xfrm>
            <a:custGeom>
              <a:avLst/>
              <a:gdLst/>
              <a:ahLst/>
              <a:cxnLst/>
              <a:rect l="l" t="t" r="r" b="b"/>
              <a:pathLst>
                <a:path w="26669" h="9525">
                  <a:moveTo>
                    <a:pt x="3" y="8911"/>
                  </a:moveTo>
                  <a:lnTo>
                    <a:pt x="26228" y="8911"/>
                  </a:lnTo>
                </a:path>
                <a:path w="26669" h="9525">
                  <a:moveTo>
                    <a:pt x="3" y="0"/>
                  </a:moveTo>
                  <a:lnTo>
                    <a:pt x="26228" y="0"/>
                  </a:lnTo>
                </a:path>
                <a:path w="26669" h="9525">
                  <a:moveTo>
                    <a:pt x="0" y="8911"/>
                  </a:moveTo>
                  <a:lnTo>
                    <a:pt x="26228" y="8911"/>
                  </a:lnTo>
                </a:path>
                <a:path w="26669" h="9525">
                  <a:moveTo>
                    <a:pt x="5" y="0"/>
                  </a:moveTo>
                  <a:lnTo>
                    <a:pt x="262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14850417" y="368007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59" name="object 1115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1550624" y="3624142"/>
              <a:ext cx="424303" cy="187346"/>
            </a:xfrm>
            <a:prstGeom prst="rect">
              <a:avLst/>
            </a:prstGeom>
          </p:spPr>
        </p:pic>
        <p:sp>
          <p:nvSpPr>
            <p:cNvPr id="11160" name="object 11160"/>
            <p:cNvSpPr/>
            <p:nvPr/>
          </p:nvSpPr>
          <p:spPr>
            <a:xfrm>
              <a:off x="11929872" y="2772072"/>
              <a:ext cx="22860" cy="3175"/>
            </a:xfrm>
            <a:custGeom>
              <a:avLst/>
              <a:gdLst/>
              <a:ahLst/>
              <a:cxnLst/>
              <a:rect l="l" t="t" r="r" b="b"/>
              <a:pathLst>
                <a:path w="22859" h="3175">
                  <a:moveTo>
                    <a:pt x="22771" y="2971"/>
                  </a:moveTo>
                  <a:lnTo>
                    <a:pt x="21285" y="1485"/>
                  </a:lnTo>
                  <a:lnTo>
                    <a:pt x="19812" y="12"/>
                  </a:lnTo>
                  <a:lnTo>
                    <a:pt x="0" y="0"/>
                  </a:lnTo>
                  <a:lnTo>
                    <a:pt x="0" y="1485"/>
                  </a:lnTo>
                  <a:lnTo>
                    <a:pt x="0" y="2971"/>
                  </a:lnTo>
                  <a:lnTo>
                    <a:pt x="7416" y="2971"/>
                  </a:lnTo>
                  <a:lnTo>
                    <a:pt x="8902" y="2971"/>
                  </a:lnTo>
                  <a:lnTo>
                    <a:pt x="8902" y="1485"/>
                  </a:lnTo>
                  <a:lnTo>
                    <a:pt x="8915" y="2971"/>
                  </a:lnTo>
                  <a:lnTo>
                    <a:pt x="10388" y="2971"/>
                  </a:lnTo>
                  <a:lnTo>
                    <a:pt x="10388" y="1485"/>
                  </a:lnTo>
                  <a:lnTo>
                    <a:pt x="10401" y="2971"/>
                  </a:lnTo>
                  <a:lnTo>
                    <a:pt x="21285" y="2971"/>
                  </a:lnTo>
                  <a:lnTo>
                    <a:pt x="22771" y="29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1" name="object 11161"/>
            <p:cNvSpPr/>
            <p:nvPr/>
          </p:nvSpPr>
          <p:spPr>
            <a:xfrm>
              <a:off x="11929877" y="277503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423" y="0"/>
                  </a:moveTo>
                  <a:lnTo>
                    <a:pt x="0" y="0"/>
                  </a:lnTo>
                  <a:lnTo>
                    <a:pt x="0" y="4952"/>
                  </a:lnTo>
                  <a:lnTo>
                    <a:pt x="7423" y="4952"/>
                  </a:lnTo>
                  <a:lnTo>
                    <a:pt x="74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2" name="object 11162"/>
            <p:cNvSpPr/>
            <p:nvPr/>
          </p:nvSpPr>
          <p:spPr>
            <a:xfrm>
              <a:off x="11937288" y="277504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1485" y="0"/>
                  </a:moveTo>
                  <a:lnTo>
                    <a:pt x="0" y="0"/>
                  </a:lnTo>
                  <a:lnTo>
                    <a:pt x="0" y="4953"/>
                  </a:lnTo>
                  <a:lnTo>
                    <a:pt x="1485" y="4953"/>
                  </a:lnTo>
                  <a:lnTo>
                    <a:pt x="1485" y="0"/>
                  </a:lnTo>
                  <a:close/>
                </a:path>
                <a:path w="3175" h="5080">
                  <a:moveTo>
                    <a:pt x="2971" y="0"/>
                  </a:moveTo>
                  <a:lnTo>
                    <a:pt x="1498" y="0"/>
                  </a:lnTo>
                  <a:lnTo>
                    <a:pt x="1498" y="4953"/>
                  </a:lnTo>
                  <a:lnTo>
                    <a:pt x="2971" y="4953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11940273" y="2775044"/>
              <a:ext cx="17780" cy="5080"/>
            </a:xfrm>
            <a:custGeom>
              <a:avLst/>
              <a:gdLst/>
              <a:ahLst/>
              <a:cxnLst/>
              <a:rect l="l" t="t" r="r" b="b"/>
              <a:pathLst>
                <a:path w="17779" h="5080">
                  <a:moveTo>
                    <a:pt x="17322" y="4953"/>
                  </a:moveTo>
                  <a:lnTo>
                    <a:pt x="12369" y="0"/>
                  </a:lnTo>
                  <a:lnTo>
                    <a:pt x="7416" y="0"/>
                  </a:lnTo>
                  <a:lnTo>
                    <a:pt x="0" y="0"/>
                  </a:lnTo>
                  <a:lnTo>
                    <a:pt x="0" y="4953"/>
                  </a:lnTo>
                  <a:lnTo>
                    <a:pt x="7416" y="4953"/>
                  </a:lnTo>
                  <a:lnTo>
                    <a:pt x="12369" y="4953"/>
                  </a:lnTo>
                  <a:lnTo>
                    <a:pt x="17322" y="49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11929876" y="277999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11947695" y="277999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11947699" y="27720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11929876" y="277206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11929876" y="27750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11929876" y="27735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11929876" y="27720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11949671" y="2633096"/>
              <a:ext cx="3175" cy="142240"/>
            </a:xfrm>
            <a:custGeom>
              <a:avLst/>
              <a:gdLst/>
              <a:ahLst/>
              <a:cxnLst/>
              <a:rect l="l" t="t" r="r" b="b"/>
              <a:pathLst>
                <a:path w="3175" h="142239">
                  <a:moveTo>
                    <a:pt x="2971" y="1498"/>
                  </a:moveTo>
                  <a:lnTo>
                    <a:pt x="1485" y="1498"/>
                  </a:lnTo>
                  <a:lnTo>
                    <a:pt x="12" y="2959"/>
                  </a:lnTo>
                  <a:lnTo>
                    <a:pt x="12" y="138976"/>
                  </a:lnTo>
                  <a:lnTo>
                    <a:pt x="1485" y="140462"/>
                  </a:lnTo>
                  <a:lnTo>
                    <a:pt x="2971" y="141935"/>
                  </a:lnTo>
                  <a:lnTo>
                    <a:pt x="2971" y="140462"/>
                  </a:lnTo>
                  <a:lnTo>
                    <a:pt x="2971" y="1498"/>
                  </a:lnTo>
                  <a:close/>
                </a:path>
                <a:path w="3175" h="142239">
                  <a:moveTo>
                    <a:pt x="2971" y="0"/>
                  </a:moveTo>
                  <a:lnTo>
                    <a:pt x="1485" y="1485"/>
                  </a:lnTo>
                  <a:lnTo>
                    <a:pt x="2971" y="1485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11952643" y="2628156"/>
              <a:ext cx="5080" cy="152400"/>
            </a:xfrm>
            <a:custGeom>
              <a:avLst/>
              <a:gdLst/>
              <a:ahLst/>
              <a:cxnLst/>
              <a:rect l="l" t="t" r="r" b="b"/>
              <a:pathLst>
                <a:path w="5079" h="152400">
                  <a:moveTo>
                    <a:pt x="4953" y="0"/>
                  </a:moveTo>
                  <a:lnTo>
                    <a:pt x="12" y="4940"/>
                  </a:lnTo>
                  <a:lnTo>
                    <a:pt x="0" y="146888"/>
                  </a:lnTo>
                  <a:lnTo>
                    <a:pt x="4953" y="151841"/>
                  </a:lnTo>
                  <a:lnTo>
                    <a:pt x="4953" y="146888"/>
                  </a:lnTo>
                  <a:lnTo>
                    <a:pt x="4953" y="4953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11957601" y="27750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11957601" y="2628143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19">
                  <a:moveTo>
                    <a:pt x="0" y="146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11949678" y="263606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0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11929872" y="2633096"/>
              <a:ext cx="22860" cy="3175"/>
            </a:xfrm>
            <a:custGeom>
              <a:avLst/>
              <a:gdLst/>
              <a:ahLst/>
              <a:cxnLst/>
              <a:rect l="l" t="t" r="r" b="b"/>
              <a:pathLst>
                <a:path w="22859" h="3175">
                  <a:moveTo>
                    <a:pt x="10388" y="0"/>
                  </a:moveTo>
                  <a:lnTo>
                    <a:pt x="8902" y="0"/>
                  </a:lnTo>
                  <a:lnTo>
                    <a:pt x="7429" y="0"/>
                  </a:lnTo>
                  <a:lnTo>
                    <a:pt x="0" y="0"/>
                  </a:lnTo>
                  <a:lnTo>
                    <a:pt x="0" y="1485"/>
                  </a:lnTo>
                  <a:lnTo>
                    <a:pt x="7429" y="1485"/>
                  </a:lnTo>
                  <a:lnTo>
                    <a:pt x="8902" y="1485"/>
                  </a:lnTo>
                  <a:lnTo>
                    <a:pt x="10388" y="1485"/>
                  </a:lnTo>
                  <a:lnTo>
                    <a:pt x="10388" y="0"/>
                  </a:lnTo>
                  <a:close/>
                </a:path>
                <a:path w="22859" h="3175">
                  <a:moveTo>
                    <a:pt x="22758" y="0"/>
                  </a:moveTo>
                  <a:lnTo>
                    <a:pt x="21285" y="0"/>
                  </a:lnTo>
                  <a:lnTo>
                    <a:pt x="10401" y="0"/>
                  </a:lnTo>
                  <a:lnTo>
                    <a:pt x="10401" y="1485"/>
                  </a:lnTo>
                  <a:lnTo>
                    <a:pt x="19799" y="1485"/>
                  </a:lnTo>
                  <a:lnTo>
                    <a:pt x="0" y="1498"/>
                  </a:lnTo>
                  <a:lnTo>
                    <a:pt x="0" y="2971"/>
                  </a:lnTo>
                  <a:lnTo>
                    <a:pt x="19799" y="2971"/>
                  </a:lnTo>
                  <a:lnTo>
                    <a:pt x="21285" y="1485"/>
                  </a:lnTo>
                  <a:lnTo>
                    <a:pt x="227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11940273" y="2628156"/>
              <a:ext cx="17780" cy="5080"/>
            </a:xfrm>
            <a:custGeom>
              <a:avLst/>
              <a:gdLst/>
              <a:ahLst/>
              <a:cxnLst/>
              <a:rect l="l" t="t" r="r" b="b"/>
              <a:pathLst>
                <a:path w="17779" h="5080">
                  <a:moveTo>
                    <a:pt x="17322" y="0"/>
                  </a:moveTo>
                  <a:lnTo>
                    <a:pt x="12369" y="0"/>
                  </a:lnTo>
                  <a:lnTo>
                    <a:pt x="7416" y="12"/>
                  </a:lnTo>
                  <a:lnTo>
                    <a:pt x="0" y="12"/>
                  </a:lnTo>
                  <a:lnTo>
                    <a:pt x="0" y="4953"/>
                  </a:lnTo>
                  <a:lnTo>
                    <a:pt x="7416" y="4953"/>
                  </a:lnTo>
                  <a:lnTo>
                    <a:pt x="12369" y="4953"/>
                  </a:lnTo>
                  <a:lnTo>
                    <a:pt x="173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11937301" y="262816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959" y="0"/>
                  </a:moveTo>
                  <a:lnTo>
                    <a:pt x="1473" y="0"/>
                  </a:lnTo>
                  <a:lnTo>
                    <a:pt x="0" y="0"/>
                  </a:lnTo>
                  <a:lnTo>
                    <a:pt x="0" y="4940"/>
                  </a:lnTo>
                  <a:lnTo>
                    <a:pt x="1473" y="4940"/>
                  </a:lnTo>
                  <a:lnTo>
                    <a:pt x="2959" y="4940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11929877" y="2628139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423" y="0"/>
                  </a:moveTo>
                  <a:lnTo>
                    <a:pt x="0" y="0"/>
                  </a:lnTo>
                  <a:lnTo>
                    <a:pt x="0" y="4952"/>
                  </a:lnTo>
                  <a:lnTo>
                    <a:pt x="7423" y="4952"/>
                  </a:lnTo>
                  <a:lnTo>
                    <a:pt x="74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11952648" y="26281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11947697" y="26281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11929876" y="26281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11929876" y="26281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11929876" y="26330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11929876" y="26345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11929876" y="26360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11947695" y="263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12314064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5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12334362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12314069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12314065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11974922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11974923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1197492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1198829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12334367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12334362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1235466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12334361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12680430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12680431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1269379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12680427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13032930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1303293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1305323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13032942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12693801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12693795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1269379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12707166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13053225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13053234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13073531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13053238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13399298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13399299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13412672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13399300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13751801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13751812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1377210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13751815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13412680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13412672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13426035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13412675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14490979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14490986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14490981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14511279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14837045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1483704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14850417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14837046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15189543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307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307" y="30695"/>
                  </a:lnTo>
                  <a:lnTo>
                    <a:pt x="2030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1518954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1520985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15189551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14850416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14850420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14850417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14863781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15209850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81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81" y="30695"/>
                  </a:lnTo>
                  <a:lnTo>
                    <a:pt x="202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15209854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15230151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15209859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15555913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1555591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15569290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15555919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15908426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15908421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1592872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15908425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15569295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15569290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15582655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15569295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15928721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1592872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15949024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15928731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16274791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16274791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16288156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16274794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16627285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4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294" y="30695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16627295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16647593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16627300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16288153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1628815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16301527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16288156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11615483" y="721416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5">
                  <a:moveTo>
                    <a:pt x="20307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20307" y="30695"/>
                  </a:lnTo>
                  <a:lnTo>
                    <a:pt x="2030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11635789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11615486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11615489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11961562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5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11974926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11961554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1196155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11519941" y="798645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70">
                  <a:moveTo>
                    <a:pt x="30695" y="0"/>
                  </a:moveTo>
                  <a:lnTo>
                    <a:pt x="0" y="0"/>
                  </a:lnTo>
                  <a:lnTo>
                    <a:pt x="0" y="13373"/>
                  </a:lnTo>
                  <a:lnTo>
                    <a:pt x="30695" y="13373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11519939" y="8120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11519932" y="7986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11519939" y="7986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11595185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5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11595192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11615489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11595196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11544695" y="7461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36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5936" y="5936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11544693" y="7461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11544693" y="75210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11550633" y="7461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11544696" y="7461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7" name="object 11297"/>
            <p:cNvSpPr/>
            <p:nvPr/>
          </p:nvSpPr>
          <p:spPr>
            <a:xfrm>
              <a:off x="16712454" y="798645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70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8" name="object 11298"/>
            <p:cNvSpPr/>
            <p:nvPr/>
          </p:nvSpPr>
          <p:spPr>
            <a:xfrm>
              <a:off x="16712448" y="8120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16743149" y="79864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16712448" y="7986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16647586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303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303" y="30700"/>
                  </a:lnTo>
                  <a:lnTo>
                    <a:pt x="2030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16647593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1666789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16647595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3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16712454" y="74617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47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5947" y="5936"/>
                  </a:lnTo>
                  <a:lnTo>
                    <a:pt x="594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16712445" y="7461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16712448" y="74616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16712448" y="75210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16718393" y="74617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14131548" y="721412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60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60" y="307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14131546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14144908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14131547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14470689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14470683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14490981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14470688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14118171" y="721416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373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13373" y="30695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14118173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14131546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14118175" y="7214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3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13772114" y="721412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13772108" y="721415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13792405" y="72140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5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13772112" y="7214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16712451" y="2549315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81"/>
                  </a:lnTo>
                  <a:lnTo>
                    <a:pt x="30695" y="20281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16712448" y="256960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16743149" y="25493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16712448" y="254930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16712454" y="2218068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16712448" y="221807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16712448" y="2231443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16743149" y="221807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11519941" y="2549315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81"/>
                  </a:lnTo>
                  <a:lnTo>
                    <a:pt x="30695" y="20281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11519939" y="256960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11519932" y="254930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11519939" y="25493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11519942" y="2218079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11519939" y="2231443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11519932" y="221807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11519939" y="22180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14131544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60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60" y="30708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14131546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14131546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14144908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14470689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14470683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14470683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14490981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14118171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14118173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14118173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14131546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13772114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13772108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13772108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13792405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13412673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60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60" y="30708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13412672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13412672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13426035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13751811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13751812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13751812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13772108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11519929" y="1143247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11519932" y="114323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11519939" y="114323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11519939" y="116352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11519942" y="812017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11519939" y="82538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11519932" y="8120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11519939" y="81201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11519929" y="1163529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307"/>
                  </a:lnTo>
                  <a:lnTo>
                    <a:pt x="30695" y="20307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11519932" y="116352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11519939" y="1163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203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11519939" y="11838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11519942" y="1501671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11519939" y="15150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11519932" y="150167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11519939" y="150167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11519941" y="1846268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11519939" y="186656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11519932" y="184625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11519939" y="18462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203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11519942" y="1515042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11519939" y="152841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11519932" y="15150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11519939" y="15150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11519929" y="2569609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11519932" y="256960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11519939" y="25696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11519939" y="258989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11519942" y="2907754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11519939" y="29211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11519932" y="2907747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11519939" y="290774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11519929" y="3252336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20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11519932" y="325233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11519939" y="325233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11519939" y="32726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11519942" y="2921115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11519939" y="293448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11519932" y="29211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11519939" y="292111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11519941" y="3272630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20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11519939" y="3292930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11519932" y="32726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11519939" y="32726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203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11519931" y="3610780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70">
                  <a:moveTo>
                    <a:pt x="30700" y="0"/>
                  </a:moveTo>
                  <a:lnTo>
                    <a:pt x="0" y="0"/>
                  </a:lnTo>
                  <a:lnTo>
                    <a:pt x="0" y="13360"/>
                  </a:lnTo>
                  <a:lnTo>
                    <a:pt x="30700" y="13360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11519932" y="361077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11519939" y="361077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3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11519939" y="362414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16712451" y="1143247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16712448" y="114323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16712448" y="116352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16743149" y="114323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16712454" y="812017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16712448" y="82538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16743149" y="81201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16712448" y="81201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16712451" y="1163529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307"/>
                  </a:lnTo>
                  <a:lnTo>
                    <a:pt x="30695" y="20307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16712448" y="116352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16712448" y="11838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16743149" y="11635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16712454" y="1501671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16712448" y="15150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16743149" y="150167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16712448" y="150167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16712451" y="1846268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16712448" y="184625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16712448" y="186656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16743149" y="184625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16712454" y="1515042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16712448" y="152841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16743149" y="151504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16712448" y="151504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16712451" y="1866563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16712448" y="1886857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16743149" y="18665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16712448" y="186656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16712454" y="2204707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16712448" y="221807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16743149" y="220470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3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16712448" y="220470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16712451" y="2569609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695" y="0"/>
                  </a:moveTo>
                  <a:lnTo>
                    <a:pt x="0" y="0"/>
                  </a:lnTo>
                  <a:lnTo>
                    <a:pt x="0" y="20294"/>
                  </a:lnTo>
                  <a:lnTo>
                    <a:pt x="30695" y="2029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16712448" y="256960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16712448" y="258989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16743149" y="256960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2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11519942" y="1866561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30700" y="0"/>
                  </a:moveTo>
                  <a:lnTo>
                    <a:pt x="0" y="0"/>
                  </a:lnTo>
                  <a:lnTo>
                    <a:pt x="0" y="20292"/>
                  </a:lnTo>
                  <a:lnTo>
                    <a:pt x="30700" y="20292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11519939" y="1886857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11519932" y="1866561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11519939" y="18665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202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11519942" y="2204707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69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11519939" y="221807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11519932" y="220470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11519939" y="220470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11974919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11974926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12314075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12314065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12680429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4">
                  <a:moveTo>
                    <a:pt x="13360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60" y="30708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12680431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12334367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4">
                  <a:moveTo>
                    <a:pt x="20303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303" y="30700"/>
                  </a:lnTo>
                  <a:lnTo>
                    <a:pt x="2030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12334362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203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12693789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12693798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13032932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13032938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13399300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13399299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13053246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13053234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14837042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73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73" y="30708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14837046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14490982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14490981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14850415" y="3689000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360" y="0"/>
                  </a:moveTo>
                  <a:lnTo>
                    <a:pt x="0" y="0"/>
                  </a:lnTo>
                  <a:lnTo>
                    <a:pt x="0" y="30708"/>
                  </a:lnTo>
                  <a:lnTo>
                    <a:pt x="13360" y="30708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14850417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3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11961554" y="3688999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70" h="31114">
                  <a:moveTo>
                    <a:pt x="13371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13371" y="30700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11961556" y="37197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11615489" y="3688999"/>
              <a:ext cx="20955" cy="31115"/>
            </a:xfrm>
            <a:custGeom>
              <a:avLst/>
              <a:gdLst/>
              <a:ahLst/>
              <a:cxnLst/>
              <a:rect l="l" t="t" r="r" b="b"/>
              <a:pathLst>
                <a:path w="20954" h="31114">
                  <a:moveTo>
                    <a:pt x="20596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596" y="30700"/>
                  </a:lnTo>
                  <a:lnTo>
                    <a:pt x="2059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11615489" y="371970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13032435" y="2443765"/>
              <a:ext cx="204470" cy="177800"/>
            </a:xfrm>
            <a:custGeom>
              <a:avLst/>
              <a:gdLst/>
              <a:ahLst/>
              <a:cxnLst/>
              <a:rect l="l" t="t" r="r" b="b"/>
              <a:pathLst>
                <a:path w="204469" h="177800">
                  <a:moveTo>
                    <a:pt x="204279" y="0"/>
                  </a:moveTo>
                  <a:lnTo>
                    <a:pt x="189915" y="0"/>
                  </a:lnTo>
                  <a:lnTo>
                    <a:pt x="189915" y="170180"/>
                  </a:lnTo>
                  <a:lnTo>
                    <a:pt x="0" y="170180"/>
                  </a:lnTo>
                  <a:lnTo>
                    <a:pt x="0" y="177800"/>
                  </a:lnTo>
                  <a:lnTo>
                    <a:pt x="204279" y="177800"/>
                  </a:lnTo>
                  <a:lnTo>
                    <a:pt x="204279" y="170180"/>
                  </a:lnTo>
                  <a:lnTo>
                    <a:pt x="204279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13209555" y="254947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3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13215628" y="254672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13179487" y="2579559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69">
                  <a:moveTo>
                    <a:pt x="0" y="931"/>
                  </a:moveTo>
                  <a:lnTo>
                    <a:pt x="34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13179487" y="2543854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69">
                  <a:moveTo>
                    <a:pt x="0" y="0"/>
                  </a:moveTo>
                  <a:lnTo>
                    <a:pt x="34208" y="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13213693" y="2544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068" y="31"/>
                  </a:lnTo>
                  <a:lnTo>
                    <a:pt x="1937" y="890"/>
                  </a:lnTo>
                  <a:lnTo>
                    <a:pt x="1937" y="19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13213691" y="25775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37" y="0"/>
                  </a:moveTo>
                  <a:lnTo>
                    <a:pt x="1937" y="1068"/>
                  </a:lnTo>
                  <a:lnTo>
                    <a:pt x="1068" y="1926"/>
                  </a:lnTo>
                  <a:lnTo>
                    <a:pt x="0" y="19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13161163" y="2543853"/>
              <a:ext cx="18415" cy="36830"/>
            </a:xfrm>
            <a:custGeom>
              <a:avLst/>
              <a:gdLst/>
              <a:ahLst/>
              <a:cxnLst/>
              <a:rect l="l" t="t" r="r" b="b"/>
              <a:pathLst>
                <a:path w="18415" h="36830">
                  <a:moveTo>
                    <a:pt x="18324" y="36637"/>
                  </a:moveTo>
                  <a:lnTo>
                    <a:pt x="11184" y="35195"/>
                  </a:lnTo>
                  <a:lnTo>
                    <a:pt x="5361" y="31264"/>
                  </a:lnTo>
                  <a:lnTo>
                    <a:pt x="1437" y="25439"/>
                  </a:lnTo>
                  <a:lnTo>
                    <a:pt x="0" y="18313"/>
                  </a:lnTo>
                  <a:lnTo>
                    <a:pt x="1437" y="11184"/>
                  </a:lnTo>
                  <a:lnTo>
                    <a:pt x="5361" y="5363"/>
                  </a:lnTo>
                  <a:lnTo>
                    <a:pt x="11184" y="1439"/>
                  </a:lnTo>
                  <a:lnTo>
                    <a:pt x="18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13204754" y="254452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0"/>
                  </a:moveTo>
                  <a:lnTo>
                    <a:pt x="2680" y="73"/>
                  </a:lnTo>
                  <a:lnTo>
                    <a:pt x="4806" y="2282"/>
                  </a:lnTo>
                  <a:lnTo>
                    <a:pt x="4806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13204749" y="257484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806" y="0"/>
                  </a:moveTo>
                  <a:lnTo>
                    <a:pt x="4806" y="2701"/>
                  </a:lnTo>
                  <a:lnTo>
                    <a:pt x="2680" y="4868"/>
                  </a:ln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13067102" y="258403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22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13067102" y="2580691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340"/>
                  </a:moveTo>
                  <a:lnTo>
                    <a:pt x="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13067392" y="2577467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0" y="3225"/>
                  </a:moveTo>
                  <a:lnTo>
                    <a:pt x="8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13068237" y="257444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026"/>
                  </a:moveTo>
                  <a:lnTo>
                    <a:pt x="13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13069627" y="257173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722"/>
                  </a:moveTo>
                  <a:lnTo>
                    <a:pt x="18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13071503" y="256940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324"/>
                  </a:moveTo>
                  <a:lnTo>
                    <a:pt x="23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13073831" y="256754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63"/>
                  </a:moveTo>
                  <a:lnTo>
                    <a:pt x="26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13076483" y="256460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2942"/>
                  </a:moveTo>
                  <a:lnTo>
                    <a:pt x="6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13082938" y="256277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5">
                  <a:moveTo>
                    <a:pt x="0" y="1821"/>
                  </a:moveTo>
                  <a:lnTo>
                    <a:pt x="68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13089769" y="2562173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596"/>
                  </a:moveTo>
                  <a:lnTo>
                    <a:pt x="70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13096806" y="2562172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0"/>
                  </a:moveTo>
                  <a:lnTo>
                    <a:pt x="7025" y="5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13103832" y="2562770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5">
                  <a:moveTo>
                    <a:pt x="0" y="0"/>
                  </a:moveTo>
                  <a:lnTo>
                    <a:pt x="6827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13110664" y="2564599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0" y="0"/>
                  </a:moveTo>
                  <a:lnTo>
                    <a:pt x="6460" y="2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13117128" y="256754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267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8" name="object 11508"/>
            <p:cNvSpPr/>
            <p:nvPr/>
          </p:nvSpPr>
          <p:spPr>
            <a:xfrm>
              <a:off x="13119798" y="25694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2303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13122099" y="257172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884" y="2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13123985" y="257445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382" y="30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13125366" y="2577472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0" y="0"/>
                  </a:moveTo>
                  <a:lnTo>
                    <a:pt x="869" y="32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13126236" y="2580692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272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13126510" y="2584031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13067098" y="260673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11595185" y="368899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4">
                  <a:moveTo>
                    <a:pt x="20292" y="0"/>
                  </a:moveTo>
                  <a:lnTo>
                    <a:pt x="0" y="0"/>
                  </a:lnTo>
                  <a:lnTo>
                    <a:pt x="0" y="30700"/>
                  </a:lnTo>
                  <a:lnTo>
                    <a:pt x="20292" y="30700"/>
                  </a:lnTo>
                  <a:lnTo>
                    <a:pt x="202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11595192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11595192" y="37197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202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11615489" y="368899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7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11519931" y="3624151"/>
              <a:ext cx="31115" cy="13970"/>
            </a:xfrm>
            <a:custGeom>
              <a:avLst/>
              <a:gdLst/>
              <a:ahLst/>
              <a:cxnLst/>
              <a:rect l="l" t="t" r="r" b="b"/>
              <a:pathLst>
                <a:path w="31115" h="13970">
                  <a:moveTo>
                    <a:pt x="30700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30700" y="13371"/>
                  </a:lnTo>
                  <a:lnTo>
                    <a:pt x="307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11519932" y="3624142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07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11519939" y="362414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11519939" y="363751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0" y="0"/>
                  </a:moveTo>
                  <a:lnTo>
                    <a:pt x="307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11544695" y="368899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936" y="0"/>
                  </a:moveTo>
                  <a:lnTo>
                    <a:pt x="0" y="0"/>
                  </a:lnTo>
                  <a:lnTo>
                    <a:pt x="0" y="5947"/>
                  </a:lnTo>
                  <a:lnTo>
                    <a:pt x="5936" y="5947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11544693" y="369494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11550633" y="36889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11544696" y="36889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11544693" y="36889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13404579" y="32437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13434232" y="32437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13404579" y="32338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13434232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13404580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13404800" y="3243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13434010" y="3243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13404800" y="32338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13434001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13404791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13010655" y="3058054"/>
              <a:ext cx="0" cy="215265"/>
            </a:xfrm>
            <a:custGeom>
              <a:avLst/>
              <a:gdLst/>
              <a:ahLst/>
              <a:cxnLst/>
              <a:rect l="l" t="t" r="r" b="b"/>
              <a:pathLst>
                <a:path h="215264">
                  <a:moveTo>
                    <a:pt x="0" y="214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13010655" y="3058055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5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13051258" y="3058055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1" name="object 11541"/>
            <p:cNvSpPr/>
            <p:nvPr/>
          </p:nvSpPr>
          <p:spPr>
            <a:xfrm>
              <a:off x="13051258" y="3233318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80">
                  <a:moveTo>
                    <a:pt x="0" y="0"/>
                  </a:moveTo>
                  <a:lnTo>
                    <a:pt x="4109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2" name="object 11542"/>
            <p:cNvSpPr/>
            <p:nvPr/>
          </p:nvSpPr>
          <p:spPr>
            <a:xfrm>
              <a:off x="13010652" y="3272927"/>
              <a:ext cx="452120" cy="0"/>
            </a:xfrm>
            <a:custGeom>
              <a:avLst/>
              <a:gdLst/>
              <a:ahLst/>
              <a:cxnLst/>
              <a:rect l="l" t="t" r="r" b="b"/>
              <a:pathLst>
                <a:path w="452119">
                  <a:moveTo>
                    <a:pt x="4515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13812702" y="3173906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13462179" y="3272927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19">
                  <a:moveTo>
                    <a:pt x="3505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13460200" y="3173906"/>
              <a:ext cx="353060" cy="0"/>
            </a:xfrm>
            <a:custGeom>
              <a:avLst/>
              <a:gdLst/>
              <a:ahLst/>
              <a:cxnLst/>
              <a:rect l="l" t="t" r="r" b="b"/>
              <a:pathLst>
                <a:path w="353059">
                  <a:moveTo>
                    <a:pt x="0" y="0"/>
                  </a:moveTo>
                  <a:lnTo>
                    <a:pt x="352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13454801" y="32333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13434990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13403802" y="3233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13403811" y="32333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13403811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13434998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13051259" y="3233318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>
                  <a:moveTo>
                    <a:pt x="4089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13051258" y="317390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13051258" y="3173906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>
                  <a:moveTo>
                    <a:pt x="0" y="0"/>
                  </a:moveTo>
                  <a:lnTo>
                    <a:pt x="4089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13694876" y="316457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329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13728512" y="314668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298"/>
                  </a:moveTo>
                  <a:lnTo>
                    <a:pt x="17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13794237" y="316457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75" y="93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13760593" y="314668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75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13578033" y="316457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329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13611573" y="314668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13677390" y="316460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86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13643633" y="3146675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96" y="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13461189" y="316457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329"/>
                  </a:moveTo>
                  <a:lnTo>
                    <a:pt x="17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13494729" y="314668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9298"/>
                  </a:moveTo>
                  <a:lnTo>
                    <a:pt x="17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13560557" y="316460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75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13526789" y="3146675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96" y="9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13745995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0" y="0"/>
                  </a:moveTo>
                  <a:lnTo>
                    <a:pt x="5444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13751436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0"/>
                  </a:moveTo>
                  <a:lnTo>
                    <a:pt x="743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13755150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5444" y="0"/>
                  </a:moveTo>
                  <a:lnTo>
                    <a:pt x="0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13754431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722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13629048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0" y="0"/>
                  </a:moveTo>
                  <a:lnTo>
                    <a:pt x="5455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13634498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0"/>
                  </a:moveTo>
                  <a:lnTo>
                    <a:pt x="712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13638208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5423" y="0"/>
                  </a:moveTo>
                  <a:lnTo>
                    <a:pt x="0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13637464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743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13512212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0" y="0"/>
                  </a:moveTo>
                  <a:lnTo>
                    <a:pt x="5444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13517653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0"/>
                  </a:moveTo>
                  <a:lnTo>
                    <a:pt x="712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13521373" y="3146681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5413" y="0"/>
                  </a:moveTo>
                  <a:lnTo>
                    <a:pt x="0" y="13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13520627" y="315979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743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13156708" y="3154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13156708" y="315410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13201267" y="31541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13305234" y="3154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13305234" y="315410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13349793" y="31541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13462178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13501790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13541395" y="323530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13557241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13557232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13517619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13481981" y="323331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13462169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13693876" y="31739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13693880" y="31739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13693880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13693880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13695866" y="32135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13695866" y="31739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13579023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13618626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13658240" y="323530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13674077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13693880" y="32333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13674069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13634463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13598828" y="323331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13579023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13695866" y="3233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13695866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13735471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13775075" y="323530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13790921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13810724" y="32333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13790914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13751318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13715673" y="323331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13695867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13025509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13084917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13144333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13203740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13263155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13322562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13381980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13441386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13500792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13560207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13619616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13679033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13738438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13758241" y="3258075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13797856" y="3188758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693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13758244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13698838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13639432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13580015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13520606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13475060" y="31887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13435443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13376039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13316621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13257217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13197809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13138391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13084923" y="323331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13045316" y="323331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13045313" y="319371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13045313" y="313430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13045313" y="31125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13045313" y="3072915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6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13025513" y="30729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13025509" y="307291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13025509" y="313232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6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13025509" y="319173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7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13025509" y="3218466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13010655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13050268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13089871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13129477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13169090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13208696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13248299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13287905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13327517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13367122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13406727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13446342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13485945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13525551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13565154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13604768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13644373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13683977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13723591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13763196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13792899" y="327094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13812702" y="327094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13792891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13753298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13713682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13674069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13634463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13594860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13555255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13515640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13476046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13436432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13396817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13357223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13317609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13277995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13238390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13198795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13159181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13119567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13079973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13040358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13010653" y="32729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13010655" y="327094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13010655" y="3270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13012641" y="32511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13012641" y="3211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13012641" y="31719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13012641" y="313232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13012641" y="30927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13012641" y="30580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13010651" y="30580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13010655" y="30580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13010655" y="30976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13010655" y="31372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13010655" y="31768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13010655" y="32164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13010655" y="32511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13012641" y="3058055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6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13051258" y="30580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13012641" y="306003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6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13012641" y="305805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13810724" y="32511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13810724" y="321152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13810724" y="31739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1" name="object 11721"/>
            <p:cNvSpPr/>
            <p:nvPr/>
          </p:nvSpPr>
          <p:spPr>
            <a:xfrm>
              <a:off x="13810724" y="31739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2" name="object 11722"/>
            <p:cNvSpPr/>
            <p:nvPr/>
          </p:nvSpPr>
          <p:spPr>
            <a:xfrm>
              <a:off x="13812702" y="31739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13812702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13812702" y="32511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13810723" y="3270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13049278" y="32650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13051258" y="32452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13051258" y="320559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9" name="object 11729"/>
            <p:cNvSpPr/>
            <p:nvPr/>
          </p:nvSpPr>
          <p:spPr>
            <a:xfrm>
              <a:off x="13051258" y="31659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13051258" y="31263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13051258" y="30867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13051258" y="306003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13049278" y="30600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13049278" y="30600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13049278" y="3099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13049278" y="31392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13049278" y="31788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13049278" y="3218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13049278" y="32452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13396529" y="3270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13398515" y="323530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13396525" y="323530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13396529" y="3235301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13254243" y="3270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13256223" y="32333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13254244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13254243" y="3233318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6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13404331" y="32340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13403566" y="32340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13403563" y="32333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13383752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13344138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13304544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13264929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13225324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13185721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13146116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13106512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13069078" y="323331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17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13049270" y="323331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13049278" y="3233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13049278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13088884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13128487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13168093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13207706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13247310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13286915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13326528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13366132" y="323530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13384529" y="323530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13077992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13093830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13123541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13139378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13169090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13184928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13180977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13180970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13135418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13135420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13089871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13018577" y="32650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13018577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13058180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13097796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13137399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13177005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13216618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13256223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13295828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13335441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13375044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13414650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13440396" y="32669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13440389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13400783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13361179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13321565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13281960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13242354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13202753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13163138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13123542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13083928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13044315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13018579" y="326500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13016598" y="326698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13018577" y="32471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13018577" y="32075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13018577" y="316797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13018577" y="31283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13018577" y="30887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13018577" y="306003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13016598" y="30600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13016598" y="30600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13016598" y="30996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13016598" y="313925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13016598" y="31788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13016598" y="3218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13016598" y="32471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13265134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13280980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13310683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13326528" y="326203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13356232" y="326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13372077" y="326203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5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13342073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13342066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13296524" y="325708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13296525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13265132" y="325708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13265134" y="3257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13635461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13635461" y="32135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13635461" y="31760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13635461" y="31760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13637441" y="3176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13637441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13752305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13752306" y="32135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13752306" y="31760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13752306" y="31760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13754284" y="3176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13754284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13557232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13517619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13481981" y="317588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13462169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13462204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13501818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13541421" y="317390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13557241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13693880" y="31739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13674069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13634463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13598828" y="317588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13579023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13579023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13618626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13658240" y="317390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13674077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13695866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13735471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13775075" y="317390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13790921" y="31739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13810724" y="31739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13790914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13751318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13715673" y="317588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13695867" y="317588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13695866" y="317390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13454282" y="323530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13455048" y="323331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13462178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13501790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13541395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13581000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13620605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13660218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13699823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13739428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13779040" y="325510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13790921" y="325510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13810724" y="32551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13790914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13751318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13711704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13672091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13632495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13592879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13553268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13513662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13481985" y="32580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8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13462169" y="325807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13808745" y="32333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13808745" y="321351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13808745" y="31760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13808745" y="31760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13810724" y="3176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13810724" y="32135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15039740" y="2175996"/>
              <a:ext cx="1905" cy="29845"/>
            </a:xfrm>
            <a:custGeom>
              <a:avLst/>
              <a:gdLst/>
              <a:ahLst/>
              <a:cxnLst/>
              <a:rect l="l" t="t" r="r" b="b"/>
              <a:pathLst>
                <a:path w="1905" h="29844">
                  <a:moveTo>
                    <a:pt x="1780" y="0"/>
                  </a:moveTo>
                  <a:lnTo>
                    <a:pt x="0" y="0"/>
                  </a:lnTo>
                  <a:lnTo>
                    <a:pt x="0" y="29506"/>
                  </a:lnTo>
                  <a:lnTo>
                    <a:pt x="1780" y="2950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15039734" y="21759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15039734" y="22054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15041515" y="21759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15039735" y="21759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15021795" y="213638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15570775" y="2453744"/>
              <a:ext cx="12065" cy="136525"/>
            </a:xfrm>
            <a:custGeom>
              <a:avLst/>
              <a:gdLst/>
              <a:ahLst/>
              <a:cxnLst/>
              <a:rect l="l" t="t" r="r" b="b"/>
              <a:pathLst>
                <a:path w="12065" h="136525">
                  <a:moveTo>
                    <a:pt x="11684" y="6"/>
                  </a:moveTo>
                  <a:lnTo>
                    <a:pt x="11684" y="136355"/>
                  </a:lnTo>
                </a:path>
                <a:path w="12065" h="136525">
                  <a:moveTo>
                    <a:pt x="0" y="0"/>
                  </a:moveTo>
                  <a:lnTo>
                    <a:pt x="0" y="136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15570775" y="245375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15585425" y="2453744"/>
              <a:ext cx="7620" cy="136525"/>
            </a:xfrm>
            <a:custGeom>
              <a:avLst/>
              <a:gdLst/>
              <a:ahLst/>
              <a:cxnLst/>
              <a:rect l="l" t="t" r="r" b="b"/>
              <a:pathLst>
                <a:path w="7619" h="136525">
                  <a:moveTo>
                    <a:pt x="7623" y="6"/>
                  </a:moveTo>
                  <a:lnTo>
                    <a:pt x="7623" y="136355"/>
                  </a:lnTo>
                </a:path>
                <a:path w="7619" h="136525">
                  <a:moveTo>
                    <a:pt x="0" y="0"/>
                  </a:moveTo>
                  <a:lnTo>
                    <a:pt x="0" y="136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15585425" y="245375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6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15593049" y="2490238"/>
              <a:ext cx="6985" cy="100330"/>
            </a:xfrm>
            <a:custGeom>
              <a:avLst/>
              <a:gdLst/>
              <a:ahLst/>
              <a:cxnLst/>
              <a:rect l="l" t="t" r="r" b="b"/>
              <a:pathLst>
                <a:path w="6984" h="100330">
                  <a:moveTo>
                    <a:pt x="0" y="0"/>
                  </a:moveTo>
                  <a:lnTo>
                    <a:pt x="0" y="99860"/>
                  </a:lnTo>
                </a:path>
                <a:path w="6984" h="100330">
                  <a:moveTo>
                    <a:pt x="6933" y="0"/>
                  </a:moveTo>
                  <a:lnTo>
                    <a:pt x="6933" y="99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15593051" y="24902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15599983" y="2482361"/>
              <a:ext cx="233679" cy="107950"/>
            </a:xfrm>
            <a:custGeom>
              <a:avLst/>
              <a:gdLst/>
              <a:ahLst/>
              <a:cxnLst/>
              <a:rect l="l" t="t" r="r" b="b"/>
              <a:pathLst>
                <a:path w="233680" h="107950">
                  <a:moveTo>
                    <a:pt x="233288" y="5"/>
                  </a:moveTo>
                  <a:lnTo>
                    <a:pt x="233288" y="107738"/>
                  </a:lnTo>
                </a:path>
                <a:path w="233680" h="107950">
                  <a:moveTo>
                    <a:pt x="0" y="0"/>
                  </a:moveTo>
                  <a:lnTo>
                    <a:pt x="0" y="107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5" name="object 11915"/>
            <p:cNvSpPr/>
            <p:nvPr/>
          </p:nvSpPr>
          <p:spPr>
            <a:xfrm>
              <a:off x="15599983" y="2482366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80">
                  <a:moveTo>
                    <a:pt x="0" y="0"/>
                  </a:moveTo>
                  <a:lnTo>
                    <a:pt x="2332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15593049" y="2586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15589227" y="25869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15589238" y="25869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15589238" y="255474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15585416" y="25547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15585425" y="255474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15585425" y="2589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15574834" y="25869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15574834" y="258697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0"/>
                  </a:moveTo>
                  <a:lnTo>
                    <a:pt x="0" y="3122"/>
                  </a:lnTo>
                </a:path>
                <a:path w="3809" h="3175">
                  <a:moveTo>
                    <a:pt x="3811" y="4"/>
                  </a:moveTo>
                  <a:lnTo>
                    <a:pt x="3811" y="31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15570775" y="247850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15565821" y="24785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15565819" y="247850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15565819" y="24903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15574834" y="24874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15574834" y="2487414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15574834" y="25224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15578645" y="248741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15585416" y="25196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15585425" y="251964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15585425" y="2554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15589238" y="251964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15589227" y="24874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15589238" y="2487414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15589238" y="25224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15593049" y="248741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15624782" y="2473357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15624785" y="2447117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15624785" y="2447116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15793615" y="244711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15582458" y="255474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15578637" y="25547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15578645" y="255474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15578645" y="2589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15578637" y="25196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15578645" y="251964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15578645" y="2554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15582458" y="251964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12680630" y="269138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12680630" y="269139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12692315" y="269139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12680630" y="2893389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12670035" y="2691385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12670035" y="269139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12677659" y="269139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12670037" y="289338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12670035" y="2727880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129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12663114" y="27278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12663106" y="2727884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0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12663106" y="285690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12429816" y="2720599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80">
                  <a:moveTo>
                    <a:pt x="0" y="1441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6" name="object 11966"/>
            <p:cNvSpPr/>
            <p:nvPr/>
          </p:nvSpPr>
          <p:spPr>
            <a:xfrm>
              <a:off x="12429816" y="2720605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0" y="0"/>
                  </a:moveTo>
                  <a:lnTo>
                    <a:pt x="2332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7" name="object 11967"/>
            <p:cNvSpPr/>
            <p:nvPr/>
          </p:nvSpPr>
          <p:spPr>
            <a:xfrm>
              <a:off x="12663106" y="2720605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80">
                  <a:moveTo>
                    <a:pt x="0" y="0"/>
                  </a:moveTo>
                  <a:lnTo>
                    <a:pt x="0" y="1441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8" name="object 11968"/>
            <p:cNvSpPr/>
            <p:nvPr/>
          </p:nvSpPr>
          <p:spPr>
            <a:xfrm>
              <a:off x="12429814" y="2864773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233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9" name="object 11969"/>
            <p:cNvSpPr/>
            <p:nvPr/>
          </p:nvSpPr>
          <p:spPr>
            <a:xfrm>
              <a:off x="12670035" y="272506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0" name="object 11970"/>
            <p:cNvSpPr/>
            <p:nvPr/>
          </p:nvSpPr>
          <p:spPr>
            <a:xfrm>
              <a:off x="12670035" y="27601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1" name="object 11971"/>
            <p:cNvSpPr/>
            <p:nvPr/>
          </p:nvSpPr>
          <p:spPr>
            <a:xfrm>
              <a:off x="12673847" y="272505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2" name="object 11972"/>
            <p:cNvSpPr/>
            <p:nvPr/>
          </p:nvSpPr>
          <p:spPr>
            <a:xfrm>
              <a:off x="12670035" y="27250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3" name="object 11973"/>
            <p:cNvSpPr/>
            <p:nvPr/>
          </p:nvSpPr>
          <p:spPr>
            <a:xfrm>
              <a:off x="12673847" y="275728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4" name="object 11974"/>
            <p:cNvSpPr/>
            <p:nvPr/>
          </p:nvSpPr>
          <p:spPr>
            <a:xfrm>
              <a:off x="12673847" y="27923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5" name="object 11975"/>
            <p:cNvSpPr/>
            <p:nvPr/>
          </p:nvSpPr>
          <p:spPr>
            <a:xfrm>
              <a:off x="12677659" y="275728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6" name="object 11976"/>
            <p:cNvSpPr/>
            <p:nvPr/>
          </p:nvSpPr>
          <p:spPr>
            <a:xfrm>
              <a:off x="12673838" y="27572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7" name="object 11977"/>
            <p:cNvSpPr/>
            <p:nvPr/>
          </p:nvSpPr>
          <p:spPr>
            <a:xfrm>
              <a:off x="12684444" y="27601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8" name="object 11978"/>
            <p:cNvSpPr/>
            <p:nvPr/>
          </p:nvSpPr>
          <p:spPr>
            <a:xfrm>
              <a:off x="12688256" y="272505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9" name="object 11979"/>
            <p:cNvSpPr/>
            <p:nvPr/>
          </p:nvSpPr>
          <p:spPr>
            <a:xfrm>
              <a:off x="12684434" y="272506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0" name="object 11980"/>
            <p:cNvSpPr/>
            <p:nvPr/>
          </p:nvSpPr>
          <p:spPr>
            <a:xfrm>
              <a:off x="12684444" y="272506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1" name="object 11981"/>
            <p:cNvSpPr/>
            <p:nvPr/>
          </p:nvSpPr>
          <p:spPr>
            <a:xfrm>
              <a:off x="12692315" y="27280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2" name="object 11982"/>
            <p:cNvSpPr/>
            <p:nvPr/>
          </p:nvSpPr>
          <p:spPr>
            <a:xfrm>
              <a:off x="12697266" y="271615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3" name="object 11983"/>
            <p:cNvSpPr/>
            <p:nvPr/>
          </p:nvSpPr>
          <p:spPr>
            <a:xfrm>
              <a:off x="12692313" y="271614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4" name="object 11984"/>
            <p:cNvSpPr/>
            <p:nvPr/>
          </p:nvSpPr>
          <p:spPr>
            <a:xfrm>
              <a:off x="12692315" y="2716148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5" name="object 11985"/>
            <p:cNvSpPr/>
            <p:nvPr/>
          </p:nvSpPr>
          <p:spPr>
            <a:xfrm>
              <a:off x="12692315" y="285675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6" name="object 11986"/>
            <p:cNvSpPr/>
            <p:nvPr/>
          </p:nvSpPr>
          <p:spPr>
            <a:xfrm>
              <a:off x="12692315" y="286863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7" name="object 11987"/>
            <p:cNvSpPr/>
            <p:nvPr/>
          </p:nvSpPr>
          <p:spPr>
            <a:xfrm>
              <a:off x="12697266" y="285675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8" name="object 11988"/>
            <p:cNvSpPr/>
            <p:nvPr/>
          </p:nvSpPr>
          <p:spPr>
            <a:xfrm>
              <a:off x="12692313" y="28567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9" name="object 11989"/>
            <p:cNvSpPr/>
            <p:nvPr/>
          </p:nvSpPr>
          <p:spPr>
            <a:xfrm>
              <a:off x="12684444" y="28596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0" name="object 11990"/>
            <p:cNvSpPr/>
            <p:nvPr/>
          </p:nvSpPr>
          <p:spPr>
            <a:xfrm>
              <a:off x="12688256" y="282462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1" name="object 11991"/>
            <p:cNvSpPr/>
            <p:nvPr/>
          </p:nvSpPr>
          <p:spPr>
            <a:xfrm>
              <a:off x="12684434" y="28246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2" name="object 11992"/>
            <p:cNvSpPr/>
            <p:nvPr/>
          </p:nvSpPr>
          <p:spPr>
            <a:xfrm>
              <a:off x="12684444" y="282462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12673847" y="28274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12677659" y="27923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12673838" y="2792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12673847" y="27923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12670035" y="28596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12673847" y="282462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12670035" y="28246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12670035" y="282462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12542747" y="268594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12565027" y="268594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12542745" y="271159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12542747" y="268595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12469474" y="2873783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12638296" y="287378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12469474" y="2900024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12469474" y="28737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12680630" y="275728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12680630" y="2792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12684444" y="275728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12680622" y="27572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12680630" y="28274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12684444" y="27923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12680622" y="2792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12680630" y="27923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12680630" y="2448793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12680630" y="244880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12692315" y="244880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0" name="object 12020"/>
            <p:cNvSpPr/>
            <p:nvPr/>
          </p:nvSpPr>
          <p:spPr>
            <a:xfrm>
              <a:off x="12680630" y="265079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1" name="object 12021"/>
            <p:cNvSpPr/>
            <p:nvPr/>
          </p:nvSpPr>
          <p:spPr>
            <a:xfrm>
              <a:off x="12670035" y="2448793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202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12670035" y="24488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6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3" name="object 12023"/>
            <p:cNvSpPr/>
            <p:nvPr/>
          </p:nvSpPr>
          <p:spPr>
            <a:xfrm>
              <a:off x="12677659" y="2448800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4" name="object 12024"/>
            <p:cNvSpPr/>
            <p:nvPr/>
          </p:nvSpPr>
          <p:spPr>
            <a:xfrm>
              <a:off x="12670037" y="26507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12670035" y="2485283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1290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12663114" y="24852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12663106" y="2485287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0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12663106" y="261430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12429816" y="2478003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80">
                  <a:moveTo>
                    <a:pt x="0" y="1441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12429816" y="2478008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0" y="0"/>
                  </a:moveTo>
                  <a:lnTo>
                    <a:pt x="2332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12663106" y="247800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80">
                  <a:moveTo>
                    <a:pt x="0" y="0"/>
                  </a:moveTo>
                  <a:lnTo>
                    <a:pt x="0" y="1441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2" name="object 12032"/>
            <p:cNvSpPr/>
            <p:nvPr/>
          </p:nvSpPr>
          <p:spPr>
            <a:xfrm>
              <a:off x="12429814" y="2622176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79">
                  <a:moveTo>
                    <a:pt x="2332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3" name="object 12033"/>
            <p:cNvSpPr/>
            <p:nvPr/>
          </p:nvSpPr>
          <p:spPr>
            <a:xfrm>
              <a:off x="12670035" y="248246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12670035" y="25175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12673847" y="248246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12670035" y="24824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12673847" y="251469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12673847" y="2549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12677659" y="251468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12673838" y="25146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12684444" y="25175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12688256" y="248246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12684434" y="24824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12684444" y="2482463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12692315" y="24854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12697266" y="247355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12692313" y="24735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12692315" y="247355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12692315" y="261416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12692315" y="26260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12697266" y="261416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12692313" y="26141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12684444" y="26171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12688256" y="258202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12684434" y="258202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6" name="object 12056"/>
            <p:cNvSpPr/>
            <p:nvPr/>
          </p:nvSpPr>
          <p:spPr>
            <a:xfrm>
              <a:off x="12684444" y="258202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7" name="object 12057"/>
            <p:cNvSpPr/>
            <p:nvPr/>
          </p:nvSpPr>
          <p:spPr>
            <a:xfrm>
              <a:off x="12673847" y="25848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12677659" y="2549796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12673838" y="25497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12673847" y="254979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12670035" y="26171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12673847" y="258202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12670035" y="25820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12670035" y="258202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12542747" y="244335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12565027" y="24433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6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12542745" y="246899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12542747" y="244335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12469474" y="2631191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12638296" y="263119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12469474" y="2657432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12469474" y="263119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12680630" y="251469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1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12680630" y="25497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12684444" y="251468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12680622" y="25146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12680630" y="25848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12684444" y="2549796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0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12680622" y="254979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12680630" y="254979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0"/>
                  </a:moveTo>
                  <a:lnTo>
                    <a:pt x="0" y="350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14716745" y="1794772"/>
              <a:ext cx="163830" cy="356870"/>
            </a:xfrm>
            <a:custGeom>
              <a:avLst/>
              <a:gdLst/>
              <a:ahLst/>
              <a:cxnLst/>
              <a:rect l="l" t="t" r="r" b="b"/>
              <a:pathLst>
                <a:path w="163830" h="356869">
                  <a:moveTo>
                    <a:pt x="163387" y="0"/>
                  </a:moveTo>
                  <a:lnTo>
                    <a:pt x="0" y="0"/>
                  </a:lnTo>
                  <a:lnTo>
                    <a:pt x="0" y="356460"/>
                  </a:lnTo>
                  <a:lnTo>
                    <a:pt x="163387" y="356460"/>
                  </a:lnTo>
                  <a:lnTo>
                    <a:pt x="163387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14716740" y="188983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14716738" y="1906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14716740" y="1889835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40" h="17144">
                  <a:moveTo>
                    <a:pt x="0" y="16837"/>
                  </a:moveTo>
                  <a:lnTo>
                    <a:pt x="1978" y="0"/>
                  </a:lnTo>
                </a:path>
                <a:path w="2540" h="17144">
                  <a:moveTo>
                    <a:pt x="0" y="16837"/>
                  </a:moveTo>
                  <a:lnTo>
                    <a:pt x="14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14716738" y="1889837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40" h="17144">
                  <a:moveTo>
                    <a:pt x="1978" y="0"/>
                  </a:moveTo>
                  <a:lnTo>
                    <a:pt x="1978" y="16837"/>
                  </a:lnTo>
                </a:path>
                <a:path w="2540" h="17144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14716740" y="17789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14716740" y="17502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14718718" y="17789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14716740" y="18076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14716738" y="180765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14716740" y="18363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14718718" y="18076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14718718" y="18363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14716740" y="1865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14716738" y="1836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14716738" y="186508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14716743" y="1632390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40" h="18414">
                  <a:moveTo>
                    <a:pt x="1968" y="0"/>
                  </a:moveTo>
                  <a:lnTo>
                    <a:pt x="1256" y="0"/>
                  </a:lnTo>
                  <a:lnTo>
                    <a:pt x="0" y="0"/>
                  </a:lnTo>
                  <a:lnTo>
                    <a:pt x="0" y="18009"/>
                  </a:lnTo>
                  <a:lnTo>
                    <a:pt x="1968" y="18009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14718005" y="16323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14716764" y="16323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14716732" y="1632385"/>
              <a:ext cx="635" cy="18415"/>
            </a:xfrm>
            <a:custGeom>
              <a:avLst/>
              <a:gdLst/>
              <a:ahLst/>
              <a:cxnLst/>
              <a:rect l="l" t="t" r="r" b="b"/>
              <a:pathLst>
                <a:path w="634" h="18414">
                  <a:moveTo>
                    <a:pt x="31" y="0"/>
                  </a:moveTo>
                  <a:lnTo>
                    <a:pt x="0" y="0"/>
                  </a:lnTo>
                </a:path>
                <a:path w="634" h="18414">
                  <a:moveTo>
                    <a:pt x="31" y="0"/>
                  </a:moveTo>
                  <a:lnTo>
                    <a:pt x="31" y="18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14716896" y="165040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2" name="object 12102"/>
            <p:cNvSpPr/>
            <p:nvPr/>
          </p:nvSpPr>
          <p:spPr>
            <a:xfrm>
              <a:off x="14716735" y="16504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14718718" y="163238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14716740" y="16640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14716738" y="1664076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14716738" y="16927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14716740" y="16927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14718718" y="16927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14716738" y="17215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14716738" y="17502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14716740" y="17215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14718718" y="17215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14716738" y="17789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14718718" y="17502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14716740" y="161852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14716738" y="16185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14716740" y="161852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14716740" y="16353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14716738" y="16353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14718718" y="161852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14718718" y="16353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14878138" y="1632390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40" h="18414">
                  <a:moveTo>
                    <a:pt x="1989" y="0"/>
                  </a:moveTo>
                  <a:lnTo>
                    <a:pt x="0" y="0"/>
                  </a:lnTo>
                  <a:lnTo>
                    <a:pt x="0" y="18009"/>
                  </a:lnTo>
                  <a:lnTo>
                    <a:pt x="1989" y="18009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14878143" y="16323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14878142" y="163239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0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14879986" y="16503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14878139" y="16503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14880122" y="163239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0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14878143" y="1889835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40" h="17144">
                  <a:moveTo>
                    <a:pt x="1978" y="16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14878142" y="1906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14878635" y="1889835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4">
                  <a:moveTo>
                    <a:pt x="1486" y="16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14878143" y="18898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14878142" y="188983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14880122" y="188983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14878142" y="17878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14878142" y="18165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14878142" y="18452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7" name="object 12137"/>
            <p:cNvSpPr/>
            <p:nvPr/>
          </p:nvSpPr>
          <p:spPr>
            <a:xfrm>
              <a:off x="14878143" y="180765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8" name="object 12138"/>
            <p:cNvSpPr/>
            <p:nvPr/>
          </p:nvSpPr>
          <p:spPr>
            <a:xfrm>
              <a:off x="14880122" y="18363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9" name="object 12139"/>
            <p:cNvSpPr/>
            <p:nvPr/>
          </p:nvSpPr>
          <p:spPr>
            <a:xfrm>
              <a:off x="14880122" y="18076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14878143" y="18650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14878143" y="1836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14878142" y="18700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14880122" y="186508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14878142" y="16729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14878143" y="16927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14878142" y="170169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14878143" y="17215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14880122" y="169279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9" name="object 12149"/>
            <p:cNvSpPr/>
            <p:nvPr/>
          </p:nvSpPr>
          <p:spPr>
            <a:xfrm>
              <a:off x="14878142" y="173042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0" name="object 12150"/>
            <p:cNvSpPr/>
            <p:nvPr/>
          </p:nvSpPr>
          <p:spPr>
            <a:xfrm>
              <a:off x="14878142" y="17591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1" name="object 12151"/>
            <p:cNvSpPr/>
            <p:nvPr/>
          </p:nvSpPr>
          <p:spPr>
            <a:xfrm>
              <a:off x="14880122" y="172150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14880122" y="17502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14878143" y="17789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14878143" y="17502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5" name="object 12155"/>
            <p:cNvSpPr/>
            <p:nvPr/>
          </p:nvSpPr>
          <p:spPr>
            <a:xfrm>
              <a:off x="14880122" y="177893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6" name="object 12156"/>
            <p:cNvSpPr/>
            <p:nvPr/>
          </p:nvSpPr>
          <p:spPr>
            <a:xfrm>
              <a:off x="14878142" y="161852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8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14878143" y="16353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14878142" y="161852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9" name="object 12159"/>
            <p:cNvSpPr/>
            <p:nvPr/>
          </p:nvSpPr>
          <p:spPr>
            <a:xfrm>
              <a:off x="14878142" y="164427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0" name="object 12160"/>
            <p:cNvSpPr/>
            <p:nvPr/>
          </p:nvSpPr>
          <p:spPr>
            <a:xfrm>
              <a:off x="14880122" y="161852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8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1" name="object 12161"/>
            <p:cNvSpPr/>
            <p:nvPr/>
          </p:nvSpPr>
          <p:spPr>
            <a:xfrm>
              <a:off x="14878143" y="16640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2" name="object 12162"/>
            <p:cNvSpPr/>
            <p:nvPr/>
          </p:nvSpPr>
          <p:spPr>
            <a:xfrm>
              <a:off x="14880122" y="16353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14880122" y="16640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4" name="object 12164"/>
            <p:cNvSpPr/>
            <p:nvPr/>
          </p:nvSpPr>
          <p:spPr>
            <a:xfrm>
              <a:off x="14860311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14820705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14781102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7" name="object 12167"/>
            <p:cNvSpPr/>
            <p:nvPr/>
          </p:nvSpPr>
          <p:spPr>
            <a:xfrm>
              <a:off x="14741497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8" name="object 12168"/>
            <p:cNvSpPr/>
            <p:nvPr/>
          </p:nvSpPr>
          <p:spPr>
            <a:xfrm>
              <a:off x="14716730" y="17502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14860311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14820705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14781102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14741497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14716730" y="17462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14860311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5" name="object 12175"/>
            <p:cNvSpPr/>
            <p:nvPr/>
          </p:nvSpPr>
          <p:spPr>
            <a:xfrm>
              <a:off x="14820705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14781102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14741497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14716730" y="172150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9" name="object 12179"/>
            <p:cNvSpPr/>
            <p:nvPr/>
          </p:nvSpPr>
          <p:spPr>
            <a:xfrm>
              <a:off x="14860311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0" name="object 12180"/>
            <p:cNvSpPr/>
            <p:nvPr/>
          </p:nvSpPr>
          <p:spPr>
            <a:xfrm>
              <a:off x="14820705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14781102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14741497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3" name="object 12183"/>
            <p:cNvSpPr/>
            <p:nvPr/>
          </p:nvSpPr>
          <p:spPr>
            <a:xfrm>
              <a:off x="14716730" y="171754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4" name="object 12184"/>
            <p:cNvSpPr/>
            <p:nvPr/>
          </p:nvSpPr>
          <p:spPr>
            <a:xfrm>
              <a:off x="14860311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5" name="object 12185"/>
            <p:cNvSpPr/>
            <p:nvPr/>
          </p:nvSpPr>
          <p:spPr>
            <a:xfrm>
              <a:off x="14820705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6" name="object 12186"/>
            <p:cNvSpPr/>
            <p:nvPr/>
          </p:nvSpPr>
          <p:spPr>
            <a:xfrm>
              <a:off x="14781102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14741497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14716730" y="169279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14860311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14820705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14781102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14741497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14716730" y="168882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14860311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14820705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14781102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14741497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14716730" y="16640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14860311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14820705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14781102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14741497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14716730" y="166011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14521179" y="192448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5" name="object 12205"/>
            <p:cNvSpPr/>
            <p:nvPr/>
          </p:nvSpPr>
          <p:spPr>
            <a:xfrm>
              <a:off x="14521179" y="189148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14644949" y="189148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14521179" y="1858479"/>
              <a:ext cx="123825" cy="33020"/>
            </a:xfrm>
            <a:custGeom>
              <a:avLst/>
              <a:gdLst/>
              <a:ahLst/>
              <a:cxnLst/>
              <a:rect l="l" t="t" r="r" b="b"/>
              <a:pathLst>
                <a:path w="123825" h="33019">
                  <a:moveTo>
                    <a:pt x="0" y="0"/>
                  </a:moveTo>
                  <a:lnTo>
                    <a:pt x="0" y="33004"/>
                  </a:lnTo>
                </a:path>
                <a:path w="123825" h="33019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14644949" y="185847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14521179" y="182546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14521179" y="189148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14521179" y="175945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14521179" y="182546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14644949" y="182546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14521179" y="17924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14644949" y="175945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14644949" y="17924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14521179" y="1726442"/>
              <a:ext cx="123825" cy="33020"/>
            </a:xfrm>
            <a:custGeom>
              <a:avLst/>
              <a:gdLst/>
              <a:ahLst/>
              <a:cxnLst/>
              <a:rect l="l" t="t" r="r" b="b"/>
              <a:pathLst>
                <a:path w="123825" h="33019">
                  <a:moveTo>
                    <a:pt x="0" y="0"/>
                  </a:moveTo>
                  <a:lnTo>
                    <a:pt x="0" y="33014"/>
                  </a:lnTo>
                </a:path>
                <a:path w="123825" h="33019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14521179" y="1693438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14644949" y="172644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14521179" y="1792459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14521179" y="175945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14521179" y="166043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14521179" y="169343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14644949" y="166043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14644949" y="169343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14521179" y="162742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14521179" y="166043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14644949" y="162742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14521170" y="1624453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76" y="0"/>
                  </a:moveTo>
                  <a:lnTo>
                    <a:pt x="0" y="0"/>
                  </a:lnTo>
                  <a:lnTo>
                    <a:pt x="0" y="2973"/>
                  </a:lnTo>
                  <a:lnTo>
                    <a:pt x="123776" y="2973"/>
                  </a:lnTo>
                  <a:lnTo>
                    <a:pt x="1237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14521173" y="1627426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14521179" y="16244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14521173" y="1624455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76" y="0"/>
                  </a:moveTo>
                  <a:lnTo>
                    <a:pt x="0" y="0"/>
                  </a:lnTo>
                </a:path>
                <a:path w="123825" h="3175">
                  <a:moveTo>
                    <a:pt x="123776" y="0"/>
                  </a:moveTo>
                  <a:lnTo>
                    <a:pt x="123776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14521179" y="18555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1452117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14560784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1460039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14640002" y="19215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14521179" y="18885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14644949" y="18885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14521179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14560784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14600397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14640002" y="18885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14521179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14560784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14600397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14640002" y="18555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14644949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14644949" y="18555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1452117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14560784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1460039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14640002" y="18224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14521179" y="1756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14521179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14560784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14600397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14640002" y="17894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14521179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14521179" y="17894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14644949" y="17894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14521179" y="1723474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0"/>
                  </a:moveTo>
                  <a:lnTo>
                    <a:pt x="0" y="19810"/>
                  </a:lnTo>
                </a:path>
                <a:path w="20319" h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14560784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1460039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14640002" y="17234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14644949" y="1756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14644949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14521179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14560784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14600397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14640002" y="1756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14521179" y="1690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14521179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14521179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14560784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14600397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14640002" y="16904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14521179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14560784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14600397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14640002" y="16574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14644949" y="1690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14521179" y="16574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14644949" y="16574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14644949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14644949" y="1624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14518212" y="19215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14518212" y="18224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14518212" y="19017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14518212" y="1862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14518212" y="18225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14521179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14521179" y="18621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14521179" y="190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14518212" y="18026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14518212" y="17630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14518212" y="17234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14521179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14521179" y="17630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14521179" y="18026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14518212" y="170367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14518212" y="16640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14518212" y="16244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14518212" y="1723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14521179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14521179" y="1664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14521179" y="17036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14521179" y="1624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14870211" y="18591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14830606" y="18591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14791003" y="18591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14751398" y="18591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14716736" y="185913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14716740" y="18591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14716740" y="18690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14756344" y="18690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14795956" y="18690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14835562" y="18690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14875166" y="186903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14716740" y="213143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14716740" y="20918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14716740" y="20522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14706837" y="2032416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0" y="0"/>
                  </a:moveTo>
                  <a:lnTo>
                    <a:pt x="9905" y="0"/>
                  </a:lnTo>
                </a:path>
                <a:path w="10159"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14706837" y="20720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14706837" y="211162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14706837" y="21512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14890022" y="18937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14890022" y="185912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14880122" y="186903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14880122" y="190864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14880117" y="191359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14501871" y="18759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14501871" y="18363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14501871" y="179675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14501871" y="175714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14501871" y="171754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14501871" y="167793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14501871" y="163832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14498903" y="16244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14498903" y="16467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14498903" y="16863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14498903" y="17259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14498903" y="17655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14498903" y="18051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14498903" y="18447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14498903" y="188439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12892334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12892334" y="18621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12892334" y="190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12889358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12889358" y="17630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12889358" y="18026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12889358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12889358" y="18621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12889358" y="19017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12889358" y="19215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12889358" y="18224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12892334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12892334" y="17630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12892334" y="18026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12889358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12889358" y="1664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12889358" y="17036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12889358" y="1723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12892334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12892334" y="1664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12892334" y="17036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12765589" y="192448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12765589" y="189148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12889358" y="189148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12765589" y="1858479"/>
              <a:ext cx="123825" cy="33020"/>
            </a:xfrm>
            <a:custGeom>
              <a:avLst/>
              <a:gdLst/>
              <a:ahLst/>
              <a:cxnLst/>
              <a:rect l="l" t="t" r="r" b="b"/>
              <a:pathLst>
                <a:path w="123825" h="33019">
                  <a:moveTo>
                    <a:pt x="0" y="0"/>
                  </a:moveTo>
                  <a:lnTo>
                    <a:pt x="0" y="33004"/>
                  </a:lnTo>
                </a:path>
                <a:path w="123825" h="33019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12889358" y="185847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12765589" y="182546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12765589" y="1891483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12765589" y="175945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12765589" y="182546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12889358" y="182546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12765589" y="17924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12889358" y="175945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12889358" y="17924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12765589" y="175945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12765589" y="172644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12765589" y="1693438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12889358" y="172644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12765589" y="1792459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12765589" y="1726442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12765589" y="166043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12765589" y="169343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12889358" y="169343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12889358" y="166043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12765589" y="162742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12765589" y="1660435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0" y="0"/>
                  </a:moveTo>
                  <a:lnTo>
                    <a:pt x="123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12889358" y="162742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30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12765590" y="1624453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76" y="0"/>
                  </a:moveTo>
                  <a:lnTo>
                    <a:pt x="0" y="0"/>
                  </a:lnTo>
                  <a:lnTo>
                    <a:pt x="0" y="2973"/>
                  </a:lnTo>
                  <a:lnTo>
                    <a:pt x="123776" y="2973"/>
                  </a:lnTo>
                  <a:lnTo>
                    <a:pt x="1237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12765592" y="1627426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>
                  <a:moveTo>
                    <a:pt x="1237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12765589" y="16244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12765592" y="1624455"/>
              <a:ext cx="123825" cy="3175"/>
            </a:xfrm>
            <a:custGeom>
              <a:avLst/>
              <a:gdLst/>
              <a:ahLst/>
              <a:cxnLst/>
              <a:rect l="l" t="t" r="r" b="b"/>
              <a:pathLst>
                <a:path w="123825" h="3175">
                  <a:moveTo>
                    <a:pt x="123765" y="0"/>
                  </a:moveTo>
                  <a:lnTo>
                    <a:pt x="0" y="0"/>
                  </a:lnTo>
                </a:path>
                <a:path w="123825" h="3175">
                  <a:moveTo>
                    <a:pt x="123765" y="0"/>
                  </a:moveTo>
                  <a:lnTo>
                    <a:pt x="123765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12889333" y="16376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12889333" y="16706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12889333" y="170367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12889333" y="17366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12889333" y="17696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12889333" y="18026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12889333" y="18357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12889333" y="186871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12889333" y="190171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12765589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12869532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12829927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12790323" y="16574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12765592" y="16574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12765589" y="165746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12869532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12829927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12790323" y="16904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12765592" y="16904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1286953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1282992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1279032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12765592" y="17234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12765589" y="16904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12869532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12829927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12790323" y="175648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12765592" y="1756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12765589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12765589" y="175648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12869532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12829927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12790323" y="17894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12765592" y="17894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1286953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1282992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1279032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12765592" y="18224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12765589" y="17894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12765589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12869532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12829927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12790323" y="185550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12765592" y="18555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12765589" y="185550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12869532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12829927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12790323" y="188851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12765592" y="188851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12765589" y="188851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1286953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1282992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1279032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12765592" y="19215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12889333" y="1624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12912630" y="187299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12912630" y="18333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12912630" y="17937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12912630" y="17541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12912630" y="17145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12912630" y="16749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12912630" y="16353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12909655" y="16244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12909655" y="164675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12909655" y="16863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12909655" y="17259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12909655" y="176556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12909655" y="180517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12909655" y="18447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12909655" y="188439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3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1290965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12949269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1298887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13028478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1306809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13107696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13147300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1318690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13226519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13266124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13305728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13345342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13384947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1342455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13464157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13503768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1354337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13582979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1362259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13662196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13701802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1374141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13781020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1382062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1386023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1389984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13939447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1397905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14018667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14058270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14097876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14137482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14177093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14216698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1425630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1429591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1433552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14375125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14414741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14454344" y="18957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14493950" y="189576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14479092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14439479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1439988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14360270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1432065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14281061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14241447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14201841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1416223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14122634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14083029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1404340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14003812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1396419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13924583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1388498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13845373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1380576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1376616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13726560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1368695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13647344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1360773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13568123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1352851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1348890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13449301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6" name="object 12536"/>
            <p:cNvSpPr/>
            <p:nvPr/>
          </p:nvSpPr>
          <p:spPr>
            <a:xfrm>
              <a:off x="1340969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13370092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1333047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13290882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13251266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1321165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13172060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13132455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13092833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13053227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13013621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7" name="object 12547"/>
            <p:cNvSpPr/>
            <p:nvPr/>
          </p:nvSpPr>
          <p:spPr>
            <a:xfrm>
              <a:off x="12974018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8" name="object 12548"/>
            <p:cNvSpPr/>
            <p:nvPr/>
          </p:nvSpPr>
          <p:spPr>
            <a:xfrm>
              <a:off x="12934404" y="18927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12912630" y="18927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14186644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14194893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14203155" y="170192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14211427" y="174066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14219666" y="177940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14227939" y="181814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14236200" y="18568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1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14244449" y="18956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14084529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9" name="object 12559"/>
            <p:cNvSpPr/>
            <p:nvPr/>
          </p:nvSpPr>
          <p:spPr>
            <a:xfrm>
              <a:off x="14076285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0" name="object 12560"/>
            <p:cNvSpPr/>
            <p:nvPr/>
          </p:nvSpPr>
          <p:spPr>
            <a:xfrm>
              <a:off x="14068019" y="170192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14059745" y="174066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46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14051508" y="177940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14043244" y="181814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14034971" y="18568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14026733" y="18956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13754182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1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13762429" y="166318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13770692" y="170192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13778964" y="174066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13787228" y="17793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13795500" y="18181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13803748" y="18568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2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13812012" y="189560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13652075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13643821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13635555" y="17019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13627313" y="17406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13619045" y="17794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13610806" y="181814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13602535" y="185688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13594286" y="18956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46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13321872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13330136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13338384" y="17019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13346647" y="17406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13354893" y="17794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13363166" y="181814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2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13371405" y="185688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3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13379677" y="18956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4115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13219781" y="162445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13211540" y="16631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04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13203261" y="17019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46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13195031" y="17406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04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13186760" y="17794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13178509" y="181814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13170251" y="185688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3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13161998" y="18956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4115" y="0"/>
                  </a:moveTo>
                  <a:lnTo>
                    <a:pt x="0" y="19371"/>
                  </a:lnTo>
                </a:path>
              </a:pathLst>
            </a:custGeom>
            <a:ln w="3175">
              <a:solidFill>
                <a:srgbClr val="A4A7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13380990" y="2661193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920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13460200" y="2661193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h="257810">
                  <a:moveTo>
                    <a:pt x="0" y="0"/>
                  </a:moveTo>
                  <a:lnTo>
                    <a:pt x="0" y="257447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0" name="object 12600"/>
            <p:cNvSpPr/>
            <p:nvPr/>
          </p:nvSpPr>
          <p:spPr>
            <a:xfrm>
              <a:off x="13380988" y="291864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92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1" name="object 12601"/>
            <p:cNvSpPr/>
            <p:nvPr/>
          </p:nvSpPr>
          <p:spPr>
            <a:xfrm>
              <a:off x="13037389" y="2661194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h="257810">
                  <a:moveTo>
                    <a:pt x="0" y="2574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13037389" y="2661193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9212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13037396" y="291864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92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13116608" y="28480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13499798" y="2443360"/>
              <a:ext cx="297180" cy="40005"/>
            </a:xfrm>
            <a:custGeom>
              <a:avLst/>
              <a:gdLst/>
              <a:ahLst/>
              <a:cxnLst/>
              <a:rect l="l" t="t" r="r" b="b"/>
              <a:pathLst>
                <a:path w="297180" h="40005">
                  <a:moveTo>
                    <a:pt x="297069" y="0"/>
                  </a:moveTo>
                  <a:lnTo>
                    <a:pt x="0" y="0"/>
                  </a:lnTo>
                  <a:lnTo>
                    <a:pt x="0" y="39600"/>
                  </a:lnTo>
                  <a:lnTo>
                    <a:pt x="297069" y="39600"/>
                  </a:lnTo>
                  <a:lnTo>
                    <a:pt x="297069" y="0"/>
                  </a:lnTo>
                  <a:close/>
                </a:path>
              </a:pathLst>
            </a:custGeom>
            <a:solidFill>
              <a:srgbClr val="D0D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13056697" y="2408696"/>
              <a:ext cx="1297305" cy="0"/>
            </a:xfrm>
            <a:custGeom>
              <a:avLst/>
              <a:gdLst/>
              <a:ahLst/>
              <a:cxnLst/>
              <a:rect l="l" t="t" r="r" b="b"/>
              <a:pathLst>
                <a:path w="1297305">
                  <a:moveTo>
                    <a:pt x="0" y="0"/>
                  </a:moveTo>
                  <a:lnTo>
                    <a:pt x="12971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14353840" y="24086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8" name="object 12608"/>
            <p:cNvSpPr/>
            <p:nvPr/>
          </p:nvSpPr>
          <p:spPr>
            <a:xfrm>
              <a:off x="13056696" y="2413647"/>
              <a:ext cx="1297305" cy="0"/>
            </a:xfrm>
            <a:custGeom>
              <a:avLst/>
              <a:gdLst/>
              <a:ahLst/>
              <a:cxnLst/>
              <a:rect l="l" t="t" r="r" b="b"/>
              <a:pathLst>
                <a:path w="1297305">
                  <a:moveTo>
                    <a:pt x="1297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9" name="object 12609"/>
            <p:cNvSpPr/>
            <p:nvPr/>
          </p:nvSpPr>
          <p:spPr>
            <a:xfrm>
              <a:off x="13056697" y="240869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0" name="object 12610"/>
            <p:cNvSpPr/>
            <p:nvPr/>
          </p:nvSpPr>
          <p:spPr>
            <a:xfrm>
              <a:off x="12857702" y="240869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64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1" name="object 12611"/>
            <p:cNvSpPr/>
            <p:nvPr/>
          </p:nvSpPr>
          <p:spPr>
            <a:xfrm>
              <a:off x="12856215" y="24072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86" y="1486"/>
                  </a:moveTo>
                  <a:lnTo>
                    <a:pt x="670" y="1486"/>
                  </a:lnTo>
                  <a:lnTo>
                    <a:pt x="0" y="8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2" name="object 12612"/>
            <p:cNvSpPr/>
            <p:nvPr/>
          </p:nvSpPr>
          <p:spPr>
            <a:xfrm>
              <a:off x="12914137" y="2407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486" y="0"/>
                  </a:moveTo>
                  <a:lnTo>
                    <a:pt x="1486" y="816"/>
                  </a:lnTo>
                  <a:lnTo>
                    <a:pt x="837" y="1486"/>
                  </a:ln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3" name="object 12613"/>
            <p:cNvSpPr/>
            <p:nvPr/>
          </p:nvSpPr>
          <p:spPr>
            <a:xfrm>
              <a:off x="15398484" y="2175992"/>
              <a:ext cx="36195" cy="1905"/>
            </a:xfrm>
            <a:custGeom>
              <a:avLst/>
              <a:gdLst/>
              <a:ahLst/>
              <a:cxnLst/>
              <a:rect l="l" t="t" r="r" b="b"/>
              <a:pathLst>
                <a:path w="36194" h="1905">
                  <a:moveTo>
                    <a:pt x="35642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33862" y="1780"/>
                  </a:lnTo>
                  <a:lnTo>
                    <a:pt x="35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4" name="object 12614"/>
            <p:cNvSpPr/>
            <p:nvPr/>
          </p:nvSpPr>
          <p:spPr>
            <a:xfrm>
              <a:off x="15400263" y="217777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0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5" name="object 12615"/>
            <p:cNvSpPr/>
            <p:nvPr/>
          </p:nvSpPr>
          <p:spPr>
            <a:xfrm>
              <a:off x="15398475" y="2175992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6" name="object 12616"/>
            <p:cNvSpPr/>
            <p:nvPr/>
          </p:nvSpPr>
          <p:spPr>
            <a:xfrm>
              <a:off x="15219756" y="2175996"/>
              <a:ext cx="1905" cy="29845"/>
            </a:xfrm>
            <a:custGeom>
              <a:avLst/>
              <a:gdLst/>
              <a:ahLst/>
              <a:cxnLst/>
              <a:rect l="l" t="t" r="r" b="b"/>
              <a:pathLst>
                <a:path w="1905" h="29844">
                  <a:moveTo>
                    <a:pt x="1780" y="0"/>
                  </a:moveTo>
                  <a:lnTo>
                    <a:pt x="0" y="0"/>
                  </a:lnTo>
                  <a:lnTo>
                    <a:pt x="0" y="29506"/>
                  </a:lnTo>
                  <a:lnTo>
                    <a:pt x="1780" y="2950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7" name="object 12617"/>
            <p:cNvSpPr/>
            <p:nvPr/>
          </p:nvSpPr>
          <p:spPr>
            <a:xfrm>
              <a:off x="15219756" y="21759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8" name="object 12618"/>
            <p:cNvSpPr/>
            <p:nvPr/>
          </p:nvSpPr>
          <p:spPr>
            <a:xfrm>
              <a:off x="15219756" y="22054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9" name="object 12619"/>
            <p:cNvSpPr/>
            <p:nvPr/>
          </p:nvSpPr>
          <p:spPr>
            <a:xfrm>
              <a:off x="15221538" y="21759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0" name="object 12620"/>
            <p:cNvSpPr/>
            <p:nvPr/>
          </p:nvSpPr>
          <p:spPr>
            <a:xfrm>
              <a:off x="15219758" y="21759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1" name="object 12621"/>
            <p:cNvSpPr/>
            <p:nvPr/>
          </p:nvSpPr>
          <p:spPr>
            <a:xfrm>
              <a:off x="14716735" y="1463071"/>
              <a:ext cx="2540" cy="57785"/>
            </a:xfrm>
            <a:custGeom>
              <a:avLst/>
              <a:gdLst/>
              <a:ahLst/>
              <a:cxnLst/>
              <a:rect l="l" t="t" r="r" b="b"/>
              <a:pathLst>
                <a:path w="2540" h="57784">
                  <a:moveTo>
                    <a:pt x="1968" y="0"/>
                  </a:moveTo>
                  <a:lnTo>
                    <a:pt x="0" y="0"/>
                  </a:lnTo>
                  <a:lnTo>
                    <a:pt x="0" y="57429"/>
                  </a:lnTo>
                  <a:lnTo>
                    <a:pt x="1968" y="57429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2" name="object 12622"/>
            <p:cNvSpPr/>
            <p:nvPr/>
          </p:nvSpPr>
          <p:spPr>
            <a:xfrm>
              <a:off x="14716738" y="14630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3" name="object 12623"/>
            <p:cNvSpPr/>
            <p:nvPr/>
          </p:nvSpPr>
          <p:spPr>
            <a:xfrm>
              <a:off x="14716740" y="146307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4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4" name="object 12624"/>
            <p:cNvSpPr/>
            <p:nvPr/>
          </p:nvSpPr>
          <p:spPr>
            <a:xfrm>
              <a:off x="14716738" y="15205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5" name="object 12625"/>
            <p:cNvSpPr/>
            <p:nvPr/>
          </p:nvSpPr>
          <p:spPr>
            <a:xfrm>
              <a:off x="14718718" y="146307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4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6" name="object 12626"/>
            <p:cNvSpPr/>
            <p:nvPr/>
          </p:nvSpPr>
          <p:spPr>
            <a:xfrm>
              <a:off x="14716738" y="15343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7" name="object 12627"/>
            <p:cNvSpPr/>
            <p:nvPr/>
          </p:nvSpPr>
          <p:spPr>
            <a:xfrm>
              <a:off x="14716740" y="14917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8" name="object 12628"/>
            <p:cNvSpPr/>
            <p:nvPr/>
          </p:nvSpPr>
          <p:spPr>
            <a:xfrm>
              <a:off x="14716740" y="15313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9" name="object 12629"/>
            <p:cNvSpPr/>
            <p:nvPr/>
          </p:nvSpPr>
          <p:spPr>
            <a:xfrm>
              <a:off x="14718718" y="15313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0" name="object 12630"/>
            <p:cNvSpPr/>
            <p:nvPr/>
          </p:nvSpPr>
          <p:spPr>
            <a:xfrm>
              <a:off x="14716738" y="14630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1" name="object 12631"/>
            <p:cNvSpPr/>
            <p:nvPr/>
          </p:nvSpPr>
          <p:spPr>
            <a:xfrm>
              <a:off x="14716738" y="14917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2" name="object 12632"/>
            <p:cNvSpPr/>
            <p:nvPr/>
          </p:nvSpPr>
          <p:spPr>
            <a:xfrm>
              <a:off x="14716740" y="14630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3" name="object 12633"/>
            <p:cNvSpPr/>
            <p:nvPr/>
          </p:nvSpPr>
          <p:spPr>
            <a:xfrm>
              <a:off x="14716730" y="14917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4" name="object 12634"/>
            <p:cNvSpPr/>
            <p:nvPr/>
          </p:nvSpPr>
          <p:spPr>
            <a:xfrm>
              <a:off x="14716730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5" name="object 12635"/>
            <p:cNvSpPr/>
            <p:nvPr/>
          </p:nvSpPr>
          <p:spPr>
            <a:xfrm>
              <a:off x="14878142" y="14145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6" name="object 12636"/>
            <p:cNvSpPr/>
            <p:nvPr/>
          </p:nvSpPr>
          <p:spPr>
            <a:xfrm>
              <a:off x="14880122" y="14056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7" name="object 12637"/>
            <p:cNvSpPr/>
            <p:nvPr/>
          </p:nvSpPr>
          <p:spPr>
            <a:xfrm>
              <a:off x="14878142" y="1443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8" name="object 12638"/>
            <p:cNvSpPr/>
            <p:nvPr/>
          </p:nvSpPr>
          <p:spPr>
            <a:xfrm>
              <a:off x="14878143" y="1434353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9" name="object 12639"/>
            <p:cNvSpPr/>
            <p:nvPr/>
          </p:nvSpPr>
          <p:spPr>
            <a:xfrm>
              <a:off x="14878143" y="134821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0" name="object 12640"/>
            <p:cNvSpPr/>
            <p:nvPr/>
          </p:nvSpPr>
          <p:spPr>
            <a:xfrm>
              <a:off x="14878142" y="13571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1" name="object 12641"/>
            <p:cNvSpPr/>
            <p:nvPr/>
          </p:nvSpPr>
          <p:spPr>
            <a:xfrm>
              <a:off x="14878142" y="13858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2" name="object 12642"/>
            <p:cNvSpPr/>
            <p:nvPr/>
          </p:nvSpPr>
          <p:spPr>
            <a:xfrm>
              <a:off x="14880122" y="13769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3" name="object 12643"/>
            <p:cNvSpPr/>
            <p:nvPr/>
          </p:nvSpPr>
          <p:spPr>
            <a:xfrm>
              <a:off x="14880122" y="134821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4" name="object 12644"/>
            <p:cNvSpPr/>
            <p:nvPr/>
          </p:nvSpPr>
          <p:spPr>
            <a:xfrm>
              <a:off x="14878143" y="13769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5" name="object 12645"/>
            <p:cNvSpPr/>
            <p:nvPr/>
          </p:nvSpPr>
          <p:spPr>
            <a:xfrm>
              <a:off x="14878143" y="14056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6" name="object 12646"/>
            <p:cNvSpPr/>
            <p:nvPr/>
          </p:nvSpPr>
          <p:spPr>
            <a:xfrm>
              <a:off x="14878142" y="12709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7" name="object 12647"/>
            <p:cNvSpPr/>
            <p:nvPr/>
          </p:nvSpPr>
          <p:spPr>
            <a:xfrm>
              <a:off x="14878143" y="1262063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8" name="object 12648"/>
            <p:cNvSpPr/>
            <p:nvPr/>
          </p:nvSpPr>
          <p:spPr>
            <a:xfrm>
              <a:off x="14878142" y="12996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9" name="object 12649"/>
            <p:cNvSpPr/>
            <p:nvPr/>
          </p:nvSpPr>
          <p:spPr>
            <a:xfrm>
              <a:off x="14878143" y="1290777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0" name="object 12650"/>
            <p:cNvSpPr/>
            <p:nvPr/>
          </p:nvSpPr>
          <p:spPr>
            <a:xfrm>
              <a:off x="14878142" y="13284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1" name="object 12651"/>
            <p:cNvSpPr/>
            <p:nvPr/>
          </p:nvSpPr>
          <p:spPr>
            <a:xfrm>
              <a:off x="14878143" y="131949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2" name="object 12652"/>
            <p:cNvSpPr/>
            <p:nvPr/>
          </p:nvSpPr>
          <p:spPr>
            <a:xfrm>
              <a:off x="14878143" y="1463065"/>
              <a:ext cx="2540" cy="57785"/>
            </a:xfrm>
            <a:custGeom>
              <a:avLst/>
              <a:gdLst/>
              <a:ahLst/>
              <a:cxnLst/>
              <a:rect l="l" t="t" r="r" b="b"/>
              <a:pathLst>
                <a:path w="2540" h="57784">
                  <a:moveTo>
                    <a:pt x="1989" y="0"/>
                  </a:moveTo>
                  <a:lnTo>
                    <a:pt x="0" y="0"/>
                  </a:lnTo>
                  <a:lnTo>
                    <a:pt x="0" y="57432"/>
                  </a:lnTo>
                  <a:lnTo>
                    <a:pt x="1989" y="57432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3" name="object 12653"/>
            <p:cNvSpPr/>
            <p:nvPr/>
          </p:nvSpPr>
          <p:spPr>
            <a:xfrm>
              <a:off x="14878143" y="14630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4" name="object 12654"/>
            <p:cNvSpPr/>
            <p:nvPr/>
          </p:nvSpPr>
          <p:spPr>
            <a:xfrm>
              <a:off x="14878142" y="146307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4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5" name="object 12655"/>
            <p:cNvSpPr/>
            <p:nvPr/>
          </p:nvSpPr>
          <p:spPr>
            <a:xfrm>
              <a:off x="14878143" y="15205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6" name="object 12656"/>
            <p:cNvSpPr/>
            <p:nvPr/>
          </p:nvSpPr>
          <p:spPr>
            <a:xfrm>
              <a:off x="14880122" y="146307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4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7" name="object 12657"/>
            <p:cNvSpPr/>
            <p:nvPr/>
          </p:nvSpPr>
          <p:spPr>
            <a:xfrm>
              <a:off x="14878143" y="15343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8" name="object 12658"/>
            <p:cNvSpPr/>
            <p:nvPr/>
          </p:nvSpPr>
          <p:spPr>
            <a:xfrm>
              <a:off x="14878142" y="15145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9" name="object 12659"/>
            <p:cNvSpPr/>
            <p:nvPr/>
          </p:nvSpPr>
          <p:spPr>
            <a:xfrm>
              <a:off x="14878143" y="1491786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0" name="object 12660"/>
            <p:cNvSpPr/>
            <p:nvPr/>
          </p:nvSpPr>
          <p:spPr>
            <a:xfrm>
              <a:off x="14880122" y="15313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1" name="object 12661"/>
            <p:cNvSpPr/>
            <p:nvPr/>
          </p:nvSpPr>
          <p:spPr>
            <a:xfrm>
              <a:off x="14878143" y="146307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19">
                  <a:moveTo>
                    <a:pt x="1978" y="0"/>
                  </a:moveTo>
                  <a:lnTo>
                    <a:pt x="0" y="0"/>
                  </a:lnTo>
                </a:path>
                <a:path w="2540" h="20319">
                  <a:moveTo>
                    <a:pt x="1978" y="0"/>
                  </a:moveTo>
                  <a:lnTo>
                    <a:pt x="1978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2" name="object 12662"/>
            <p:cNvSpPr/>
            <p:nvPr/>
          </p:nvSpPr>
          <p:spPr>
            <a:xfrm>
              <a:off x="14860311" y="149178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3" name="object 12663"/>
            <p:cNvSpPr/>
            <p:nvPr/>
          </p:nvSpPr>
          <p:spPr>
            <a:xfrm>
              <a:off x="14860311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4" name="object 12664"/>
            <p:cNvSpPr/>
            <p:nvPr/>
          </p:nvSpPr>
          <p:spPr>
            <a:xfrm>
              <a:off x="14718713" y="1463065"/>
              <a:ext cx="160020" cy="56515"/>
            </a:xfrm>
            <a:custGeom>
              <a:avLst/>
              <a:gdLst/>
              <a:ahLst/>
              <a:cxnLst/>
              <a:rect l="l" t="t" r="r" b="b"/>
              <a:pathLst>
                <a:path w="160019" h="56515">
                  <a:moveTo>
                    <a:pt x="159429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59429" y="55945"/>
                  </a:lnTo>
                  <a:lnTo>
                    <a:pt x="1594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5" name="object 12665"/>
            <p:cNvSpPr/>
            <p:nvPr/>
          </p:nvSpPr>
          <p:spPr>
            <a:xfrm>
              <a:off x="14858341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6" name="object 12666"/>
            <p:cNvSpPr/>
            <p:nvPr/>
          </p:nvSpPr>
          <p:spPr>
            <a:xfrm>
              <a:off x="14818719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7" name="object 12667"/>
            <p:cNvSpPr/>
            <p:nvPr/>
          </p:nvSpPr>
          <p:spPr>
            <a:xfrm>
              <a:off x="14779113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8" name="object 12668"/>
            <p:cNvSpPr/>
            <p:nvPr/>
          </p:nvSpPr>
          <p:spPr>
            <a:xfrm>
              <a:off x="14739510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9" name="object 12669"/>
            <p:cNvSpPr/>
            <p:nvPr/>
          </p:nvSpPr>
          <p:spPr>
            <a:xfrm>
              <a:off x="14718708" y="129077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0" name="object 12670"/>
            <p:cNvSpPr/>
            <p:nvPr/>
          </p:nvSpPr>
          <p:spPr>
            <a:xfrm>
              <a:off x="14858341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1" name="object 12671"/>
            <p:cNvSpPr/>
            <p:nvPr/>
          </p:nvSpPr>
          <p:spPr>
            <a:xfrm>
              <a:off x="14818719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2" name="object 12672"/>
            <p:cNvSpPr/>
            <p:nvPr/>
          </p:nvSpPr>
          <p:spPr>
            <a:xfrm>
              <a:off x="14779113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3" name="object 12673"/>
            <p:cNvSpPr/>
            <p:nvPr/>
          </p:nvSpPr>
          <p:spPr>
            <a:xfrm>
              <a:off x="14739510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4" name="object 12674"/>
            <p:cNvSpPr/>
            <p:nvPr/>
          </p:nvSpPr>
          <p:spPr>
            <a:xfrm>
              <a:off x="14718708" y="1319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5" name="object 12675"/>
            <p:cNvSpPr/>
            <p:nvPr/>
          </p:nvSpPr>
          <p:spPr>
            <a:xfrm>
              <a:off x="14858341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6" name="object 12676"/>
            <p:cNvSpPr/>
            <p:nvPr/>
          </p:nvSpPr>
          <p:spPr>
            <a:xfrm>
              <a:off x="14818719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7" name="object 12677"/>
            <p:cNvSpPr/>
            <p:nvPr/>
          </p:nvSpPr>
          <p:spPr>
            <a:xfrm>
              <a:off x="14779113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8" name="object 12678"/>
            <p:cNvSpPr/>
            <p:nvPr/>
          </p:nvSpPr>
          <p:spPr>
            <a:xfrm>
              <a:off x="14739510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9" name="object 12679"/>
            <p:cNvSpPr/>
            <p:nvPr/>
          </p:nvSpPr>
          <p:spPr>
            <a:xfrm>
              <a:off x="14718708" y="134821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0" name="object 12680"/>
            <p:cNvSpPr/>
            <p:nvPr/>
          </p:nvSpPr>
          <p:spPr>
            <a:xfrm>
              <a:off x="14858341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1" name="object 12681"/>
            <p:cNvSpPr/>
            <p:nvPr/>
          </p:nvSpPr>
          <p:spPr>
            <a:xfrm>
              <a:off x="14818719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2" name="object 12682"/>
            <p:cNvSpPr/>
            <p:nvPr/>
          </p:nvSpPr>
          <p:spPr>
            <a:xfrm>
              <a:off x="14779113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3" name="object 12683"/>
            <p:cNvSpPr/>
            <p:nvPr/>
          </p:nvSpPr>
          <p:spPr>
            <a:xfrm>
              <a:off x="14739510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4" name="object 12684"/>
            <p:cNvSpPr/>
            <p:nvPr/>
          </p:nvSpPr>
          <p:spPr>
            <a:xfrm>
              <a:off x="14718708" y="137692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5" name="object 12685"/>
            <p:cNvSpPr/>
            <p:nvPr/>
          </p:nvSpPr>
          <p:spPr>
            <a:xfrm>
              <a:off x="14858341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6" name="object 12686"/>
            <p:cNvSpPr/>
            <p:nvPr/>
          </p:nvSpPr>
          <p:spPr>
            <a:xfrm>
              <a:off x="14818719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7" name="object 12687"/>
            <p:cNvSpPr/>
            <p:nvPr/>
          </p:nvSpPr>
          <p:spPr>
            <a:xfrm>
              <a:off x="14779113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8" name="object 12688"/>
            <p:cNvSpPr/>
            <p:nvPr/>
          </p:nvSpPr>
          <p:spPr>
            <a:xfrm>
              <a:off x="14739510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9" name="object 12689"/>
            <p:cNvSpPr/>
            <p:nvPr/>
          </p:nvSpPr>
          <p:spPr>
            <a:xfrm>
              <a:off x="14718708" y="140563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0" name="object 12690"/>
            <p:cNvSpPr/>
            <p:nvPr/>
          </p:nvSpPr>
          <p:spPr>
            <a:xfrm>
              <a:off x="14858341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1" name="object 12691"/>
            <p:cNvSpPr/>
            <p:nvPr/>
          </p:nvSpPr>
          <p:spPr>
            <a:xfrm>
              <a:off x="14818719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2" name="object 12692"/>
            <p:cNvSpPr/>
            <p:nvPr/>
          </p:nvSpPr>
          <p:spPr>
            <a:xfrm>
              <a:off x="14779113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3" name="object 12693"/>
            <p:cNvSpPr/>
            <p:nvPr/>
          </p:nvSpPr>
          <p:spPr>
            <a:xfrm>
              <a:off x="14739510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4" name="object 12694"/>
            <p:cNvSpPr/>
            <p:nvPr/>
          </p:nvSpPr>
          <p:spPr>
            <a:xfrm>
              <a:off x="14718708" y="14343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5" name="object 12695"/>
            <p:cNvSpPr/>
            <p:nvPr/>
          </p:nvSpPr>
          <p:spPr>
            <a:xfrm>
              <a:off x="14718718" y="1519015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>
                  <a:moveTo>
                    <a:pt x="0" y="0"/>
                  </a:moveTo>
                  <a:lnTo>
                    <a:pt x="1594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6" name="object 12696"/>
            <p:cNvSpPr/>
            <p:nvPr/>
          </p:nvSpPr>
          <p:spPr>
            <a:xfrm>
              <a:off x="14718712" y="1463071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>
                  <a:moveTo>
                    <a:pt x="159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7" name="object 12697"/>
            <p:cNvSpPr/>
            <p:nvPr/>
          </p:nvSpPr>
          <p:spPr>
            <a:xfrm>
              <a:off x="14718718" y="153287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8" name="object 12698"/>
            <p:cNvSpPr/>
            <p:nvPr/>
          </p:nvSpPr>
          <p:spPr>
            <a:xfrm>
              <a:off x="14797936" y="15328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9" name="object 12699"/>
            <p:cNvSpPr/>
            <p:nvPr/>
          </p:nvSpPr>
          <p:spPr>
            <a:xfrm>
              <a:off x="14817737" y="153287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0" name="object 12700"/>
            <p:cNvSpPr/>
            <p:nvPr/>
          </p:nvSpPr>
          <p:spPr>
            <a:xfrm>
              <a:off x="14878142" y="152054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1" name="object 12701"/>
            <p:cNvSpPr/>
            <p:nvPr/>
          </p:nvSpPr>
          <p:spPr>
            <a:xfrm>
              <a:off x="14878142" y="15190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2" name="object 12702"/>
            <p:cNvSpPr/>
            <p:nvPr/>
          </p:nvSpPr>
          <p:spPr>
            <a:xfrm>
              <a:off x="14878142" y="146306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3" name="object 12703"/>
            <p:cNvSpPr/>
            <p:nvPr/>
          </p:nvSpPr>
          <p:spPr>
            <a:xfrm>
              <a:off x="14878142" y="1443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4" name="object 12704"/>
            <p:cNvSpPr/>
            <p:nvPr/>
          </p:nvSpPr>
          <p:spPr>
            <a:xfrm>
              <a:off x="14878142" y="14145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5" name="object 12705"/>
            <p:cNvSpPr/>
            <p:nvPr/>
          </p:nvSpPr>
          <p:spPr>
            <a:xfrm>
              <a:off x="14878142" y="13858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6" name="object 12706"/>
            <p:cNvSpPr/>
            <p:nvPr/>
          </p:nvSpPr>
          <p:spPr>
            <a:xfrm>
              <a:off x="14878142" y="13571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7" name="object 12707"/>
            <p:cNvSpPr/>
            <p:nvPr/>
          </p:nvSpPr>
          <p:spPr>
            <a:xfrm>
              <a:off x="14878142" y="13284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8" name="object 12708"/>
            <p:cNvSpPr/>
            <p:nvPr/>
          </p:nvSpPr>
          <p:spPr>
            <a:xfrm>
              <a:off x="14878142" y="12996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9" name="object 12709"/>
            <p:cNvSpPr/>
            <p:nvPr/>
          </p:nvSpPr>
          <p:spPr>
            <a:xfrm>
              <a:off x="14878142" y="12709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0" name="object 12710"/>
            <p:cNvSpPr/>
            <p:nvPr/>
          </p:nvSpPr>
          <p:spPr>
            <a:xfrm>
              <a:off x="14858341" y="126206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1" name="object 12711"/>
            <p:cNvSpPr/>
            <p:nvPr/>
          </p:nvSpPr>
          <p:spPr>
            <a:xfrm>
              <a:off x="14818719" y="126206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2" name="object 12712"/>
            <p:cNvSpPr/>
            <p:nvPr/>
          </p:nvSpPr>
          <p:spPr>
            <a:xfrm>
              <a:off x="14779113" y="126206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3" name="object 12713"/>
            <p:cNvSpPr/>
            <p:nvPr/>
          </p:nvSpPr>
          <p:spPr>
            <a:xfrm>
              <a:off x="14739510" y="126206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4" name="object 12714"/>
            <p:cNvSpPr/>
            <p:nvPr/>
          </p:nvSpPr>
          <p:spPr>
            <a:xfrm>
              <a:off x="14718720" y="12620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5" name="object 12715"/>
            <p:cNvSpPr/>
            <p:nvPr/>
          </p:nvSpPr>
          <p:spPr>
            <a:xfrm>
              <a:off x="14718718" y="152054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6" name="object 12716"/>
            <p:cNvSpPr/>
            <p:nvPr/>
          </p:nvSpPr>
          <p:spPr>
            <a:xfrm>
              <a:off x="14718718" y="15190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7" name="object 12717"/>
            <p:cNvSpPr/>
            <p:nvPr/>
          </p:nvSpPr>
          <p:spPr>
            <a:xfrm>
              <a:off x="14718718" y="1463069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8" name="object 12718"/>
            <p:cNvSpPr/>
            <p:nvPr/>
          </p:nvSpPr>
          <p:spPr>
            <a:xfrm>
              <a:off x="14718718" y="144327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9" name="object 12719"/>
            <p:cNvSpPr/>
            <p:nvPr/>
          </p:nvSpPr>
          <p:spPr>
            <a:xfrm>
              <a:off x="14718718" y="141454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0" name="object 12720"/>
            <p:cNvSpPr/>
            <p:nvPr/>
          </p:nvSpPr>
          <p:spPr>
            <a:xfrm>
              <a:off x="14718718" y="138583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1" name="object 12721"/>
            <p:cNvSpPr/>
            <p:nvPr/>
          </p:nvSpPr>
          <p:spPr>
            <a:xfrm>
              <a:off x="14718718" y="135712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2" name="object 12722"/>
            <p:cNvSpPr/>
            <p:nvPr/>
          </p:nvSpPr>
          <p:spPr>
            <a:xfrm>
              <a:off x="14718718" y="13284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3" name="object 12723"/>
            <p:cNvSpPr/>
            <p:nvPr/>
          </p:nvSpPr>
          <p:spPr>
            <a:xfrm>
              <a:off x="14718718" y="12996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4" name="object 12724"/>
            <p:cNvSpPr/>
            <p:nvPr/>
          </p:nvSpPr>
          <p:spPr>
            <a:xfrm>
              <a:off x="14718718" y="127096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5" name="object 12725"/>
            <p:cNvSpPr/>
            <p:nvPr/>
          </p:nvSpPr>
          <p:spPr>
            <a:xfrm>
              <a:off x="12912630" y="15165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6" name="object 12726"/>
            <p:cNvSpPr/>
            <p:nvPr/>
          </p:nvSpPr>
          <p:spPr>
            <a:xfrm>
              <a:off x="12912630" y="147692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7" name="object 12727"/>
            <p:cNvSpPr/>
            <p:nvPr/>
          </p:nvSpPr>
          <p:spPr>
            <a:xfrm>
              <a:off x="12912630" y="144871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8" name="object 12728"/>
            <p:cNvSpPr/>
            <p:nvPr/>
          </p:nvSpPr>
          <p:spPr>
            <a:xfrm>
              <a:off x="12909656" y="14487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9" name="object 12729"/>
            <p:cNvSpPr/>
            <p:nvPr/>
          </p:nvSpPr>
          <p:spPr>
            <a:xfrm>
              <a:off x="12909655" y="14487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0" name="object 12730"/>
            <p:cNvSpPr/>
            <p:nvPr/>
          </p:nvSpPr>
          <p:spPr>
            <a:xfrm>
              <a:off x="12909655" y="14883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1" name="object 12731"/>
            <p:cNvSpPr/>
            <p:nvPr/>
          </p:nvSpPr>
          <p:spPr>
            <a:xfrm>
              <a:off x="12909655" y="15279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2" name="object 12732"/>
            <p:cNvSpPr/>
            <p:nvPr/>
          </p:nvSpPr>
          <p:spPr>
            <a:xfrm>
              <a:off x="14501871" y="151950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3" name="object 12733"/>
            <p:cNvSpPr/>
            <p:nvPr/>
          </p:nvSpPr>
          <p:spPr>
            <a:xfrm>
              <a:off x="14501871" y="147989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4" name="object 12734"/>
            <p:cNvSpPr/>
            <p:nvPr/>
          </p:nvSpPr>
          <p:spPr>
            <a:xfrm>
              <a:off x="14501871" y="14487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5" name="object 12735"/>
            <p:cNvSpPr/>
            <p:nvPr/>
          </p:nvSpPr>
          <p:spPr>
            <a:xfrm>
              <a:off x="14498897" y="14487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6" name="object 12736"/>
            <p:cNvSpPr/>
            <p:nvPr/>
          </p:nvSpPr>
          <p:spPr>
            <a:xfrm>
              <a:off x="14498903" y="144871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7" name="object 12737"/>
            <p:cNvSpPr/>
            <p:nvPr/>
          </p:nvSpPr>
          <p:spPr>
            <a:xfrm>
              <a:off x="14498903" y="148832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8" name="object 12738"/>
            <p:cNvSpPr/>
            <p:nvPr/>
          </p:nvSpPr>
          <p:spPr>
            <a:xfrm>
              <a:off x="14498903" y="152792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9" name="object 12739"/>
            <p:cNvSpPr/>
            <p:nvPr/>
          </p:nvSpPr>
          <p:spPr>
            <a:xfrm>
              <a:off x="12729444" y="1390271"/>
              <a:ext cx="1951989" cy="29209"/>
            </a:xfrm>
            <a:custGeom>
              <a:avLst/>
              <a:gdLst/>
              <a:ahLst/>
              <a:cxnLst/>
              <a:rect l="l" t="t" r="r" b="b"/>
              <a:pathLst>
                <a:path w="1951990" h="29209">
                  <a:moveTo>
                    <a:pt x="1951636" y="0"/>
                  </a:moveTo>
                  <a:lnTo>
                    <a:pt x="0" y="0"/>
                  </a:lnTo>
                  <a:lnTo>
                    <a:pt x="0" y="28742"/>
                  </a:lnTo>
                  <a:lnTo>
                    <a:pt x="1951636" y="28742"/>
                  </a:lnTo>
                  <a:lnTo>
                    <a:pt x="1951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0" name="object 12740"/>
            <p:cNvSpPr/>
            <p:nvPr/>
          </p:nvSpPr>
          <p:spPr>
            <a:xfrm>
              <a:off x="12729454" y="1390271"/>
              <a:ext cx="1951989" cy="0"/>
            </a:xfrm>
            <a:custGeom>
              <a:avLst/>
              <a:gdLst/>
              <a:ahLst/>
              <a:cxnLst/>
              <a:rect l="l" t="t" r="r" b="b"/>
              <a:pathLst>
                <a:path w="1951990">
                  <a:moveTo>
                    <a:pt x="19516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1" name="object 12741"/>
            <p:cNvSpPr/>
            <p:nvPr/>
          </p:nvSpPr>
          <p:spPr>
            <a:xfrm>
              <a:off x="12729446" y="1419007"/>
              <a:ext cx="1951989" cy="0"/>
            </a:xfrm>
            <a:custGeom>
              <a:avLst/>
              <a:gdLst/>
              <a:ahLst/>
              <a:cxnLst/>
              <a:rect l="l" t="t" r="r" b="b"/>
              <a:pathLst>
                <a:path w="1951990">
                  <a:moveTo>
                    <a:pt x="0" y="0"/>
                  </a:moveTo>
                  <a:lnTo>
                    <a:pt x="19516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2" name="object 12742"/>
            <p:cNvSpPr/>
            <p:nvPr/>
          </p:nvSpPr>
          <p:spPr>
            <a:xfrm>
              <a:off x="14681091" y="1326074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6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3" name="object 12743"/>
            <p:cNvSpPr/>
            <p:nvPr/>
          </p:nvSpPr>
          <p:spPr>
            <a:xfrm>
              <a:off x="12728460" y="1419014"/>
              <a:ext cx="1953895" cy="29845"/>
            </a:xfrm>
            <a:custGeom>
              <a:avLst/>
              <a:gdLst/>
              <a:ahLst/>
              <a:cxnLst/>
              <a:rect l="l" t="t" r="r" b="b"/>
              <a:pathLst>
                <a:path w="1953894" h="29844">
                  <a:moveTo>
                    <a:pt x="1953626" y="0"/>
                  </a:moveTo>
                  <a:lnTo>
                    <a:pt x="0" y="0"/>
                  </a:lnTo>
                  <a:lnTo>
                    <a:pt x="0" y="29695"/>
                  </a:lnTo>
                  <a:lnTo>
                    <a:pt x="1953626" y="29695"/>
                  </a:lnTo>
                  <a:lnTo>
                    <a:pt x="19536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4" name="object 12744"/>
            <p:cNvSpPr/>
            <p:nvPr/>
          </p:nvSpPr>
          <p:spPr>
            <a:xfrm>
              <a:off x="12728457" y="1448710"/>
              <a:ext cx="1953895" cy="0"/>
            </a:xfrm>
            <a:custGeom>
              <a:avLst/>
              <a:gdLst/>
              <a:ahLst/>
              <a:cxnLst/>
              <a:rect l="l" t="t" r="r" b="b"/>
              <a:pathLst>
                <a:path w="1953894">
                  <a:moveTo>
                    <a:pt x="0" y="0"/>
                  </a:moveTo>
                  <a:lnTo>
                    <a:pt x="19536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5" name="object 12745"/>
            <p:cNvSpPr/>
            <p:nvPr/>
          </p:nvSpPr>
          <p:spPr>
            <a:xfrm>
              <a:off x="12728454" y="1419007"/>
              <a:ext cx="1953895" cy="0"/>
            </a:xfrm>
            <a:custGeom>
              <a:avLst/>
              <a:gdLst/>
              <a:ahLst/>
              <a:cxnLst/>
              <a:rect l="l" t="t" r="r" b="b"/>
              <a:pathLst>
                <a:path w="1953894">
                  <a:moveTo>
                    <a:pt x="19536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6" name="object 12746"/>
            <p:cNvSpPr/>
            <p:nvPr/>
          </p:nvSpPr>
          <p:spPr>
            <a:xfrm>
              <a:off x="14682076" y="1390274"/>
              <a:ext cx="10795" cy="29209"/>
            </a:xfrm>
            <a:custGeom>
              <a:avLst/>
              <a:gdLst/>
              <a:ahLst/>
              <a:cxnLst/>
              <a:rect l="l" t="t" r="r" b="b"/>
              <a:pathLst>
                <a:path w="10794" h="29209">
                  <a:moveTo>
                    <a:pt x="10718" y="0"/>
                  </a:moveTo>
                  <a:lnTo>
                    <a:pt x="0" y="0"/>
                  </a:lnTo>
                  <a:lnTo>
                    <a:pt x="0" y="28740"/>
                  </a:lnTo>
                  <a:lnTo>
                    <a:pt x="107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7" name="object 12747"/>
            <p:cNvSpPr/>
            <p:nvPr/>
          </p:nvSpPr>
          <p:spPr>
            <a:xfrm>
              <a:off x="14682078" y="139027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8" name="object 12748"/>
            <p:cNvSpPr/>
            <p:nvPr/>
          </p:nvSpPr>
          <p:spPr>
            <a:xfrm>
              <a:off x="14682081" y="132607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9" name="object 12749"/>
            <p:cNvSpPr/>
            <p:nvPr/>
          </p:nvSpPr>
          <p:spPr>
            <a:xfrm>
              <a:off x="14682080" y="1326074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6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0" name="object 12750"/>
            <p:cNvSpPr/>
            <p:nvPr/>
          </p:nvSpPr>
          <p:spPr>
            <a:xfrm>
              <a:off x="12717734" y="1390271"/>
              <a:ext cx="10795" cy="29209"/>
            </a:xfrm>
            <a:custGeom>
              <a:avLst/>
              <a:gdLst/>
              <a:ahLst/>
              <a:cxnLst/>
              <a:rect l="l" t="t" r="r" b="b"/>
              <a:pathLst>
                <a:path w="10795" h="29209">
                  <a:moveTo>
                    <a:pt x="10722" y="0"/>
                  </a:moveTo>
                  <a:lnTo>
                    <a:pt x="0" y="0"/>
                  </a:lnTo>
                  <a:lnTo>
                    <a:pt x="10722" y="28742"/>
                  </a:lnTo>
                  <a:lnTo>
                    <a:pt x="107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1" name="object 12751"/>
            <p:cNvSpPr/>
            <p:nvPr/>
          </p:nvSpPr>
          <p:spPr>
            <a:xfrm>
              <a:off x="12717734" y="139027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7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52" name="object 12752"/>
          <p:cNvSpPr txBox="1"/>
          <p:nvPr/>
        </p:nvSpPr>
        <p:spPr>
          <a:xfrm>
            <a:off x="10344259" y="4863016"/>
            <a:ext cx="61594" cy="844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US" sz="350">
                <a:solidFill>
                  <a:srgbClr val="00000F"/>
                </a:solidFill>
                <a:latin typeface="Arial Narrow"/>
                <a:cs typeface="Arial Narrow"/>
              </a:rPr>
              <a:t>re</a:t>
            </a:r>
          </a:p>
        </p:txBody>
      </p:sp>
      <p:sp>
        <p:nvSpPr>
          <p:cNvPr id="12753" name="object 12753"/>
          <p:cNvSpPr txBox="1"/>
          <p:nvPr/>
        </p:nvSpPr>
        <p:spPr>
          <a:xfrm>
            <a:off x="10441389" y="5464633"/>
            <a:ext cx="113664" cy="762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lang="en-US" sz="300" b="1">
                <a:solidFill>
                  <a:srgbClr val="00000F"/>
                </a:solidFill>
                <a:latin typeface="Arial Narrow"/>
                <a:cs typeface="Arial Narrow"/>
              </a:rPr>
              <a:t>Lift B</a:t>
            </a:r>
          </a:p>
        </p:txBody>
      </p:sp>
      <p:sp>
        <p:nvSpPr>
          <p:cNvPr id="12754" name="object 12754"/>
          <p:cNvSpPr txBox="1"/>
          <p:nvPr/>
        </p:nvSpPr>
        <p:spPr>
          <a:xfrm>
            <a:off x="10440551" y="5223664"/>
            <a:ext cx="112395" cy="762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lang="en-US" sz="300" b="1">
                <a:solidFill>
                  <a:srgbClr val="00000F"/>
                </a:solidFill>
                <a:latin typeface="Arial Narrow"/>
                <a:cs typeface="Arial Narrow"/>
              </a:rPr>
              <a:t>Lift A</a:t>
            </a:r>
          </a:p>
        </p:txBody>
      </p:sp>
      <p:sp>
        <p:nvSpPr>
          <p:cNvPr id="12755" name="object 12755"/>
          <p:cNvSpPr txBox="1"/>
          <p:nvPr/>
        </p:nvSpPr>
        <p:spPr>
          <a:xfrm>
            <a:off x="11039033" y="5485727"/>
            <a:ext cx="113664" cy="762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lang="en-US" sz="300" b="1">
                <a:solidFill>
                  <a:srgbClr val="00000F"/>
                </a:solidFill>
                <a:latin typeface="Arial Narrow"/>
                <a:cs typeface="Arial Narrow"/>
              </a:rPr>
              <a:t>Lift D</a:t>
            </a:r>
          </a:p>
        </p:txBody>
      </p:sp>
      <p:sp>
        <p:nvSpPr>
          <p:cNvPr id="12756" name="object 12756"/>
          <p:cNvSpPr txBox="1"/>
          <p:nvPr/>
        </p:nvSpPr>
        <p:spPr>
          <a:xfrm>
            <a:off x="10993405" y="5232512"/>
            <a:ext cx="207010" cy="762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lang="en-US" sz="300" b="1">
                <a:solidFill>
                  <a:srgbClr val="00000F"/>
                </a:solidFill>
                <a:latin typeface="Arial Narrow"/>
                <a:cs typeface="Arial Narrow"/>
              </a:rPr>
              <a:t>Lift C/ FWL</a:t>
            </a:r>
          </a:p>
        </p:txBody>
      </p:sp>
      <p:sp>
        <p:nvSpPr>
          <p:cNvPr id="12757" name="object 12757"/>
          <p:cNvSpPr txBox="1"/>
          <p:nvPr/>
        </p:nvSpPr>
        <p:spPr>
          <a:xfrm>
            <a:off x="11532523" y="4816182"/>
            <a:ext cx="63500" cy="844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US" sz="350">
                <a:solidFill>
                  <a:srgbClr val="00000F"/>
                </a:solidFill>
                <a:latin typeface="Arial Narrow"/>
                <a:cs typeface="Arial Narrow"/>
              </a:rPr>
              <a:t>IV</a:t>
            </a:r>
          </a:p>
        </p:txBody>
      </p:sp>
      <p:grpSp>
        <p:nvGrpSpPr>
          <p:cNvPr id="12758" name="object 12758"/>
          <p:cNvGrpSpPr/>
          <p:nvPr/>
        </p:nvGrpSpPr>
        <p:grpSpPr>
          <a:xfrm>
            <a:off x="10367862" y="724877"/>
            <a:ext cx="6372225" cy="5495925"/>
            <a:chOff x="10367862" y="724877"/>
            <a:chExt cx="6372225" cy="5495925"/>
          </a:xfrm>
        </p:grpSpPr>
        <p:sp>
          <p:nvSpPr>
            <p:cNvPr id="12759" name="object 12759"/>
            <p:cNvSpPr/>
            <p:nvPr/>
          </p:nvSpPr>
          <p:spPr>
            <a:xfrm>
              <a:off x="12302671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69" y="0"/>
                  </a:moveTo>
                  <a:lnTo>
                    <a:pt x="0" y="0"/>
                  </a:lnTo>
                  <a:lnTo>
                    <a:pt x="1989" y="1989"/>
                  </a:lnTo>
                  <a:lnTo>
                    <a:pt x="61401" y="1989"/>
                  </a:lnTo>
                  <a:lnTo>
                    <a:pt x="633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0" name="object 12760"/>
            <p:cNvSpPr/>
            <p:nvPr/>
          </p:nvSpPr>
          <p:spPr>
            <a:xfrm>
              <a:off x="12304659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1" name="object 12761"/>
            <p:cNvSpPr/>
            <p:nvPr/>
          </p:nvSpPr>
          <p:spPr>
            <a:xfrm>
              <a:off x="12302680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2" name="object 12762"/>
            <p:cNvSpPr/>
            <p:nvPr/>
          </p:nvSpPr>
          <p:spPr>
            <a:xfrm>
              <a:off x="12364067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89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89" y="63380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3" name="object 12763"/>
            <p:cNvSpPr/>
            <p:nvPr/>
          </p:nvSpPr>
          <p:spPr>
            <a:xfrm>
              <a:off x="12364070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4" name="object 12764"/>
            <p:cNvSpPr/>
            <p:nvPr/>
          </p:nvSpPr>
          <p:spPr>
            <a:xfrm>
              <a:off x="12366049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5" name="object 12765"/>
            <p:cNvSpPr/>
            <p:nvPr/>
          </p:nvSpPr>
          <p:spPr>
            <a:xfrm>
              <a:off x="12302682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390" y="0"/>
                  </a:moveTo>
                  <a:lnTo>
                    <a:pt x="1978" y="0"/>
                  </a:lnTo>
                  <a:lnTo>
                    <a:pt x="0" y="1989"/>
                  </a:lnTo>
                  <a:lnTo>
                    <a:pt x="63380" y="1989"/>
                  </a:lnTo>
                  <a:lnTo>
                    <a:pt x="6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6" name="object 12766"/>
            <p:cNvSpPr/>
            <p:nvPr/>
          </p:nvSpPr>
          <p:spPr>
            <a:xfrm>
              <a:off x="12304659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7" name="object 12767"/>
            <p:cNvSpPr/>
            <p:nvPr/>
          </p:nvSpPr>
          <p:spPr>
            <a:xfrm>
              <a:off x="12302676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8" name="object 12768"/>
            <p:cNvSpPr/>
            <p:nvPr/>
          </p:nvSpPr>
          <p:spPr>
            <a:xfrm>
              <a:off x="12302671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89" y="61380"/>
                  </a:lnTo>
                  <a:lnTo>
                    <a:pt x="1989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9" name="object 12769"/>
            <p:cNvSpPr/>
            <p:nvPr/>
          </p:nvSpPr>
          <p:spPr>
            <a:xfrm>
              <a:off x="12304659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0" name="object 12770"/>
            <p:cNvSpPr/>
            <p:nvPr/>
          </p:nvSpPr>
          <p:spPr>
            <a:xfrm>
              <a:off x="12302676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1" name="object 12771"/>
            <p:cNvSpPr/>
            <p:nvPr/>
          </p:nvSpPr>
          <p:spPr>
            <a:xfrm>
              <a:off x="13021548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69" y="0"/>
                  </a:moveTo>
                  <a:lnTo>
                    <a:pt x="0" y="0"/>
                  </a:lnTo>
                  <a:lnTo>
                    <a:pt x="1978" y="1989"/>
                  </a:lnTo>
                  <a:lnTo>
                    <a:pt x="61401" y="1989"/>
                  </a:lnTo>
                  <a:lnTo>
                    <a:pt x="633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2" name="object 12772"/>
            <p:cNvSpPr/>
            <p:nvPr/>
          </p:nvSpPr>
          <p:spPr>
            <a:xfrm>
              <a:off x="13023532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3" name="object 12773"/>
            <p:cNvSpPr/>
            <p:nvPr/>
          </p:nvSpPr>
          <p:spPr>
            <a:xfrm>
              <a:off x="13021548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4" name="object 12774"/>
            <p:cNvSpPr/>
            <p:nvPr/>
          </p:nvSpPr>
          <p:spPr>
            <a:xfrm>
              <a:off x="13082934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89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89" y="63380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5" name="object 12775"/>
            <p:cNvSpPr/>
            <p:nvPr/>
          </p:nvSpPr>
          <p:spPr>
            <a:xfrm>
              <a:off x="13082939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6" name="object 12776"/>
            <p:cNvSpPr/>
            <p:nvPr/>
          </p:nvSpPr>
          <p:spPr>
            <a:xfrm>
              <a:off x="13084917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7" name="object 12777"/>
            <p:cNvSpPr/>
            <p:nvPr/>
          </p:nvSpPr>
          <p:spPr>
            <a:xfrm>
              <a:off x="13021558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380" y="0"/>
                  </a:moveTo>
                  <a:lnTo>
                    <a:pt x="1968" y="0"/>
                  </a:lnTo>
                  <a:lnTo>
                    <a:pt x="0" y="1989"/>
                  </a:lnTo>
                  <a:lnTo>
                    <a:pt x="63369" y="1989"/>
                  </a:lnTo>
                  <a:lnTo>
                    <a:pt x="613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8" name="object 12778"/>
            <p:cNvSpPr/>
            <p:nvPr/>
          </p:nvSpPr>
          <p:spPr>
            <a:xfrm>
              <a:off x="13023527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9" name="object 12779"/>
            <p:cNvSpPr/>
            <p:nvPr/>
          </p:nvSpPr>
          <p:spPr>
            <a:xfrm>
              <a:off x="13021553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0" name="object 12780"/>
            <p:cNvSpPr/>
            <p:nvPr/>
          </p:nvSpPr>
          <p:spPr>
            <a:xfrm>
              <a:off x="13021548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78" y="61380"/>
                  </a:lnTo>
                  <a:lnTo>
                    <a:pt x="1978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1" name="object 12781"/>
            <p:cNvSpPr/>
            <p:nvPr/>
          </p:nvSpPr>
          <p:spPr>
            <a:xfrm>
              <a:off x="13023532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2" name="object 12782"/>
            <p:cNvSpPr/>
            <p:nvPr/>
          </p:nvSpPr>
          <p:spPr>
            <a:xfrm>
              <a:off x="13021553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3" name="object 12783"/>
            <p:cNvSpPr/>
            <p:nvPr/>
          </p:nvSpPr>
          <p:spPr>
            <a:xfrm>
              <a:off x="13740414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69" y="0"/>
                  </a:moveTo>
                  <a:lnTo>
                    <a:pt x="0" y="0"/>
                  </a:lnTo>
                  <a:lnTo>
                    <a:pt x="1989" y="1989"/>
                  </a:lnTo>
                  <a:lnTo>
                    <a:pt x="61390" y="1989"/>
                  </a:lnTo>
                  <a:lnTo>
                    <a:pt x="633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4" name="object 12784"/>
            <p:cNvSpPr/>
            <p:nvPr/>
          </p:nvSpPr>
          <p:spPr>
            <a:xfrm>
              <a:off x="13742405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5" name="object 12785"/>
            <p:cNvSpPr/>
            <p:nvPr/>
          </p:nvSpPr>
          <p:spPr>
            <a:xfrm>
              <a:off x="13740421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6" name="object 12786"/>
            <p:cNvSpPr/>
            <p:nvPr/>
          </p:nvSpPr>
          <p:spPr>
            <a:xfrm>
              <a:off x="13801809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89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89" y="63380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7" name="object 12787"/>
            <p:cNvSpPr/>
            <p:nvPr/>
          </p:nvSpPr>
          <p:spPr>
            <a:xfrm>
              <a:off x="13801813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8" name="object 12788"/>
            <p:cNvSpPr/>
            <p:nvPr/>
          </p:nvSpPr>
          <p:spPr>
            <a:xfrm>
              <a:off x="13803791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9" name="object 12789"/>
            <p:cNvSpPr/>
            <p:nvPr/>
          </p:nvSpPr>
          <p:spPr>
            <a:xfrm>
              <a:off x="13740422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390" y="0"/>
                  </a:moveTo>
                  <a:lnTo>
                    <a:pt x="1978" y="0"/>
                  </a:lnTo>
                  <a:lnTo>
                    <a:pt x="0" y="1989"/>
                  </a:lnTo>
                  <a:lnTo>
                    <a:pt x="63380" y="1989"/>
                  </a:lnTo>
                  <a:lnTo>
                    <a:pt x="6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0" name="object 12790"/>
            <p:cNvSpPr/>
            <p:nvPr/>
          </p:nvSpPr>
          <p:spPr>
            <a:xfrm>
              <a:off x="13742401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1" name="object 12791"/>
            <p:cNvSpPr/>
            <p:nvPr/>
          </p:nvSpPr>
          <p:spPr>
            <a:xfrm>
              <a:off x="13740418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2" name="object 12792"/>
            <p:cNvSpPr/>
            <p:nvPr/>
          </p:nvSpPr>
          <p:spPr>
            <a:xfrm>
              <a:off x="13740414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89" y="61380"/>
                  </a:lnTo>
                  <a:lnTo>
                    <a:pt x="1989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3" name="object 12793"/>
            <p:cNvSpPr/>
            <p:nvPr/>
          </p:nvSpPr>
          <p:spPr>
            <a:xfrm>
              <a:off x="13742405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4" name="object 12794"/>
            <p:cNvSpPr/>
            <p:nvPr/>
          </p:nvSpPr>
          <p:spPr>
            <a:xfrm>
              <a:off x="13740418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5" name="object 12795"/>
            <p:cNvSpPr/>
            <p:nvPr/>
          </p:nvSpPr>
          <p:spPr>
            <a:xfrm>
              <a:off x="14459289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69" y="0"/>
                  </a:moveTo>
                  <a:lnTo>
                    <a:pt x="0" y="0"/>
                  </a:lnTo>
                  <a:lnTo>
                    <a:pt x="1978" y="1989"/>
                  </a:lnTo>
                  <a:lnTo>
                    <a:pt x="61401" y="1989"/>
                  </a:lnTo>
                  <a:lnTo>
                    <a:pt x="633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6" name="object 12796"/>
            <p:cNvSpPr/>
            <p:nvPr/>
          </p:nvSpPr>
          <p:spPr>
            <a:xfrm>
              <a:off x="14461270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7" name="object 12797"/>
            <p:cNvSpPr/>
            <p:nvPr/>
          </p:nvSpPr>
          <p:spPr>
            <a:xfrm>
              <a:off x="14459293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8" name="object 12798"/>
            <p:cNvSpPr/>
            <p:nvPr/>
          </p:nvSpPr>
          <p:spPr>
            <a:xfrm>
              <a:off x="14520685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78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78" y="63380"/>
                  </a:lnTo>
                  <a:lnTo>
                    <a:pt x="19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9" name="object 12799"/>
            <p:cNvSpPr/>
            <p:nvPr/>
          </p:nvSpPr>
          <p:spPr>
            <a:xfrm>
              <a:off x="14520685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0" name="object 12800"/>
            <p:cNvSpPr/>
            <p:nvPr/>
          </p:nvSpPr>
          <p:spPr>
            <a:xfrm>
              <a:off x="14522662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1" name="object 12801"/>
            <p:cNvSpPr/>
            <p:nvPr/>
          </p:nvSpPr>
          <p:spPr>
            <a:xfrm>
              <a:off x="14459288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401" y="0"/>
                  </a:moveTo>
                  <a:lnTo>
                    <a:pt x="1978" y="0"/>
                  </a:lnTo>
                  <a:lnTo>
                    <a:pt x="0" y="1989"/>
                  </a:lnTo>
                  <a:lnTo>
                    <a:pt x="63380" y="1989"/>
                  </a:lnTo>
                  <a:lnTo>
                    <a:pt x="6140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2" name="object 12802"/>
            <p:cNvSpPr/>
            <p:nvPr/>
          </p:nvSpPr>
          <p:spPr>
            <a:xfrm>
              <a:off x="14461263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3" name="object 12803"/>
            <p:cNvSpPr/>
            <p:nvPr/>
          </p:nvSpPr>
          <p:spPr>
            <a:xfrm>
              <a:off x="14459290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4" name="object 12804"/>
            <p:cNvSpPr/>
            <p:nvPr/>
          </p:nvSpPr>
          <p:spPr>
            <a:xfrm>
              <a:off x="14459289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78" y="61380"/>
                  </a:lnTo>
                  <a:lnTo>
                    <a:pt x="1978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5" name="object 12805"/>
            <p:cNvSpPr/>
            <p:nvPr/>
          </p:nvSpPr>
          <p:spPr>
            <a:xfrm>
              <a:off x="14461270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6" name="object 12806"/>
            <p:cNvSpPr/>
            <p:nvPr/>
          </p:nvSpPr>
          <p:spPr>
            <a:xfrm>
              <a:off x="14459290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7" name="object 12807"/>
            <p:cNvSpPr/>
            <p:nvPr/>
          </p:nvSpPr>
          <p:spPr>
            <a:xfrm>
              <a:off x="11583805" y="4305384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3380" y="0"/>
                  </a:moveTo>
                  <a:lnTo>
                    <a:pt x="0" y="0"/>
                  </a:lnTo>
                  <a:lnTo>
                    <a:pt x="1978" y="1989"/>
                  </a:lnTo>
                  <a:lnTo>
                    <a:pt x="61390" y="1989"/>
                  </a:lnTo>
                  <a:lnTo>
                    <a:pt x="633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8" name="object 12808"/>
            <p:cNvSpPr/>
            <p:nvPr/>
          </p:nvSpPr>
          <p:spPr>
            <a:xfrm>
              <a:off x="11585785" y="430736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9" name="object 12809"/>
            <p:cNvSpPr/>
            <p:nvPr/>
          </p:nvSpPr>
          <p:spPr>
            <a:xfrm>
              <a:off x="11583805" y="430538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633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0" name="object 12810"/>
            <p:cNvSpPr/>
            <p:nvPr/>
          </p:nvSpPr>
          <p:spPr>
            <a:xfrm>
              <a:off x="11645193" y="4305382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1989" y="0"/>
                  </a:moveTo>
                  <a:lnTo>
                    <a:pt x="0" y="1989"/>
                  </a:lnTo>
                  <a:lnTo>
                    <a:pt x="0" y="61401"/>
                  </a:lnTo>
                  <a:lnTo>
                    <a:pt x="1989" y="63380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1" name="object 12811"/>
            <p:cNvSpPr/>
            <p:nvPr/>
          </p:nvSpPr>
          <p:spPr>
            <a:xfrm>
              <a:off x="11645198" y="430736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2" name="object 12812"/>
            <p:cNvSpPr/>
            <p:nvPr/>
          </p:nvSpPr>
          <p:spPr>
            <a:xfrm>
              <a:off x="11647175" y="430539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33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3" name="object 12813"/>
            <p:cNvSpPr/>
            <p:nvPr/>
          </p:nvSpPr>
          <p:spPr>
            <a:xfrm>
              <a:off x="11583806" y="436678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39">
                  <a:moveTo>
                    <a:pt x="61390" y="0"/>
                  </a:moveTo>
                  <a:lnTo>
                    <a:pt x="1978" y="0"/>
                  </a:lnTo>
                  <a:lnTo>
                    <a:pt x="0" y="1989"/>
                  </a:lnTo>
                  <a:lnTo>
                    <a:pt x="63380" y="1989"/>
                  </a:lnTo>
                  <a:lnTo>
                    <a:pt x="6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4" name="object 12814"/>
            <p:cNvSpPr/>
            <p:nvPr/>
          </p:nvSpPr>
          <p:spPr>
            <a:xfrm>
              <a:off x="11585786" y="436678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5" name="object 12815"/>
            <p:cNvSpPr/>
            <p:nvPr/>
          </p:nvSpPr>
          <p:spPr>
            <a:xfrm>
              <a:off x="11583808" y="4368762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6" name="object 12816"/>
            <p:cNvSpPr/>
            <p:nvPr/>
          </p:nvSpPr>
          <p:spPr>
            <a:xfrm>
              <a:off x="11583805" y="4305398"/>
              <a:ext cx="2540" cy="63500"/>
            </a:xfrm>
            <a:custGeom>
              <a:avLst/>
              <a:gdLst/>
              <a:ahLst/>
              <a:cxnLst/>
              <a:rect l="l" t="t" r="r" b="b"/>
              <a:pathLst>
                <a:path w="2540" h="63500">
                  <a:moveTo>
                    <a:pt x="0" y="0"/>
                  </a:moveTo>
                  <a:lnTo>
                    <a:pt x="0" y="63369"/>
                  </a:lnTo>
                  <a:lnTo>
                    <a:pt x="1978" y="61380"/>
                  </a:lnTo>
                  <a:lnTo>
                    <a:pt x="1978" y="19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7" name="object 12817"/>
            <p:cNvSpPr/>
            <p:nvPr/>
          </p:nvSpPr>
          <p:spPr>
            <a:xfrm>
              <a:off x="11585785" y="43073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8" name="object 12818"/>
            <p:cNvSpPr/>
            <p:nvPr/>
          </p:nvSpPr>
          <p:spPr>
            <a:xfrm>
              <a:off x="11583808" y="430538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9" name="object 12819"/>
            <p:cNvSpPr/>
            <p:nvPr/>
          </p:nvSpPr>
          <p:spPr>
            <a:xfrm>
              <a:off x="12512574" y="5066340"/>
              <a:ext cx="15240" cy="569595"/>
            </a:xfrm>
            <a:custGeom>
              <a:avLst/>
              <a:gdLst/>
              <a:ahLst/>
              <a:cxnLst/>
              <a:rect l="l" t="t" r="r" b="b"/>
              <a:pathLst>
                <a:path w="15240" h="569595">
                  <a:moveTo>
                    <a:pt x="14859" y="0"/>
                  </a:moveTo>
                  <a:lnTo>
                    <a:pt x="0" y="0"/>
                  </a:lnTo>
                  <a:lnTo>
                    <a:pt x="0" y="39611"/>
                  </a:lnTo>
                  <a:lnTo>
                    <a:pt x="14859" y="39611"/>
                  </a:lnTo>
                  <a:lnTo>
                    <a:pt x="14859" y="0"/>
                  </a:lnTo>
                  <a:close/>
                </a:path>
                <a:path w="15240" h="569595">
                  <a:moveTo>
                    <a:pt x="14884" y="99021"/>
                  </a:moveTo>
                  <a:lnTo>
                    <a:pt x="25" y="99021"/>
                  </a:lnTo>
                  <a:lnTo>
                    <a:pt x="25" y="569353"/>
                  </a:lnTo>
                  <a:lnTo>
                    <a:pt x="14884" y="569353"/>
                  </a:lnTo>
                  <a:lnTo>
                    <a:pt x="14884" y="9902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0" name="object 12820"/>
            <p:cNvSpPr/>
            <p:nvPr/>
          </p:nvSpPr>
          <p:spPr>
            <a:xfrm>
              <a:off x="12512590" y="5165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1" name="object 12821"/>
            <p:cNvSpPr/>
            <p:nvPr/>
          </p:nvSpPr>
          <p:spPr>
            <a:xfrm>
              <a:off x="12512590" y="51059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2" name="object 12822"/>
            <p:cNvSpPr/>
            <p:nvPr/>
          </p:nvSpPr>
          <p:spPr>
            <a:xfrm>
              <a:off x="12527449" y="5165366"/>
              <a:ext cx="0" cy="470534"/>
            </a:xfrm>
            <a:custGeom>
              <a:avLst/>
              <a:gdLst/>
              <a:ahLst/>
              <a:cxnLst/>
              <a:rect l="l" t="t" r="r" b="b"/>
              <a:pathLst>
                <a:path h="470535">
                  <a:moveTo>
                    <a:pt x="0" y="4703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3" name="object 12823"/>
            <p:cNvSpPr/>
            <p:nvPr/>
          </p:nvSpPr>
          <p:spPr>
            <a:xfrm>
              <a:off x="12527449" y="506634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4" name="object 12824"/>
            <p:cNvSpPr/>
            <p:nvPr/>
          </p:nvSpPr>
          <p:spPr>
            <a:xfrm>
              <a:off x="12512590" y="506633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5" name="object 12825"/>
            <p:cNvSpPr/>
            <p:nvPr/>
          </p:nvSpPr>
          <p:spPr>
            <a:xfrm>
              <a:off x="12512597" y="506633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6" name="object 12826"/>
            <p:cNvSpPr/>
            <p:nvPr/>
          </p:nvSpPr>
          <p:spPr>
            <a:xfrm>
              <a:off x="12512597" y="5165361"/>
              <a:ext cx="0" cy="470534"/>
            </a:xfrm>
            <a:custGeom>
              <a:avLst/>
              <a:gdLst/>
              <a:ahLst/>
              <a:cxnLst/>
              <a:rect l="l" t="t" r="r" b="b"/>
              <a:pathLst>
                <a:path h="470535">
                  <a:moveTo>
                    <a:pt x="0" y="0"/>
                  </a:moveTo>
                  <a:lnTo>
                    <a:pt x="0" y="4703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7" name="object 12827"/>
            <p:cNvSpPr/>
            <p:nvPr/>
          </p:nvSpPr>
          <p:spPr>
            <a:xfrm>
              <a:off x="12512597" y="56356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8" name="object 12828"/>
            <p:cNvSpPr/>
            <p:nvPr/>
          </p:nvSpPr>
          <p:spPr>
            <a:xfrm>
              <a:off x="12527449" y="51059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9" name="object 12829"/>
            <p:cNvSpPr/>
            <p:nvPr/>
          </p:nvSpPr>
          <p:spPr>
            <a:xfrm>
              <a:off x="12512597" y="51059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0" name="object 12830"/>
            <p:cNvSpPr/>
            <p:nvPr/>
          </p:nvSpPr>
          <p:spPr>
            <a:xfrm>
              <a:off x="12512597" y="51628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1" name="object 12831"/>
            <p:cNvSpPr/>
            <p:nvPr/>
          </p:nvSpPr>
          <p:spPr>
            <a:xfrm>
              <a:off x="12512597" y="516288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2" name="object 12832"/>
            <p:cNvSpPr/>
            <p:nvPr/>
          </p:nvSpPr>
          <p:spPr>
            <a:xfrm>
              <a:off x="12524975" y="51628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3" name="object 12833"/>
            <p:cNvSpPr/>
            <p:nvPr/>
          </p:nvSpPr>
          <p:spPr>
            <a:xfrm>
              <a:off x="12524975" y="51653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4" name="object 12834"/>
            <p:cNvSpPr/>
            <p:nvPr/>
          </p:nvSpPr>
          <p:spPr>
            <a:xfrm>
              <a:off x="12512590" y="5165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5" name="object 12835"/>
            <p:cNvSpPr/>
            <p:nvPr/>
          </p:nvSpPr>
          <p:spPr>
            <a:xfrm>
              <a:off x="12512597" y="51059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6" name="object 12836"/>
            <p:cNvSpPr/>
            <p:nvPr/>
          </p:nvSpPr>
          <p:spPr>
            <a:xfrm>
              <a:off x="12512597" y="510842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7" name="object 12837"/>
            <p:cNvSpPr/>
            <p:nvPr/>
          </p:nvSpPr>
          <p:spPr>
            <a:xfrm>
              <a:off x="12524975" y="51059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8" name="object 12838"/>
            <p:cNvSpPr/>
            <p:nvPr/>
          </p:nvSpPr>
          <p:spPr>
            <a:xfrm>
              <a:off x="12524975" y="51059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9" name="object 12839"/>
            <p:cNvSpPr/>
            <p:nvPr/>
          </p:nvSpPr>
          <p:spPr>
            <a:xfrm>
              <a:off x="12512590" y="51059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0" name="object 12840"/>
            <p:cNvSpPr/>
            <p:nvPr/>
          </p:nvSpPr>
          <p:spPr>
            <a:xfrm>
              <a:off x="12524975" y="51653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1" name="object 12841"/>
            <p:cNvSpPr/>
            <p:nvPr/>
          </p:nvSpPr>
          <p:spPr>
            <a:xfrm>
              <a:off x="12527449" y="510594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2" name="object 12842"/>
            <p:cNvSpPr/>
            <p:nvPr/>
          </p:nvSpPr>
          <p:spPr>
            <a:xfrm>
              <a:off x="12524977" y="51059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3" name="object 12843"/>
            <p:cNvSpPr/>
            <p:nvPr/>
          </p:nvSpPr>
          <p:spPr>
            <a:xfrm>
              <a:off x="12524975" y="51059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4" name="object 12844"/>
            <p:cNvSpPr/>
            <p:nvPr/>
          </p:nvSpPr>
          <p:spPr>
            <a:xfrm>
              <a:off x="12527449" y="5116692"/>
              <a:ext cx="34290" cy="48895"/>
            </a:xfrm>
            <a:custGeom>
              <a:avLst/>
              <a:gdLst/>
              <a:ahLst/>
              <a:cxnLst/>
              <a:rect l="l" t="t" r="r" b="b"/>
              <a:pathLst>
                <a:path w="34290" h="48895">
                  <a:moveTo>
                    <a:pt x="0" y="48668"/>
                  </a:moveTo>
                  <a:lnTo>
                    <a:pt x="340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5" name="object 12845"/>
            <p:cNvSpPr/>
            <p:nvPr/>
          </p:nvSpPr>
          <p:spPr>
            <a:xfrm>
              <a:off x="12527449" y="5105953"/>
              <a:ext cx="34290" cy="10795"/>
            </a:xfrm>
            <a:custGeom>
              <a:avLst/>
              <a:gdLst/>
              <a:ahLst/>
              <a:cxnLst/>
              <a:rect l="l" t="t" r="r" b="b"/>
              <a:pathLst>
                <a:path w="34290" h="10795">
                  <a:moveTo>
                    <a:pt x="0" y="0"/>
                  </a:moveTo>
                  <a:lnTo>
                    <a:pt x="9065" y="693"/>
                  </a:lnTo>
                  <a:lnTo>
                    <a:pt x="17865" y="2743"/>
                  </a:lnTo>
                  <a:lnTo>
                    <a:pt x="26254" y="6104"/>
                  </a:lnTo>
                  <a:lnTo>
                    <a:pt x="34082" y="10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6" name="object 12846"/>
            <p:cNvSpPr/>
            <p:nvPr/>
          </p:nvSpPr>
          <p:spPr>
            <a:xfrm>
              <a:off x="12512590" y="51059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7" name="object 12847"/>
            <p:cNvSpPr/>
            <p:nvPr/>
          </p:nvSpPr>
          <p:spPr>
            <a:xfrm>
              <a:off x="12512590" y="5165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58" y="0"/>
                  </a:moveTo>
                  <a:lnTo>
                    <a:pt x="0" y="0"/>
                  </a:lnTo>
                </a:path>
                <a:path w="15240">
                  <a:moveTo>
                    <a:pt x="14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8" name="object 12848"/>
            <p:cNvSpPr/>
            <p:nvPr/>
          </p:nvSpPr>
          <p:spPr>
            <a:xfrm>
              <a:off x="10368344" y="440092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5461" y="0"/>
                  </a:moveTo>
                  <a:lnTo>
                    <a:pt x="4953" y="0"/>
                  </a:lnTo>
                  <a:lnTo>
                    <a:pt x="0" y="0"/>
                  </a:lnTo>
                  <a:lnTo>
                    <a:pt x="0" y="10922"/>
                  </a:lnTo>
                  <a:lnTo>
                    <a:pt x="4953" y="10896"/>
                  </a:lnTo>
                  <a:lnTo>
                    <a:pt x="5461" y="10896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9" name="object 12849"/>
            <p:cNvSpPr/>
            <p:nvPr/>
          </p:nvSpPr>
          <p:spPr>
            <a:xfrm>
              <a:off x="10373802" y="440091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0" name="object 12850"/>
            <p:cNvSpPr/>
            <p:nvPr/>
          </p:nvSpPr>
          <p:spPr>
            <a:xfrm>
              <a:off x="10367862" y="440091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1" name="object 12851"/>
            <p:cNvSpPr/>
            <p:nvPr/>
          </p:nvSpPr>
          <p:spPr>
            <a:xfrm>
              <a:off x="10370834" y="4411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20"/>
                  </a:moveTo>
                  <a:lnTo>
                    <a:pt x="24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2" name="object 12852"/>
            <p:cNvSpPr/>
            <p:nvPr/>
          </p:nvSpPr>
          <p:spPr>
            <a:xfrm>
              <a:off x="10373307" y="4411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3" name="object 12853"/>
            <p:cNvSpPr/>
            <p:nvPr/>
          </p:nvSpPr>
          <p:spPr>
            <a:xfrm>
              <a:off x="10388657" y="4411844"/>
              <a:ext cx="13970" cy="607060"/>
            </a:xfrm>
            <a:custGeom>
              <a:avLst/>
              <a:gdLst/>
              <a:ahLst/>
              <a:cxnLst/>
              <a:rect l="l" t="t" r="r" b="b"/>
              <a:pathLst>
                <a:path w="13970" h="607060">
                  <a:moveTo>
                    <a:pt x="13371" y="0"/>
                  </a:moveTo>
                  <a:lnTo>
                    <a:pt x="0" y="0"/>
                  </a:lnTo>
                  <a:lnTo>
                    <a:pt x="0" y="606473"/>
                  </a:lnTo>
                  <a:lnTo>
                    <a:pt x="13371" y="606473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4" name="object 12854"/>
            <p:cNvSpPr/>
            <p:nvPr/>
          </p:nvSpPr>
          <p:spPr>
            <a:xfrm>
              <a:off x="10402024" y="4411846"/>
              <a:ext cx="635" cy="607060"/>
            </a:xfrm>
            <a:custGeom>
              <a:avLst/>
              <a:gdLst/>
              <a:ahLst/>
              <a:cxnLst/>
              <a:rect l="l" t="t" r="r" b="b"/>
              <a:pathLst>
                <a:path w="634" h="607060">
                  <a:moveTo>
                    <a:pt x="495" y="0"/>
                  </a:moveTo>
                  <a:lnTo>
                    <a:pt x="0" y="0"/>
                  </a:lnTo>
                  <a:lnTo>
                    <a:pt x="0" y="605980"/>
                  </a:lnTo>
                  <a:lnTo>
                    <a:pt x="0" y="606488"/>
                  </a:lnTo>
                  <a:lnTo>
                    <a:pt x="495" y="60598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5" name="object 12855"/>
            <p:cNvSpPr/>
            <p:nvPr/>
          </p:nvSpPr>
          <p:spPr>
            <a:xfrm>
              <a:off x="10402520" y="4411831"/>
              <a:ext cx="0" cy="606425"/>
            </a:xfrm>
            <a:custGeom>
              <a:avLst/>
              <a:gdLst/>
              <a:ahLst/>
              <a:cxnLst/>
              <a:rect l="l" t="t" r="r" b="b"/>
              <a:pathLst>
                <a:path h="606425">
                  <a:moveTo>
                    <a:pt x="0" y="6059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6" name="object 12856"/>
            <p:cNvSpPr/>
            <p:nvPr/>
          </p:nvSpPr>
          <p:spPr>
            <a:xfrm>
              <a:off x="10388657" y="441183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3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7" name="object 12857"/>
            <p:cNvSpPr/>
            <p:nvPr/>
          </p:nvSpPr>
          <p:spPr>
            <a:xfrm>
              <a:off x="10402025" y="441183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8" name="object 12858"/>
            <p:cNvSpPr/>
            <p:nvPr/>
          </p:nvSpPr>
          <p:spPr>
            <a:xfrm>
              <a:off x="10388657" y="4411837"/>
              <a:ext cx="0" cy="620395"/>
            </a:xfrm>
            <a:custGeom>
              <a:avLst/>
              <a:gdLst/>
              <a:ahLst/>
              <a:cxnLst/>
              <a:rect l="l" t="t" r="r" b="b"/>
              <a:pathLst>
                <a:path h="620395">
                  <a:moveTo>
                    <a:pt x="0" y="0"/>
                  </a:moveTo>
                  <a:lnTo>
                    <a:pt x="0" y="6198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9" name="object 12859"/>
            <p:cNvSpPr/>
            <p:nvPr/>
          </p:nvSpPr>
          <p:spPr>
            <a:xfrm>
              <a:off x="11542224" y="4895515"/>
              <a:ext cx="6985" cy="121920"/>
            </a:xfrm>
            <a:custGeom>
              <a:avLst/>
              <a:gdLst/>
              <a:ahLst/>
              <a:cxnLst/>
              <a:rect l="l" t="t" r="r" b="b"/>
              <a:pathLst>
                <a:path w="6984" h="121920">
                  <a:moveTo>
                    <a:pt x="6921" y="0"/>
                  </a:moveTo>
                  <a:lnTo>
                    <a:pt x="0" y="0"/>
                  </a:lnTo>
                  <a:lnTo>
                    <a:pt x="0" y="121294"/>
                  </a:lnTo>
                  <a:lnTo>
                    <a:pt x="6921" y="121294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0" name="object 12860"/>
            <p:cNvSpPr/>
            <p:nvPr/>
          </p:nvSpPr>
          <p:spPr>
            <a:xfrm>
              <a:off x="11549149" y="489551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1212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1" name="object 12861"/>
            <p:cNvSpPr/>
            <p:nvPr/>
          </p:nvSpPr>
          <p:spPr>
            <a:xfrm>
              <a:off x="11542227" y="489551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2" name="object 12862"/>
            <p:cNvSpPr/>
            <p:nvPr/>
          </p:nvSpPr>
          <p:spPr>
            <a:xfrm>
              <a:off x="11542221" y="4895512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20">
                  <a:moveTo>
                    <a:pt x="0" y="0"/>
                  </a:moveTo>
                  <a:lnTo>
                    <a:pt x="0" y="1212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3" name="object 12863"/>
            <p:cNvSpPr/>
            <p:nvPr/>
          </p:nvSpPr>
          <p:spPr>
            <a:xfrm>
              <a:off x="11542221" y="50168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4" name="object 12864"/>
            <p:cNvSpPr/>
            <p:nvPr/>
          </p:nvSpPr>
          <p:spPr>
            <a:xfrm>
              <a:off x="14468690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64" y="445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5" name="object 12865"/>
            <p:cNvSpPr/>
            <p:nvPr/>
          </p:nvSpPr>
          <p:spPr>
            <a:xfrm>
              <a:off x="14468697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6" name="object 12866"/>
            <p:cNvSpPr/>
            <p:nvPr/>
          </p:nvSpPr>
          <p:spPr>
            <a:xfrm>
              <a:off x="14513257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7" name="object 12867"/>
            <p:cNvSpPr/>
            <p:nvPr/>
          </p:nvSpPr>
          <p:spPr>
            <a:xfrm>
              <a:off x="14468693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8" name="object 12868"/>
            <p:cNvSpPr/>
            <p:nvPr/>
          </p:nvSpPr>
          <p:spPr>
            <a:xfrm>
              <a:off x="14468697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9" name="object 12869"/>
            <p:cNvSpPr/>
            <p:nvPr/>
          </p:nvSpPr>
          <p:spPr>
            <a:xfrm>
              <a:off x="13749822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64" y="445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0" name="object 12870"/>
            <p:cNvSpPr/>
            <p:nvPr/>
          </p:nvSpPr>
          <p:spPr>
            <a:xfrm>
              <a:off x="13749824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1" name="object 12871"/>
            <p:cNvSpPr/>
            <p:nvPr/>
          </p:nvSpPr>
          <p:spPr>
            <a:xfrm>
              <a:off x="13794384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2" name="object 12872"/>
            <p:cNvSpPr/>
            <p:nvPr/>
          </p:nvSpPr>
          <p:spPr>
            <a:xfrm>
              <a:off x="13749820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3" name="object 12873"/>
            <p:cNvSpPr/>
            <p:nvPr/>
          </p:nvSpPr>
          <p:spPr>
            <a:xfrm>
              <a:off x="13749824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4" name="object 12874"/>
            <p:cNvSpPr/>
            <p:nvPr/>
          </p:nvSpPr>
          <p:spPr>
            <a:xfrm>
              <a:off x="13030964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53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53" y="44564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5" name="object 12875"/>
            <p:cNvSpPr/>
            <p:nvPr/>
          </p:nvSpPr>
          <p:spPr>
            <a:xfrm>
              <a:off x="13030960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6" name="object 12876"/>
            <p:cNvSpPr/>
            <p:nvPr/>
          </p:nvSpPr>
          <p:spPr>
            <a:xfrm>
              <a:off x="13075510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7" name="object 12877"/>
            <p:cNvSpPr/>
            <p:nvPr/>
          </p:nvSpPr>
          <p:spPr>
            <a:xfrm>
              <a:off x="13030957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8" name="object 12878"/>
            <p:cNvSpPr/>
            <p:nvPr/>
          </p:nvSpPr>
          <p:spPr>
            <a:xfrm>
              <a:off x="13030960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9" name="object 12879"/>
            <p:cNvSpPr/>
            <p:nvPr/>
          </p:nvSpPr>
          <p:spPr>
            <a:xfrm>
              <a:off x="12312085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64" y="445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0" name="object 12880"/>
            <p:cNvSpPr/>
            <p:nvPr/>
          </p:nvSpPr>
          <p:spPr>
            <a:xfrm>
              <a:off x="12312082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1" name="object 12881"/>
            <p:cNvSpPr/>
            <p:nvPr/>
          </p:nvSpPr>
          <p:spPr>
            <a:xfrm>
              <a:off x="12356641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2" name="object 12882"/>
            <p:cNvSpPr/>
            <p:nvPr/>
          </p:nvSpPr>
          <p:spPr>
            <a:xfrm>
              <a:off x="12312077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3" name="object 12883"/>
            <p:cNvSpPr/>
            <p:nvPr/>
          </p:nvSpPr>
          <p:spPr>
            <a:xfrm>
              <a:off x="12312082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4" name="object 12884"/>
            <p:cNvSpPr/>
            <p:nvPr/>
          </p:nvSpPr>
          <p:spPr>
            <a:xfrm>
              <a:off x="11593217" y="431479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44553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44553" y="44564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5" name="object 12885"/>
            <p:cNvSpPr/>
            <p:nvPr/>
          </p:nvSpPr>
          <p:spPr>
            <a:xfrm>
              <a:off x="11593214" y="435935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6" name="object 12886"/>
            <p:cNvSpPr/>
            <p:nvPr/>
          </p:nvSpPr>
          <p:spPr>
            <a:xfrm>
              <a:off x="11637770" y="431479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7" name="object 12887"/>
            <p:cNvSpPr/>
            <p:nvPr/>
          </p:nvSpPr>
          <p:spPr>
            <a:xfrm>
              <a:off x="11593216" y="431479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8" name="object 12888"/>
            <p:cNvSpPr/>
            <p:nvPr/>
          </p:nvSpPr>
          <p:spPr>
            <a:xfrm>
              <a:off x="11593214" y="431479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9" name="object 12889"/>
            <p:cNvSpPr/>
            <p:nvPr/>
          </p:nvSpPr>
          <p:spPr>
            <a:xfrm>
              <a:off x="11813528" y="4451442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792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0" name="object 12890"/>
            <p:cNvSpPr/>
            <p:nvPr/>
          </p:nvSpPr>
          <p:spPr>
            <a:xfrm>
              <a:off x="11813527" y="503168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92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1" name="object 12891"/>
            <p:cNvSpPr/>
            <p:nvPr/>
          </p:nvSpPr>
          <p:spPr>
            <a:xfrm>
              <a:off x="12607704" y="6214460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0" y="0"/>
                  </a:moveTo>
                  <a:lnTo>
                    <a:pt x="19632" y="261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2" name="object 12892"/>
            <p:cNvSpPr/>
            <p:nvPr/>
          </p:nvSpPr>
          <p:spPr>
            <a:xfrm>
              <a:off x="12646963" y="6219707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2397" y="32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3" name="object 12893"/>
            <p:cNvSpPr/>
            <p:nvPr/>
          </p:nvSpPr>
          <p:spPr>
            <a:xfrm>
              <a:off x="12649368" y="6202732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0" y="17297"/>
                  </a:moveTo>
                  <a:lnTo>
                    <a:pt x="16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4" name="object 12894"/>
            <p:cNvSpPr/>
            <p:nvPr/>
          </p:nvSpPr>
          <p:spPr>
            <a:xfrm>
              <a:off x="12653005" y="6163290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27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5" name="object 12895"/>
            <p:cNvSpPr/>
            <p:nvPr/>
          </p:nvSpPr>
          <p:spPr>
            <a:xfrm>
              <a:off x="12656864" y="6123877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06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6" name="object 12896"/>
            <p:cNvSpPr/>
            <p:nvPr/>
          </p:nvSpPr>
          <p:spPr>
            <a:xfrm>
              <a:off x="12660726" y="6084469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06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7" name="object 12897"/>
            <p:cNvSpPr/>
            <p:nvPr/>
          </p:nvSpPr>
          <p:spPr>
            <a:xfrm>
              <a:off x="12641616" y="608316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8" name="object 12898"/>
            <p:cNvSpPr/>
            <p:nvPr/>
          </p:nvSpPr>
          <p:spPr>
            <a:xfrm>
              <a:off x="12630148" y="6121086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5748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9" name="object 12899"/>
            <p:cNvSpPr/>
            <p:nvPr/>
          </p:nvSpPr>
          <p:spPr>
            <a:xfrm>
              <a:off x="12618718" y="615898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0" name="object 12900"/>
            <p:cNvSpPr/>
            <p:nvPr/>
          </p:nvSpPr>
          <p:spPr>
            <a:xfrm>
              <a:off x="12607711" y="6196909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5" h="17779">
                  <a:moveTo>
                    <a:pt x="5287" y="0"/>
                  </a:moveTo>
                  <a:lnTo>
                    <a:pt x="0" y="17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1" name="object 12901"/>
            <p:cNvSpPr/>
            <p:nvPr/>
          </p:nvSpPr>
          <p:spPr>
            <a:xfrm>
              <a:off x="12679045" y="6081950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2" name="object 12902"/>
            <p:cNvSpPr/>
            <p:nvPr/>
          </p:nvSpPr>
          <p:spPr>
            <a:xfrm>
              <a:off x="12682908" y="612138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3" name="object 12903"/>
            <p:cNvSpPr/>
            <p:nvPr/>
          </p:nvSpPr>
          <p:spPr>
            <a:xfrm>
              <a:off x="12686794" y="6160793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4" name="object 12904"/>
            <p:cNvSpPr/>
            <p:nvPr/>
          </p:nvSpPr>
          <p:spPr>
            <a:xfrm>
              <a:off x="12690656" y="6200202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5" name="object 12905"/>
            <p:cNvSpPr/>
            <p:nvPr/>
          </p:nvSpPr>
          <p:spPr>
            <a:xfrm>
              <a:off x="12712091" y="6214903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0" y="2575"/>
                  </a:moveTo>
                  <a:lnTo>
                    <a:pt x="1963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6" name="object 12906"/>
            <p:cNvSpPr/>
            <p:nvPr/>
          </p:nvSpPr>
          <p:spPr>
            <a:xfrm>
              <a:off x="12723556" y="6179082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7" name="object 12907"/>
            <p:cNvSpPr/>
            <p:nvPr/>
          </p:nvSpPr>
          <p:spPr>
            <a:xfrm>
              <a:off x="12712118" y="614115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8" name="object 12908"/>
            <p:cNvSpPr/>
            <p:nvPr/>
          </p:nvSpPr>
          <p:spPr>
            <a:xfrm>
              <a:off x="12700681" y="6103240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9" name="object 12909"/>
            <p:cNvSpPr/>
            <p:nvPr/>
          </p:nvSpPr>
          <p:spPr>
            <a:xfrm>
              <a:off x="12693979" y="608100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984" y="3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0" name="object 12910"/>
            <p:cNvSpPr/>
            <p:nvPr/>
          </p:nvSpPr>
          <p:spPr>
            <a:xfrm>
              <a:off x="12691618" y="608100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2355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1" name="object 12911"/>
            <p:cNvSpPr/>
            <p:nvPr/>
          </p:nvSpPr>
          <p:spPr>
            <a:xfrm>
              <a:off x="12679045" y="608120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575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2" name="object 12912"/>
            <p:cNvSpPr/>
            <p:nvPr/>
          </p:nvSpPr>
          <p:spPr>
            <a:xfrm>
              <a:off x="12754135" y="605620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764" y="0"/>
                  </a:moveTo>
                  <a:lnTo>
                    <a:pt x="0" y="8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3" name="object 12913"/>
            <p:cNvSpPr/>
            <p:nvPr/>
          </p:nvSpPr>
          <p:spPr>
            <a:xfrm>
              <a:off x="12754128" y="6064699"/>
              <a:ext cx="127000" cy="68580"/>
            </a:xfrm>
            <a:custGeom>
              <a:avLst/>
              <a:gdLst/>
              <a:ahLst/>
              <a:cxnLst/>
              <a:rect l="l" t="t" r="r" b="b"/>
              <a:pathLst>
                <a:path w="127000" h="68579">
                  <a:moveTo>
                    <a:pt x="0" y="0"/>
                  </a:moveTo>
                  <a:lnTo>
                    <a:pt x="126750" y="680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4" name="object 12914"/>
            <p:cNvSpPr/>
            <p:nvPr/>
          </p:nvSpPr>
          <p:spPr>
            <a:xfrm>
              <a:off x="12880874" y="6115613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5">
                  <a:moveTo>
                    <a:pt x="0" y="17130"/>
                  </a:moveTo>
                  <a:lnTo>
                    <a:pt x="12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5" name="object 12915"/>
            <p:cNvSpPr/>
            <p:nvPr/>
          </p:nvSpPr>
          <p:spPr>
            <a:xfrm>
              <a:off x="12893443" y="6097099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5" h="19050">
                  <a:moveTo>
                    <a:pt x="0" y="18512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6" name="object 12916"/>
            <p:cNvSpPr/>
            <p:nvPr/>
          </p:nvSpPr>
          <p:spPr>
            <a:xfrm>
              <a:off x="12766901" y="6056196"/>
              <a:ext cx="137160" cy="41275"/>
            </a:xfrm>
            <a:custGeom>
              <a:avLst/>
              <a:gdLst/>
              <a:ahLst/>
              <a:cxnLst/>
              <a:rect l="l" t="t" r="r" b="b"/>
              <a:pathLst>
                <a:path w="137159" h="41275">
                  <a:moveTo>
                    <a:pt x="136938" y="408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7" name="object 12917"/>
            <p:cNvSpPr/>
            <p:nvPr/>
          </p:nvSpPr>
          <p:spPr>
            <a:xfrm>
              <a:off x="12767019" y="604463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58" y="0"/>
                  </a:moveTo>
                  <a:lnTo>
                    <a:pt x="0" y="1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8" name="object 12918"/>
            <p:cNvSpPr/>
            <p:nvPr/>
          </p:nvSpPr>
          <p:spPr>
            <a:xfrm>
              <a:off x="12767021" y="6056101"/>
              <a:ext cx="137160" cy="40640"/>
            </a:xfrm>
            <a:custGeom>
              <a:avLst/>
              <a:gdLst/>
              <a:ahLst/>
              <a:cxnLst/>
              <a:rect l="l" t="t" r="r" b="b"/>
              <a:pathLst>
                <a:path w="137159" h="40639">
                  <a:moveTo>
                    <a:pt x="0" y="0"/>
                  </a:moveTo>
                  <a:lnTo>
                    <a:pt x="137084" y="404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9" name="object 12919"/>
            <p:cNvSpPr/>
            <p:nvPr/>
          </p:nvSpPr>
          <p:spPr>
            <a:xfrm>
              <a:off x="12904114" y="6076661"/>
              <a:ext cx="8255" cy="20320"/>
            </a:xfrm>
            <a:custGeom>
              <a:avLst/>
              <a:gdLst/>
              <a:ahLst/>
              <a:cxnLst/>
              <a:rect l="l" t="t" r="r" b="b"/>
              <a:pathLst>
                <a:path w="8254" h="20320">
                  <a:moveTo>
                    <a:pt x="0" y="19863"/>
                  </a:moveTo>
                  <a:lnTo>
                    <a:pt x="7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0" name="object 12920"/>
            <p:cNvSpPr/>
            <p:nvPr/>
          </p:nvSpPr>
          <p:spPr>
            <a:xfrm>
              <a:off x="12911957" y="6055849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0" y="20805"/>
                  </a:moveTo>
                  <a:lnTo>
                    <a:pt x="4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1" name="object 12921"/>
            <p:cNvSpPr/>
            <p:nvPr/>
          </p:nvSpPr>
          <p:spPr>
            <a:xfrm>
              <a:off x="12776775" y="6044639"/>
              <a:ext cx="140335" cy="11430"/>
            </a:xfrm>
            <a:custGeom>
              <a:avLst/>
              <a:gdLst/>
              <a:ahLst/>
              <a:cxnLst/>
              <a:rect l="l" t="t" r="r" b="b"/>
              <a:pathLst>
                <a:path w="140334" h="11429">
                  <a:moveTo>
                    <a:pt x="140163" y="112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2" name="object 12922"/>
            <p:cNvSpPr/>
            <p:nvPr/>
          </p:nvSpPr>
          <p:spPr>
            <a:xfrm>
              <a:off x="12779523" y="6029911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345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3" name="object 12923"/>
            <p:cNvSpPr/>
            <p:nvPr/>
          </p:nvSpPr>
          <p:spPr>
            <a:xfrm>
              <a:off x="12776970" y="603734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2554" y="0"/>
                  </a:moveTo>
                  <a:lnTo>
                    <a:pt x="0" y="6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4" name="object 12924"/>
            <p:cNvSpPr/>
            <p:nvPr/>
          </p:nvSpPr>
          <p:spPr>
            <a:xfrm>
              <a:off x="12776975" y="6044324"/>
              <a:ext cx="140335" cy="11430"/>
            </a:xfrm>
            <a:custGeom>
              <a:avLst/>
              <a:gdLst/>
              <a:ahLst/>
              <a:cxnLst/>
              <a:rect l="l" t="t" r="r" b="b"/>
              <a:pathLst>
                <a:path w="140334" h="11429">
                  <a:moveTo>
                    <a:pt x="0" y="0"/>
                  </a:moveTo>
                  <a:lnTo>
                    <a:pt x="140058" y="10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5" name="object 12925"/>
            <p:cNvSpPr/>
            <p:nvPr/>
          </p:nvSpPr>
          <p:spPr>
            <a:xfrm>
              <a:off x="12917032" y="603256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2270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6" name="object 12926"/>
            <p:cNvSpPr/>
            <p:nvPr/>
          </p:nvSpPr>
          <p:spPr>
            <a:xfrm>
              <a:off x="12917484" y="6013098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4" h="19685">
                  <a:moveTo>
                    <a:pt x="1329" y="19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7" name="object 12927"/>
            <p:cNvSpPr/>
            <p:nvPr/>
          </p:nvSpPr>
          <p:spPr>
            <a:xfrm>
              <a:off x="12779875" y="6013102"/>
              <a:ext cx="137795" cy="17145"/>
            </a:xfrm>
            <a:custGeom>
              <a:avLst/>
              <a:gdLst/>
              <a:ahLst/>
              <a:cxnLst/>
              <a:rect l="l" t="t" r="r" b="b"/>
              <a:pathLst>
                <a:path w="137795" h="17145">
                  <a:moveTo>
                    <a:pt x="137608" y="0"/>
                  </a:moveTo>
                  <a:lnTo>
                    <a:pt x="0" y="16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8" name="object 12928"/>
            <p:cNvSpPr/>
            <p:nvPr/>
          </p:nvSpPr>
          <p:spPr>
            <a:xfrm>
              <a:off x="12773584" y="6015832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0" y="0"/>
                  </a:moveTo>
                  <a:lnTo>
                    <a:pt x="6209" y="13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9" name="object 12929"/>
            <p:cNvSpPr/>
            <p:nvPr/>
          </p:nvSpPr>
          <p:spPr>
            <a:xfrm>
              <a:off x="12779797" y="6012511"/>
              <a:ext cx="137795" cy="17145"/>
            </a:xfrm>
            <a:custGeom>
              <a:avLst/>
              <a:gdLst/>
              <a:ahLst/>
              <a:cxnLst/>
              <a:rect l="l" t="t" r="r" b="b"/>
              <a:pathLst>
                <a:path w="137795" h="17145">
                  <a:moveTo>
                    <a:pt x="0" y="16837"/>
                  </a:moveTo>
                  <a:lnTo>
                    <a:pt x="1376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0" name="object 12930"/>
            <p:cNvSpPr/>
            <p:nvPr/>
          </p:nvSpPr>
          <p:spPr>
            <a:xfrm>
              <a:off x="12912926" y="5991865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81" y="20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1" name="object 12931"/>
            <p:cNvSpPr/>
            <p:nvPr/>
          </p:nvSpPr>
          <p:spPr>
            <a:xfrm>
              <a:off x="12905621" y="5972056"/>
              <a:ext cx="7620" cy="20320"/>
            </a:xfrm>
            <a:custGeom>
              <a:avLst/>
              <a:gdLst/>
              <a:ahLst/>
              <a:cxnLst/>
              <a:rect l="l" t="t" r="r" b="b"/>
              <a:pathLst>
                <a:path w="7620" h="20320">
                  <a:moveTo>
                    <a:pt x="7308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2" name="object 12932"/>
            <p:cNvSpPr/>
            <p:nvPr/>
          </p:nvSpPr>
          <p:spPr>
            <a:xfrm>
              <a:off x="12773584" y="5972065"/>
              <a:ext cx="132080" cy="43815"/>
            </a:xfrm>
            <a:custGeom>
              <a:avLst/>
              <a:gdLst/>
              <a:ahLst/>
              <a:cxnLst/>
              <a:rect l="l" t="t" r="r" b="b"/>
              <a:pathLst>
                <a:path w="132079" h="43814">
                  <a:moveTo>
                    <a:pt x="132037" y="0"/>
                  </a:moveTo>
                  <a:lnTo>
                    <a:pt x="0" y="4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3" name="object 12933"/>
            <p:cNvSpPr/>
            <p:nvPr/>
          </p:nvSpPr>
          <p:spPr>
            <a:xfrm>
              <a:off x="12761999" y="600538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0" y="0"/>
                  </a:moveTo>
                  <a:lnTo>
                    <a:pt x="11266" y="10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4" name="object 12934"/>
            <p:cNvSpPr/>
            <p:nvPr/>
          </p:nvSpPr>
          <p:spPr>
            <a:xfrm>
              <a:off x="12773260" y="5971520"/>
              <a:ext cx="132715" cy="44450"/>
            </a:xfrm>
            <a:custGeom>
              <a:avLst/>
              <a:gdLst/>
              <a:ahLst/>
              <a:cxnLst/>
              <a:rect l="l" t="t" r="r" b="b"/>
              <a:pathLst>
                <a:path w="132715" h="44450">
                  <a:moveTo>
                    <a:pt x="0" y="43935"/>
                  </a:moveTo>
                  <a:lnTo>
                    <a:pt x="1321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5" name="object 12935"/>
            <p:cNvSpPr/>
            <p:nvPr/>
          </p:nvSpPr>
          <p:spPr>
            <a:xfrm>
              <a:off x="12895395" y="5952766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9978" y="18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6" name="object 12936"/>
            <p:cNvSpPr/>
            <p:nvPr/>
          </p:nvSpPr>
          <p:spPr>
            <a:xfrm>
              <a:off x="12883177" y="5935375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219" y="1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7" name="object 12937"/>
            <p:cNvSpPr/>
            <p:nvPr/>
          </p:nvSpPr>
          <p:spPr>
            <a:xfrm>
              <a:off x="12761995" y="5935377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121179" y="0"/>
                  </a:moveTo>
                  <a:lnTo>
                    <a:pt x="0" y="70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8" name="object 12938"/>
            <p:cNvSpPr/>
            <p:nvPr/>
          </p:nvSpPr>
          <p:spPr>
            <a:xfrm>
              <a:off x="12734196" y="5992310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4">
                  <a:moveTo>
                    <a:pt x="0" y="0"/>
                  </a:moveTo>
                  <a:lnTo>
                    <a:pt x="13968" y="53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9" name="object 12939"/>
            <p:cNvSpPr/>
            <p:nvPr/>
          </p:nvSpPr>
          <p:spPr>
            <a:xfrm>
              <a:off x="12748161" y="5904535"/>
              <a:ext cx="104775" cy="93345"/>
            </a:xfrm>
            <a:custGeom>
              <a:avLst/>
              <a:gdLst/>
              <a:ahLst/>
              <a:cxnLst/>
              <a:rect l="l" t="t" r="r" b="b"/>
              <a:pathLst>
                <a:path w="104775" h="93345">
                  <a:moveTo>
                    <a:pt x="0" y="93148"/>
                  </a:moveTo>
                  <a:lnTo>
                    <a:pt x="1044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0" name="object 12940"/>
            <p:cNvSpPr/>
            <p:nvPr/>
          </p:nvSpPr>
          <p:spPr>
            <a:xfrm>
              <a:off x="12817667" y="5880940"/>
              <a:ext cx="34925" cy="24130"/>
            </a:xfrm>
            <a:custGeom>
              <a:avLst/>
              <a:gdLst/>
              <a:ahLst/>
              <a:cxnLst/>
              <a:rect l="l" t="t" r="r" b="b"/>
              <a:pathLst>
                <a:path w="34925" h="24129">
                  <a:moveTo>
                    <a:pt x="34909" y="235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1" name="object 12941"/>
            <p:cNvSpPr/>
            <p:nvPr/>
          </p:nvSpPr>
          <p:spPr>
            <a:xfrm>
              <a:off x="12734197" y="5880942"/>
              <a:ext cx="83820" cy="111760"/>
            </a:xfrm>
            <a:custGeom>
              <a:avLst/>
              <a:gdLst/>
              <a:ahLst/>
              <a:cxnLst/>
              <a:rect l="l" t="t" r="r" b="b"/>
              <a:pathLst>
                <a:path w="83820" h="111760">
                  <a:moveTo>
                    <a:pt x="83473" y="0"/>
                  </a:moveTo>
                  <a:lnTo>
                    <a:pt x="0" y="1113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2" name="object 12942"/>
            <p:cNvSpPr/>
            <p:nvPr/>
          </p:nvSpPr>
          <p:spPr>
            <a:xfrm>
              <a:off x="12748730" y="5997931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0"/>
                  </a:moveTo>
                  <a:lnTo>
                    <a:pt x="12962" y="7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3" name="object 12943"/>
            <p:cNvSpPr/>
            <p:nvPr/>
          </p:nvSpPr>
          <p:spPr>
            <a:xfrm>
              <a:off x="12761699" y="5934929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0" y="70259"/>
                  </a:moveTo>
                  <a:lnTo>
                    <a:pt x="1211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4" name="object 12944"/>
            <p:cNvSpPr/>
            <p:nvPr/>
          </p:nvSpPr>
          <p:spPr>
            <a:xfrm>
              <a:off x="12868764" y="5919206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14062" y="1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5" name="object 12945"/>
            <p:cNvSpPr/>
            <p:nvPr/>
          </p:nvSpPr>
          <p:spPr>
            <a:xfrm>
              <a:off x="12853151" y="5904998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4">
                  <a:moveTo>
                    <a:pt x="15612" y="142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6" name="object 12946"/>
            <p:cNvSpPr/>
            <p:nvPr/>
          </p:nvSpPr>
          <p:spPr>
            <a:xfrm>
              <a:off x="12748731" y="5905000"/>
              <a:ext cx="104775" cy="93345"/>
            </a:xfrm>
            <a:custGeom>
              <a:avLst/>
              <a:gdLst/>
              <a:ahLst/>
              <a:cxnLst/>
              <a:rect l="l" t="t" r="r" b="b"/>
              <a:pathLst>
                <a:path w="104775" h="93345">
                  <a:moveTo>
                    <a:pt x="104415" y="0"/>
                  </a:moveTo>
                  <a:lnTo>
                    <a:pt x="0" y="929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7" name="object 12947"/>
            <p:cNvSpPr/>
            <p:nvPr/>
          </p:nvSpPr>
          <p:spPr>
            <a:xfrm>
              <a:off x="11091191" y="441673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5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8" name="object 12948"/>
            <p:cNvSpPr/>
            <p:nvPr/>
          </p:nvSpPr>
          <p:spPr>
            <a:xfrm>
              <a:off x="11132777" y="439200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9" name="object 12949"/>
            <p:cNvSpPr/>
            <p:nvPr/>
          </p:nvSpPr>
          <p:spPr>
            <a:xfrm>
              <a:off x="11091187" y="439200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415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0" name="object 12950"/>
            <p:cNvSpPr/>
            <p:nvPr/>
          </p:nvSpPr>
          <p:spPr>
            <a:xfrm>
              <a:off x="11091191" y="439200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1" name="object 12951"/>
            <p:cNvSpPr/>
            <p:nvPr/>
          </p:nvSpPr>
          <p:spPr>
            <a:xfrm>
              <a:off x="12733852" y="5992217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0" y="0"/>
                  </a:moveTo>
                  <a:lnTo>
                    <a:pt x="14313" y="5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2" name="object 12952"/>
            <p:cNvSpPr/>
            <p:nvPr/>
          </p:nvSpPr>
          <p:spPr>
            <a:xfrm>
              <a:off x="12748161" y="5904535"/>
              <a:ext cx="104775" cy="93345"/>
            </a:xfrm>
            <a:custGeom>
              <a:avLst/>
              <a:gdLst/>
              <a:ahLst/>
              <a:cxnLst/>
              <a:rect l="l" t="t" r="r" b="b"/>
              <a:pathLst>
                <a:path w="104775" h="93345">
                  <a:moveTo>
                    <a:pt x="0" y="93148"/>
                  </a:moveTo>
                  <a:lnTo>
                    <a:pt x="1044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3" name="object 12953"/>
            <p:cNvSpPr/>
            <p:nvPr/>
          </p:nvSpPr>
          <p:spPr>
            <a:xfrm>
              <a:off x="12817374" y="5880772"/>
              <a:ext cx="35560" cy="24130"/>
            </a:xfrm>
            <a:custGeom>
              <a:avLst/>
              <a:gdLst/>
              <a:ahLst/>
              <a:cxnLst/>
              <a:rect l="l" t="t" r="r" b="b"/>
              <a:pathLst>
                <a:path w="35559" h="24129">
                  <a:moveTo>
                    <a:pt x="35203" y="237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4" name="object 12954"/>
            <p:cNvSpPr/>
            <p:nvPr/>
          </p:nvSpPr>
          <p:spPr>
            <a:xfrm>
              <a:off x="12733845" y="5880771"/>
              <a:ext cx="83820" cy="111760"/>
            </a:xfrm>
            <a:custGeom>
              <a:avLst/>
              <a:gdLst/>
              <a:ahLst/>
              <a:cxnLst/>
              <a:rect l="l" t="t" r="r" b="b"/>
              <a:pathLst>
                <a:path w="83820" h="111760">
                  <a:moveTo>
                    <a:pt x="83526" y="0"/>
                  </a:moveTo>
                  <a:lnTo>
                    <a:pt x="0" y="1114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5" name="object 12955"/>
            <p:cNvSpPr/>
            <p:nvPr/>
          </p:nvSpPr>
          <p:spPr>
            <a:xfrm>
              <a:off x="12739941" y="607098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6" name="object 12956"/>
            <p:cNvSpPr/>
            <p:nvPr/>
          </p:nvSpPr>
          <p:spPr>
            <a:xfrm>
              <a:off x="12770415" y="6096278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7" name="object 12957"/>
            <p:cNvSpPr/>
            <p:nvPr/>
          </p:nvSpPr>
          <p:spPr>
            <a:xfrm>
              <a:off x="12800913" y="612155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8" name="object 12958"/>
            <p:cNvSpPr/>
            <p:nvPr/>
          </p:nvSpPr>
          <p:spPr>
            <a:xfrm>
              <a:off x="12831383" y="6146858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9" name="object 12959"/>
            <p:cNvSpPr/>
            <p:nvPr/>
          </p:nvSpPr>
          <p:spPr>
            <a:xfrm>
              <a:off x="12861608" y="614867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3978"/>
                  </a:moveTo>
                  <a:lnTo>
                    <a:pt x="454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0" name="object 12960"/>
            <p:cNvSpPr/>
            <p:nvPr/>
          </p:nvSpPr>
          <p:spPr>
            <a:xfrm>
              <a:off x="12866145" y="613856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04"/>
                  </a:moveTo>
                  <a:lnTo>
                    <a:pt x="935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1" name="object 12961"/>
            <p:cNvSpPr/>
            <p:nvPr/>
          </p:nvSpPr>
          <p:spPr>
            <a:xfrm>
              <a:off x="12852035" y="611784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02" y="9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2" name="object 12962"/>
            <p:cNvSpPr/>
            <p:nvPr/>
          </p:nvSpPr>
          <p:spPr>
            <a:xfrm>
              <a:off x="12817174" y="6099010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34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3" name="object 12963"/>
            <p:cNvSpPr/>
            <p:nvPr/>
          </p:nvSpPr>
          <p:spPr>
            <a:xfrm>
              <a:off x="12782339" y="6080140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34" y="9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4" name="object 12964"/>
            <p:cNvSpPr/>
            <p:nvPr/>
          </p:nvSpPr>
          <p:spPr>
            <a:xfrm>
              <a:off x="12753930" y="6064768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11015" y="5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5" name="object 12965"/>
            <p:cNvSpPr/>
            <p:nvPr/>
          </p:nvSpPr>
          <p:spPr>
            <a:xfrm>
              <a:off x="12747278" y="606476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649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6" name="object 12966"/>
            <p:cNvSpPr/>
            <p:nvPr/>
          </p:nvSpPr>
          <p:spPr>
            <a:xfrm>
              <a:off x="12725117" y="6071973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12104" y="0"/>
                  </a:moveTo>
                  <a:lnTo>
                    <a:pt x="0" y="364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7" name="object 12967"/>
            <p:cNvSpPr/>
            <p:nvPr/>
          </p:nvSpPr>
          <p:spPr>
            <a:xfrm>
              <a:off x="12725114" y="6075613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0" y="0"/>
                  </a:moveTo>
                  <a:lnTo>
                    <a:pt x="4533" y="5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8" name="object 12968"/>
            <p:cNvSpPr/>
            <p:nvPr/>
          </p:nvSpPr>
          <p:spPr>
            <a:xfrm>
              <a:off x="12742120" y="609652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502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9" name="object 12969"/>
            <p:cNvSpPr/>
            <p:nvPr/>
          </p:nvSpPr>
          <p:spPr>
            <a:xfrm>
              <a:off x="12767098" y="612727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502" y="153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0" name="object 12970"/>
            <p:cNvSpPr/>
            <p:nvPr/>
          </p:nvSpPr>
          <p:spPr>
            <a:xfrm>
              <a:off x="12792098" y="6157996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481" y="1537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1" name="object 12971"/>
            <p:cNvSpPr/>
            <p:nvPr/>
          </p:nvSpPr>
          <p:spPr>
            <a:xfrm>
              <a:off x="12817824" y="6173070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5" h="11429">
                  <a:moveTo>
                    <a:pt x="0" y="10868"/>
                  </a:moveTo>
                  <a:lnTo>
                    <a:pt x="1655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2" name="object 12972"/>
            <p:cNvSpPr/>
            <p:nvPr/>
          </p:nvSpPr>
          <p:spPr>
            <a:xfrm>
              <a:off x="12833389" y="6149410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0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3" name="object 12973"/>
            <p:cNvSpPr/>
            <p:nvPr/>
          </p:nvSpPr>
          <p:spPr>
            <a:xfrm>
              <a:off x="12802972" y="6124057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9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4" name="object 12974"/>
            <p:cNvSpPr/>
            <p:nvPr/>
          </p:nvSpPr>
          <p:spPr>
            <a:xfrm>
              <a:off x="12772548" y="609868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9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5" name="object 12975"/>
            <p:cNvSpPr/>
            <p:nvPr/>
          </p:nvSpPr>
          <p:spPr>
            <a:xfrm>
              <a:off x="12742117" y="6073309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03" y="12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6" name="object 12976"/>
            <p:cNvSpPr/>
            <p:nvPr/>
          </p:nvSpPr>
          <p:spPr>
            <a:xfrm>
              <a:off x="12709936" y="607630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355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7" name="object 12977"/>
            <p:cNvSpPr/>
            <p:nvPr/>
          </p:nvSpPr>
          <p:spPr>
            <a:xfrm>
              <a:off x="12709939" y="607885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371" y="636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8" name="object 12978"/>
            <p:cNvSpPr/>
            <p:nvPr/>
          </p:nvSpPr>
          <p:spPr>
            <a:xfrm>
              <a:off x="12722590" y="610269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9" name="object 12979"/>
            <p:cNvSpPr/>
            <p:nvPr/>
          </p:nvSpPr>
          <p:spPr>
            <a:xfrm>
              <a:off x="12741156" y="613770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0" name="object 12980"/>
            <p:cNvSpPr/>
            <p:nvPr/>
          </p:nvSpPr>
          <p:spPr>
            <a:xfrm>
              <a:off x="12759722" y="6172672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1" name="object 12981"/>
            <p:cNvSpPr/>
            <p:nvPr/>
          </p:nvSpPr>
          <p:spPr>
            <a:xfrm>
              <a:off x="12780590" y="6193074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7989"/>
                  </a:moveTo>
                  <a:lnTo>
                    <a:pt x="1812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2" name="object 12982"/>
            <p:cNvSpPr/>
            <p:nvPr/>
          </p:nvSpPr>
          <p:spPr>
            <a:xfrm>
              <a:off x="12799848" y="6168607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49" y="1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3" name="object 12983"/>
            <p:cNvSpPr/>
            <p:nvPr/>
          </p:nvSpPr>
          <p:spPr>
            <a:xfrm>
              <a:off x="12774921" y="613783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49" y="1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4" name="object 12984"/>
            <p:cNvSpPr/>
            <p:nvPr/>
          </p:nvSpPr>
          <p:spPr>
            <a:xfrm>
              <a:off x="12749960" y="610704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1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5" name="object 12985"/>
            <p:cNvSpPr/>
            <p:nvPr/>
          </p:nvSpPr>
          <p:spPr>
            <a:xfrm>
              <a:off x="12725033" y="607627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1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6" name="object 12986"/>
            <p:cNvSpPr/>
            <p:nvPr/>
          </p:nvSpPr>
          <p:spPr>
            <a:xfrm>
              <a:off x="12694545" y="6078957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4826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7" name="object 12987"/>
            <p:cNvSpPr/>
            <p:nvPr/>
          </p:nvSpPr>
          <p:spPr>
            <a:xfrm>
              <a:off x="12694541" y="608093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1413" y="465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8" name="object 12988"/>
            <p:cNvSpPr/>
            <p:nvPr/>
          </p:nvSpPr>
          <p:spPr>
            <a:xfrm>
              <a:off x="12701671" y="6104550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0"/>
                  </a:moveTo>
                  <a:lnTo>
                    <a:pt x="5717" y="1893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9" name="object 12989"/>
            <p:cNvSpPr/>
            <p:nvPr/>
          </p:nvSpPr>
          <p:spPr>
            <a:xfrm>
              <a:off x="12713107" y="6142449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0" y="0"/>
                  </a:moveTo>
                  <a:lnTo>
                    <a:pt x="5748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0" name="object 12990"/>
            <p:cNvSpPr/>
            <p:nvPr/>
          </p:nvSpPr>
          <p:spPr>
            <a:xfrm>
              <a:off x="12724569" y="6180374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0"/>
                  </a:moveTo>
                  <a:lnTo>
                    <a:pt x="5717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1" name="object 12991"/>
            <p:cNvSpPr/>
            <p:nvPr/>
          </p:nvSpPr>
          <p:spPr>
            <a:xfrm>
              <a:off x="12738730" y="6208149"/>
              <a:ext cx="19685" cy="5715"/>
            </a:xfrm>
            <a:custGeom>
              <a:avLst/>
              <a:gdLst/>
              <a:ahLst/>
              <a:cxnLst/>
              <a:rect l="l" t="t" r="r" b="b"/>
              <a:pathLst>
                <a:path w="19684" h="5714">
                  <a:moveTo>
                    <a:pt x="0" y="5245"/>
                  </a:moveTo>
                  <a:lnTo>
                    <a:pt x="1908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2" name="object 12992"/>
            <p:cNvSpPr/>
            <p:nvPr/>
          </p:nvSpPr>
          <p:spPr>
            <a:xfrm>
              <a:off x="12765193" y="618433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56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3" name="object 12993"/>
            <p:cNvSpPr/>
            <p:nvPr/>
          </p:nvSpPr>
          <p:spPr>
            <a:xfrm>
              <a:off x="12746648" y="614933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4" name="object 12994"/>
            <p:cNvSpPr/>
            <p:nvPr/>
          </p:nvSpPr>
          <p:spPr>
            <a:xfrm>
              <a:off x="12728113" y="6114345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77" y="17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5" name="object 12995"/>
            <p:cNvSpPr/>
            <p:nvPr/>
          </p:nvSpPr>
          <p:spPr>
            <a:xfrm>
              <a:off x="12709563" y="6079352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6" name="object 12996"/>
            <p:cNvSpPr/>
            <p:nvPr/>
          </p:nvSpPr>
          <p:spPr>
            <a:xfrm>
              <a:off x="12649959" y="6220055"/>
              <a:ext cx="20320" cy="635"/>
            </a:xfrm>
            <a:custGeom>
              <a:avLst/>
              <a:gdLst/>
              <a:ahLst/>
              <a:cxnLst/>
              <a:rect l="l" t="t" r="r" b="b"/>
              <a:pathLst>
                <a:path w="20320" h="635">
                  <a:moveTo>
                    <a:pt x="0" y="0"/>
                  </a:moveTo>
                  <a:lnTo>
                    <a:pt x="19779" y="58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7" name="object 12997"/>
            <p:cNvSpPr/>
            <p:nvPr/>
          </p:nvSpPr>
          <p:spPr>
            <a:xfrm>
              <a:off x="12689543" y="622010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73"/>
                  </a:moveTo>
                  <a:lnTo>
                    <a:pt x="245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8" name="object 12998"/>
            <p:cNvSpPr/>
            <p:nvPr/>
          </p:nvSpPr>
          <p:spPr>
            <a:xfrm>
              <a:off x="12690316" y="6202819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675" y="17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9" name="object 12999"/>
            <p:cNvSpPr/>
            <p:nvPr/>
          </p:nvSpPr>
          <p:spPr>
            <a:xfrm>
              <a:off x="12686452" y="6163414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0" name="object 13000"/>
            <p:cNvSpPr/>
            <p:nvPr/>
          </p:nvSpPr>
          <p:spPr>
            <a:xfrm>
              <a:off x="12682590" y="612400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1" name="object 13001"/>
            <p:cNvSpPr/>
            <p:nvPr/>
          </p:nvSpPr>
          <p:spPr>
            <a:xfrm>
              <a:off x="12678704" y="608457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2" name="object 13002"/>
            <p:cNvSpPr/>
            <p:nvPr/>
          </p:nvSpPr>
          <p:spPr>
            <a:xfrm>
              <a:off x="12661345" y="6084202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58" y="0"/>
                  </a:moveTo>
                  <a:lnTo>
                    <a:pt x="0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3" name="object 13003"/>
            <p:cNvSpPr/>
            <p:nvPr/>
          </p:nvSpPr>
          <p:spPr>
            <a:xfrm>
              <a:off x="12657485" y="612361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0"/>
                  </a:moveTo>
                  <a:lnTo>
                    <a:pt x="0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4" name="object 13004"/>
            <p:cNvSpPr/>
            <p:nvPr/>
          </p:nvSpPr>
          <p:spPr>
            <a:xfrm>
              <a:off x="12653628" y="6163019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0"/>
                  </a:moveTo>
                  <a:lnTo>
                    <a:pt x="0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5" name="object 13005"/>
            <p:cNvSpPr/>
            <p:nvPr/>
          </p:nvSpPr>
          <p:spPr>
            <a:xfrm>
              <a:off x="12649963" y="6202453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27" y="0"/>
                  </a:moveTo>
                  <a:lnTo>
                    <a:pt x="0" y="17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6" name="object 13006"/>
            <p:cNvSpPr/>
            <p:nvPr/>
          </p:nvSpPr>
          <p:spPr>
            <a:xfrm>
              <a:off x="12566662" y="6203118"/>
              <a:ext cx="19685" cy="5715"/>
            </a:xfrm>
            <a:custGeom>
              <a:avLst/>
              <a:gdLst/>
              <a:ahLst/>
              <a:cxnLst/>
              <a:rect l="l" t="t" r="r" b="b"/>
              <a:pathLst>
                <a:path w="19684" h="5714">
                  <a:moveTo>
                    <a:pt x="0" y="0"/>
                  </a:moveTo>
                  <a:lnTo>
                    <a:pt x="19088" y="529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7" name="object 13007"/>
            <p:cNvSpPr/>
            <p:nvPr/>
          </p:nvSpPr>
          <p:spPr>
            <a:xfrm>
              <a:off x="12604833" y="6213693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2251" y="63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8" name="object 13008"/>
            <p:cNvSpPr/>
            <p:nvPr/>
          </p:nvSpPr>
          <p:spPr>
            <a:xfrm>
              <a:off x="12607085" y="6197632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0" y="16701"/>
                  </a:moveTo>
                  <a:lnTo>
                    <a:pt x="504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9" name="object 13009"/>
            <p:cNvSpPr/>
            <p:nvPr/>
          </p:nvSpPr>
          <p:spPr>
            <a:xfrm>
              <a:off x="12617876" y="615970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0" name="object 13010"/>
            <p:cNvSpPr/>
            <p:nvPr/>
          </p:nvSpPr>
          <p:spPr>
            <a:xfrm>
              <a:off x="12629340" y="612178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1" name="object 13011"/>
            <p:cNvSpPr/>
            <p:nvPr/>
          </p:nvSpPr>
          <p:spPr>
            <a:xfrm>
              <a:off x="12640801" y="608388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2" name="object 13012"/>
            <p:cNvSpPr/>
            <p:nvPr/>
          </p:nvSpPr>
          <p:spPr>
            <a:xfrm>
              <a:off x="12622528" y="608039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3" name="object 13013"/>
            <p:cNvSpPr/>
            <p:nvPr/>
          </p:nvSpPr>
          <p:spPr>
            <a:xfrm>
              <a:off x="12603948" y="6115363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98" y="0"/>
                  </a:moveTo>
                  <a:lnTo>
                    <a:pt x="0" y="1750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4" name="object 13014"/>
            <p:cNvSpPr/>
            <p:nvPr/>
          </p:nvSpPr>
          <p:spPr>
            <a:xfrm>
              <a:off x="12585373" y="615037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4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5" name="object 13015"/>
            <p:cNvSpPr/>
            <p:nvPr/>
          </p:nvSpPr>
          <p:spPr>
            <a:xfrm>
              <a:off x="12566805" y="6185345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50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6" name="object 13016"/>
            <p:cNvSpPr/>
            <p:nvPr/>
          </p:nvSpPr>
          <p:spPr>
            <a:xfrm>
              <a:off x="12527772" y="6185917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093" y="804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7" name="object 13017"/>
            <p:cNvSpPr/>
            <p:nvPr/>
          </p:nvSpPr>
          <p:spPr>
            <a:xfrm>
              <a:off x="12563962" y="620201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73" y="89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8" name="object 13018"/>
            <p:cNvSpPr/>
            <p:nvPr/>
          </p:nvSpPr>
          <p:spPr>
            <a:xfrm>
              <a:off x="12566044" y="618740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0" y="15496"/>
                  </a:moveTo>
                  <a:lnTo>
                    <a:pt x="8219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9" name="object 13019"/>
            <p:cNvSpPr/>
            <p:nvPr/>
          </p:nvSpPr>
          <p:spPr>
            <a:xfrm>
              <a:off x="12583567" y="615245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75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0" name="object 13020"/>
            <p:cNvSpPr/>
            <p:nvPr/>
          </p:nvSpPr>
          <p:spPr>
            <a:xfrm>
              <a:off x="12602161" y="6117468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75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1" name="object 13021"/>
            <p:cNvSpPr/>
            <p:nvPr/>
          </p:nvSpPr>
          <p:spPr>
            <a:xfrm>
              <a:off x="12620771" y="6082499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96"/>
                  </a:moveTo>
                  <a:lnTo>
                    <a:pt x="928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2" name="object 13022"/>
            <p:cNvSpPr/>
            <p:nvPr/>
          </p:nvSpPr>
          <p:spPr>
            <a:xfrm>
              <a:off x="12604559" y="6076082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502" y="0"/>
                  </a:moveTo>
                  <a:lnTo>
                    <a:pt x="0" y="153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3" name="object 13023"/>
            <p:cNvSpPr/>
            <p:nvPr/>
          </p:nvSpPr>
          <p:spPr>
            <a:xfrm>
              <a:off x="12579524" y="610677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533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4" name="object 13024"/>
            <p:cNvSpPr/>
            <p:nvPr/>
          </p:nvSpPr>
          <p:spPr>
            <a:xfrm>
              <a:off x="12554578" y="613751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5" name="object 13025"/>
            <p:cNvSpPr/>
            <p:nvPr/>
          </p:nvSpPr>
          <p:spPr>
            <a:xfrm>
              <a:off x="12529622" y="6168264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6" name="object 13026"/>
            <p:cNvSpPr/>
            <p:nvPr/>
          </p:nvSpPr>
          <p:spPr>
            <a:xfrm>
              <a:off x="12492249" y="6162550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0" y="0"/>
                  </a:moveTo>
                  <a:lnTo>
                    <a:pt x="16512" y="1092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7" name="object 13027"/>
            <p:cNvSpPr/>
            <p:nvPr/>
          </p:nvSpPr>
          <p:spPr>
            <a:xfrm>
              <a:off x="12525295" y="61843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21" y="121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8" name="object 13028"/>
            <p:cNvSpPr/>
            <p:nvPr/>
          </p:nvSpPr>
          <p:spPr>
            <a:xfrm>
              <a:off x="12527124" y="6171923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0" y="13643"/>
                  </a:moveTo>
                  <a:lnTo>
                    <a:pt x="1114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9" name="object 13029"/>
            <p:cNvSpPr/>
            <p:nvPr/>
          </p:nvSpPr>
          <p:spPr>
            <a:xfrm>
              <a:off x="12550769" y="6141241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39"/>
                  </a:moveTo>
                  <a:lnTo>
                    <a:pt x="1249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0" name="object 13030"/>
            <p:cNvSpPr/>
            <p:nvPr/>
          </p:nvSpPr>
          <p:spPr>
            <a:xfrm>
              <a:off x="12575795" y="6110537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50"/>
                  </a:moveTo>
                  <a:lnTo>
                    <a:pt x="1250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1" name="object 13031"/>
            <p:cNvSpPr/>
            <p:nvPr/>
          </p:nvSpPr>
          <p:spPr>
            <a:xfrm>
              <a:off x="12600820" y="607984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50"/>
                  </a:moveTo>
                  <a:lnTo>
                    <a:pt x="1250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2" name="object 13032"/>
            <p:cNvSpPr/>
            <p:nvPr/>
          </p:nvSpPr>
          <p:spPr>
            <a:xfrm>
              <a:off x="12602600" y="60709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95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3" name="object 13033"/>
            <p:cNvSpPr/>
            <p:nvPr/>
          </p:nvSpPr>
          <p:spPr>
            <a:xfrm>
              <a:off x="12587995" y="6070983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14606" y="0"/>
                  </a:moveTo>
                  <a:lnTo>
                    <a:pt x="0" y="1210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4" name="object 13034"/>
            <p:cNvSpPr/>
            <p:nvPr/>
          </p:nvSpPr>
          <p:spPr>
            <a:xfrm>
              <a:off x="12557479" y="6095715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45" y="0"/>
                  </a:moveTo>
                  <a:lnTo>
                    <a:pt x="0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5" name="object 13035"/>
            <p:cNvSpPr/>
            <p:nvPr/>
          </p:nvSpPr>
          <p:spPr>
            <a:xfrm>
              <a:off x="12527004" y="612098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24" y="0"/>
                  </a:moveTo>
                  <a:lnTo>
                    <a:pt x="0" y="1266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6" name="object 13036"/>
            <p:cNvSpPr/>
            <p:nvPr/>
          </p:nvSpPr>
          <p:spPr>
            <a:xfrm>
              <a:off x="12496554" y="614631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24" y="0"/>
                  </a:moveTo>
                  <a:lnTo>
                    <a:pt x="0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7" name="object 13037"/>
            <p:cNvSpPr/>
            <p:nvPr/>
          </p:nvSpPr>
          <p:spPr>
            <a:xfrm>
              <a:off x="12461675" y="6132744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70" h="14604">
                  <a:moveTo>
                    <a:pt x="0" y="0"/>
                  </a:moveTo>
                  <a:lnTo>
                    <a:pt x="13444" y="14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8" name="object 13038"/>
            <p:cNvSpPr/>
            <p:nvPr/>
          </p:nvSpPr>
          <p:spPr>
            <a:xfrm>
              <a:off x="12489849" y="6160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80" y="156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9" name="object 13039"/>
            <p:cNvSpPr/>
            <p:nvPr/>
          </p:nvSpPr>
          <p:spPr>
            <a:xfrm>
              <a:off x="12491631" y="615095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0" y="11099"/>
                  </a:moveTo>
                  <a:lnTo>
                    <a:pt x="1344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0" name="object 13040"/>
            <p:cNvSpPr/>
            <p:nvPr/>
          </p:nvSpPr>
          <p:spPr>
            <a:xfrm>
              <a:off x="12520343" y="6125742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0" y="12596"/>
                  </a:moveTo>
                  <a:lnTo>
                    <a:pt x="152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1" name="object 13041"/>
            <p:cNvSpPr/>
            <p:nvPr/>
          </p:nvSpPr>
          <p:spPr>
            <a:xfrm>
              <a:off x="12550892" y="6100520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0" y="12617"/>
                  </a:moveTo>
                  <a:lnTo>
                    <a:pt x="152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2" name="object 13042"/>
            <p:cNvSpPr/>
            <p:nvPr/>
          </p:nvSpPr>
          <p:spPr>
            <a:xfrm>
              <a:off x="12581440" y="6075315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596"/>
                  </a:moveTo>
                  <a:lnTo>
                    <a:pt x="1524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3" name="object 13043"/>
            <p:cNvSpPr/>
            <p:nvPr/>
          </p:nvSpPr>
          <p:spPr>
            <a:xfrm>
              <a:off x="12588445" y="606470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52" y="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4" name="object 13044"/>
            <p:cNvSpPr/>
            <p:nvPr/>
          </p:nvSpPr>
          <p:spPr>
            <a:xfrm>
              <a:off x="12572977" y="6064699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15465" y="0"/>
                  </a:moveTo>
                  <a:lnTo>
                    <a:pt x="0" y="826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5" name="object 13045"/>
            <p:cNvSpPr/>
            <p:nvPr/>
          </p:nvSpPr>
          <p:spPr>
            <a:xfrm>
              <a:off x="12538064" y="6082317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4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6" name="object 13046"/>
            <p:cNvSpPr/>
            <p:nvPr/>
          </p:nvSpPr>
          <p:spPr>
            <a:xfrm>
              <a:off x="12503162" y="6101011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7" name="object 13047"/>
            <p:cNvSpPr/>
            <p:nvPr/>
          </p:nvSpPr>
          <p:spPr>
            <a:xfrm>
              <a:off x="12468283" y="611979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8" name="object 13048"/>
            <p:cNvSpPr/>
            <p:nvPr/>
          </p:nvSpPr>
          <p:spPr>
            <a:xfrm>
              <a:off x="12438433" y="6096525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0"/>
                  </a:moveTo>
                  <a:lnTo>
                    <a:pt x="9633" y="172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9" name="object 13049"/>
            <p:cNvSpPr/>
            <p:nvPr/>
          </p:nvSpPr>
          <p:spPr>
            <a:xfrm>
              <a:off x="12459573" y="612992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60" y="212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0" name="object 13050"/>
            <p:cNvSpPr/>
            <p:nvPr/>
          </p:nvSpPr>
          <p:spPr>
            <a:xfrm>
              <a:off x="12461133" y="612398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0" y="8073"/>
                  </a:moveTo>
                  <a:lnTo>
                    <a:pt x="1514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1" name="object 13051"/>
            <p:cNvSpPr/>
            <p:nvPr/>
          </p:nvSpPr>
          <p:spPr>
            <a:xfrm>
              <a:off x="12493757" y="6105375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2" name="object 13052"/>
            <p:cNvSpPr/>
            <p:nvPr/>
          </p:nvSpPr>
          <p:spPr>
            <a:xfrm>
              <a:off x="12528710" y="608675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3" name="object 13053"/>
            <p:cNvSpPr/>
            <p:nvPr/>
          </p:nvSpPr>
          <p:spPr>
            <a:xfrm>
              <a:off x="12563664" y="606811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30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4" name="object 13054"/>
            <p:cNvSpPr/>
            <p:nvPr/>
          </p:nvSpPr>
          <p:spPr>
            <a:xfrm>
              <a:off x="12575550" y="60561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5" name="object 13055"/>
            <p:cNvSpPr/>
            <p:nvPr/>
          </p:nvSpPr>
          <p:spPr>
            <a:xfrm>
              <a:off x="12559432" y="6056101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16114" y="0"/>
                  </a:moveTo>
                  <a:lnTo>
                    <a:pt x="0" y="47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6" name="object 13056"/>
            <p:cNvSpPr/>
            <p:nvPr/>
          </p:nvSpPr>
          <p:spPr>
            <a:xfrm>
              <a:off x="12521436" y="6066455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8983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7" name="object 13057"/>
            <p:cNvSpPr/>
            <p:nvPr/>
          </p:nvSpPr>
          <p:spPr>
            <a:xfrm>
              <a:off x="12483439" y="6077669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8983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8" name="object 13058"/>
            <p:cNvSpPr/>
            <p:nvPr/>
          </p:nvSpPr>
          <p:spPr>
            <a:xfrm>
              <a:off x="12445432" y="6088858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9015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9" name="object 13059"/>
            <p:cNvSpPr/>
            <p:nvPr/>
          </p:nvSpPr>
          <p:spPr>
            <a:xfrm>
              <a:off x="12425533" y="6055266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0" y="0"/>
                  </a:moveTo>
                  <a:lnTo>
                    <a:pt x="4502" y="1927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0" name="object 13060"/>
            <p:cNvSpPr/>
            <p:nvPr/>
          </p:nvSpPr>
          <p:spPr>
            <a:xfrm>
              <a:off x="12437020" y="609306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036" y="265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1" name="object 13061"/>
            <p:cNvSpPr/>
            <p:nvPr/>
          </p:nvSpPr>
          <p:spPr>
            <a:xfrm>
              <a:off x="12438061" y="6090982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0" y="4732"/>
                  </a:moveTo>
                  <a:lnTo>
                    <a:pt x="1626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2" name="object 13062"/>
            <p:cNvSpPr/>
            <p:nvPr/>
          </p:nvSpPr>
          <p:spPr>
            <a:xfrm>
              <a:off x="12473337" y="6079889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49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3" name="object 13063"/>
            <p:cNvSpPr/>
            <p:nvPr/>
          </p:nvSpPr>
          <p:spPr>
            <a:xfrm>
              <a:off x="12511359" y="6068823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28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4" name="object 13064"/>
            <p:cNvSpPr/>
            <p:nvPr/>
          </p:nvSpPr>
          <p:spPr>
            <a:xfrm>
              <a:off x="12549404" y="6057734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49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5" name="object 13065"/>
            <p:cNvSpPr/>
            <p:nvPr/>
          </p:nvSpPr>
          <p:spPr>
            <a:xfrm>
              <a:off x="12565593" y="60443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6" name="object 13066"/>
            <p:cNvSpPr/>
            <p:nvPr/>
          </p:nvSpPr>
          <p:spPr>
            <a:xfrm>
              <a:off x="12547993" y="6044324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17601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7" name="object 13067"/>
            <p:cNvSpPr/>
            <p:nvPr/>
          </p:nvSpPr>
          <p:spPr>
            <a:xfrm>
              <a:off x="12508509" y="6047240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58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8" name="object 13068"/>
            <p:cNvSpPr/>
            <p:nvPr/>
          </p:nvSpPr>
          <p:spPr>
            <a:xfrm>
              <a:off x="12469029" y="605031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27" y="0"/>
                  </a:moveTo>
                  <a:lnTo>
                    <a:pt x="0" y="156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9" name="object 13069"/>
            <p:cNvSpPr/>
            <p:nvPr/>
          </p:nvSpPr>
          <p:spPr>
            <a:xfrm>
              <a:off x="12429548" y="605340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27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0" name="object 13070"/>
            <p:cNvSpPr/>
            <p:nvPr/>
          </p:nvSpPr>
          <p:spPr>
            <a:xfrm>
              <a:off x="12423729" y="603256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1507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1" name="object 13071"/>
            <p:cNvSpPr/>
            <p:nvPr/>
          </p:nvSpPr>
          <p:spPr>
            <a:xfrm>
              <a:off x="12442939" y="605167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507"/>
                  </a:moveTo>
                  <a:lnTo>
                    <a:pt x="1972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2" name="object 13072"/>
            <p:cNvSpPr/>
            <p:nvPr/>
          </p:nvSpPr>
          <p:spPr>
            <a:xfrm>
              <a:off x="12482420" y="604867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486"/>
                  </a:moveTo>
                  <a:lnTo>
                    <a:pt x="1974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3" name="object 13073"/>
            <p:cNvSpPr/>
            <p:nvPr/>
          </p:nvSpPr>
          <p:spPr>
            <a:xfrm>
              <a:off x="12521905" y="604565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507"/>
                  </a:moveTo>
                  <a:lnTo>
                    <a:pt x="1974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4" name="object 13074"/>
            <p:cNvSpPr/>
            <p:nvPr/>
          </p:nvSpPr>
          <p:spPr>
            <a:xfrm>
              <a:off x="12561412" y="6043852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293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5" name="object 13075"/>
            <p:cNvSpPr/>
            <p:nvPr/>
          </p:nvSpPr>
          <p:spPr>
            <a:xfrm>
              <a:off x="12564751" y="60426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6" name="object 13076"/>
            <p:cNvSpPr/>
            <p:nvPr/>
          </p:nvSpPr>
          <p:spPr>
            <a:xfrm>
              <a:off x="12562651" y="6030127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40" h="12700">
                  <a:moveTo>
                    <a:pt x="2104" y="125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7" name="object 13077"/>
            <p:cNvSpPr/>
            <p:nvPr/>
          </p:nvSpPr>
          <p:spPr>
            <a:xfrm>
              <a:off x="12562649" y="6029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8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8" name="object 13078"/>
            <p:cNvSpPr/>
            <p:nvPr/>
          </p:nvSpPr>
          <p:spPr>
            <a:xfrm>
              <a:off x="12561730" y="60292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1015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9" name="object 13079"/>
            <p:cNvSpPr/>
            <p:nvPr/>
          </p:nvSpPr>
          <p:spPr>
            <a:xfrm>
              <a:off x="12522426" y="6024344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9653" y="2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0" name="object 13080"/>
            <p:cNvSpPr/>
            <p:nvPr/>
          </p:nvSpPr>
          <p:spPr>
            <a:xfrm>
              <a:off x="12499354" y="602149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413" y="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1" name="object 13081"/>
            <p:cNvSpPr/>
            <p:nvPr/>
          </p:nvSpPr>
          <p:spPr>
            <a:xfrm>
              <a:off x="12483122" y="6019515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6229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2" name="object 13082"/>
            <p:cNvSpPr/>
            <p:nvPr/>
          </p:nvSpPr>
          <p:spPr>
            <a:xfrm>
              <a:off x="12443779" y="6014768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9653" y="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3" name="object 13083"/>
            <p:cNvSpPr/>
            <p:nvPr/>
          </p:nvSpPr>
          <p:spPr>
            <a:xfrm>
              <a:off x="12423728" y="6013529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1361" y="0"/>
                  </a:moveTo>
                  <a:lnTo>
                    <a:pt x="0" y="1903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4" name="object 13084"/>
            <p:cNvSpPr/>
            <p:nvPr/>
          </p:nvSpPr>
          <p:spPr>
            <a:xfrm>
              <a:off x="12430238" y="5971493"/>
              <a:ext cx="6985" cy="19050"/>
            </a:xfrm>
            <a:custGeom>
              <a:avLst/>
              <a:gdLst/>
              <a:ahLst/>
              <a:cxnLst/>
              <a:rect l="l" t="t" r="r" b="b"/>
              <a:pathLst>
                <a:path w="6984" h="19050">
                  <a:moveTo>
                    <a:pt x="6931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5" name="object 13085"/>
            <p:cNvSpPr/>
            <p:nvPr/>
          </p:nvSpPr>
          <p:spPr>
            <a:xfrm>
              <a:off x="12425241" y="600934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65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6" name="object 13086"/>
            <p:cNvSpPr/>
            <p:nvPr/>
          </p:nvSpPr>
          <p:spPr>
            <a:xfrm>
              <a:off x="12425239" y="6011917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5" h="2539">
                  <a:moveTo>
                    <a:pt x="0" y="0"/>
                  </a:moveTo>
                  <a:lnTo>
                    <a:pt x="17057" y="20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7" name="object 13087"/>
            <p:cNvSpPr/>
            <p:nvPr/>
          </p:nvSpPr>
          <p:spPr>
            <a:xfrm>
              <a:off x="12461947" y="6016394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53" y="242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8" name="object 13088"/>
            <p:cNvSpPr/>
            <p:nvPr/>
          </p:nvSpPr>
          <p:spPr>
            <a:xfrm>
              <a:off x="12501259" y="6021221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53" y="23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9" name="object 13089"/>
            <p:cNvSpPr/>
            <p:nvPr/>
          </p:nvSpPr>
          <p:spPr>
            <a:xfrm>
              <a:off x="12540570" y="6026031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43" y="23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0" name="object 13090"/>
            <p:cNvSpPr/>
            <p:nvPr/>
          </p:nvSpPr>
          <p:spPr>
            <a:xfrm>
              <a:off x="12548247" y="600845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1" name="object 13091"/>
            <p:cNvSpPr/>
            <p:nvPr/>
          </p:nvSpPr>
          <p:spPr>
            <a:xfrm>
              <a:off x="12510667" y="5995950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2" name="object 13092"/>
            <p:cNvSpPr/>
            <p:nvPr/>
          </p:nvSpPr>
          <p:spPr>
            <a:xfrm>
              <a:off x="12473093" y="5983449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3" name="object 13093"/>
            <p:cNvSpPr/>
            <p:nvPr/>
          </p:nvSpPr>
          <p:spPr>
            <a:xfrm>
              <a:off x="12437174" y="597149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4">
                  <a:moveTo>
                    <a:pt x="17098" y="5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4" name="object 13094"/>
            <p:cNvSpPr/>
            <p:nvPr/>
          </p:nvSpPr>
          <p:spPr>
            <a:xfrm>
              <a:off x="12569630" y="600518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0" y="9905"/>
                  </a:moveTo>
                  <a:lnTo>
                    <a:pt x="1121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5" name="object 13095"/>
            <p:cNvSpPr/>
            <p:nvPr/>
          </p:nvSpPr>
          <p:spPr>
            <a:xfrm>
              <a:off x="12576635" y="600275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209" y="2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6" name="object 13096"/>
            <p:cNvSpPr/>
            <p:nvPr/>
          </p:nvSpPr>
          <p:spPr>
            <a:xfrm>
              <a:off x="12542386" y="598287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7" name="object 13097"/>
            <p:cNvSpPr/>
            <p:nvPr/>
          </p:nvSpPr>
          <p:spPr>
            <a:xfrm>
              <a:off x="12508125" y="59630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8" name="object 13098"/>
            <p:cNvSpPr/>
            <p:nvPr/>
          </p:nvSpPr>
          <p:spPr>
            <a:xfrm>
              <a:off x="12473866" y="594311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9" name="object 13099"/>
            <p:cNvSpPr/>
            <p:nvPr/>
          </p:nvSpPr>
          <p:spPr>
            <a:xfrm>
              <a:off x="12447495" y="5937756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10219" y="0"/>
                  </a:moveTo>
                  <a:lnTo>
                    <a:pt x="0" y="144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0" name="object 13100"/>
            <p:cNvSpPr/>
            <p:nvPr/>
          </p:nvSpPr>
          <p:spPr>
            <a:xfrm>
              <a:off x="12446499" y="595221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94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1" name="object 13101"/>
            <p:cNvSpPr/>
            <p:nvPr/>
          </p:nvSpPr>
          <p:spPr>
            <a:xfrm>
              <a:off x="12438108" y="597110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63" y="62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2" name="object 13102"/>
            <p:cNvSpPr/>
            <p:nvPr/>
          </p:nvSpPr>
          <p:spPr>
            <a:xfrm>
              <a:off x="12475661" y="598367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95" y="627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3" name="object 13103"/>
            <p:cNvSpPr/>
            <p:nvPr/>
          </p:nvSpPr>
          <p:spPr>
            <a:xfrm>
              <a:off x="12513213" y="5996225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84" y="62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4" name="object 13104"/>
            <p:cNvSpPr/>
            <p:nvPr/>
          </p:nvSpPr>
          <p:spPr>
            <a:xfrm>
              <a:off x="12550790" y="6008771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95" y="62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5" name="object 13105"/>
            <p:cNvSpPr/>
            <p:nvPr/>
          </p:nvSpPr>
          <p:spPr>
            <a:xfrm>
              <a:off x="12581215" y="5997685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7256"/>
                  </a:moveTo>
                  <a:lnTo>
                    <a:pt x="13193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6" name="object 13106"/>
            <p:cNvSpPr/>
            <p:nvPr/>
          </p:nvSpPr>
          <p:spPr>
            <a:xfrm>
              <a:off x="12590862" y="599451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549" y="3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7" name="object 13107"/>
            <p:cNvSpPr/>
            <p:nvPr/>
          </p:nvSpPr>
          <p:spPr>
            <a:xfrm>
              <a:off x="12561319" y="596815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8" name="object 13108"/>
            <p:cNvSpPr/>
            <p:nvPr/>
          </p:nvSpPr>
          <p:spPr>
            <a:xfrm>
              <a:off x="12531761" y="5941789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9" name="object 13109"/>
            <p:cNvSpPr/>
            <p:nvPr/>
          </p:nvSpPr>
          <p:spPr>
            <a:xfrm>
              <a:off x="12502201" y="591541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0" name="object 13110"/>
            <p:cNvSpPr/>
            <p:nvPr/>
          </p:nvSpPr>
          <p:spPr>
            <a:xfrm>
              <a:off x="12474281" y="590683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4">
                  <a:moveTo>
                    <a:pt x="13140" y="0"/>
                  </a:moveTo>
                  <a:lnTo>
                    <a:pt x="0" y="1186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1" name="object 13111"/>
            <p:cNvSpPr/>
            <p:nvPr/>
          </p:nvSpPr>
          <p:spPr>
            <a:xfrm>
              <a:off x="12472883" y="59186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2" y="0"/>
                  </a:moveTo>
                  <a:lnTo>
                    <a:pt x="0" y="1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2" name="object 13112"/>
            <p:cNvSpPr/>
            <p:nvPr/>
          </p:nvSpPr>
          <p:spPr>
            <a:xfrm>
              <a:off x="12460810" y="593480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09" y="995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3" name="object 13113"/>
            <p:cNvSpPr/>
            <p:nvPr/>
          </p:nvSpPr>
          <p:spPr>
            <a:xfrm>
              <a:off x="12495020" y="595473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19" y="997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4" name="object 13114"/>
            <p:cNvSpPr/>
            <p:nvPr/>
          </p:nvSpPr>
          <p:spPr>
            <a:xfrm>
              <a:off x="12529258" y="597466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098" y="996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5" name="object 13115"/>
            <p:cNvSpPr/>
            <p:nvPr/>
          </p:nvSpPr>
          <p:spPr>
            <a:xfrm>
              <a:off x="12563467" y="5994614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19" y="995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6" name="object 13116"/>
            <p:cNvSpPr/>
            <p:nvPr/>
          </p:nvSpPr>
          <p:spPr>
            <a:xfrm>
              <a:off x="12509037" y="5880617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6407" y="0"/>
                  </a:moveTo>
                  <a:lnTo>
                    <a:pt x="0" y="1104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7" name="object 13117"/>
            <p:cNvSpPr/>
            <p:nvPr/>
          </p:nvSpPr>
          <p:spPr>
            <a:xfrm>
              <a:off x="12490490" y="59026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104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8" name="object 13118"/>
            <p:cNvSpPr/>
            <p:nvPr/>
          </p:nvSpPr>
          <p:spPr>
            <a:xfrm>
              <a:off x="12490492" y="590411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4">
                  <a:moveTo>
                    <a:pt x="0" y="0"/>
                  </a:moveTo>
                  <a:lnTo>
                    <a:pt x="12900" y="1153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9" name="object 13119"/>
            <p:cNvSpPr/>
            <p:nvPr/>
          </p:nvSpPr>
          <p:spPr>
            <a:xfrm>
              <a:off x="12518140" y="592884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74" y="13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0" name="object 13120"/>
            <p:cNvSpPr/>
            <p:nvPr/>
          </p:nvSpPr>
          <p:spPr>
            <a:xfrm>
              <a:off x="12547672" y="5955256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53" y="13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1" name="object 13121"/>
            <p:cNvSpPr/>
            <p:nvPr/>
          </p:nvSpPr>
          <p:spPr>
            <a:xfrm>
              <a:off x="12577206" y="598164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53" y="1322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2" name="object 13122"/>
            <p:cNvSpPr/>
            <p:nvPr/>
          </p:nvSpPr>
          <p:spPr>
            <a:xfrm>
              <a:off x="12596566" y="597560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53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3" name="object 13123"/>
            <p:cNvSpPr/>
            <p:nvPr/>
          </p:nvSpPr>
          <p:spPr>
            <a:xfrm>
              <a:off x="12572818" y="5943890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63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4" name="object 13124"/>
            <p:cNvSpPr/>
            <p:nvPr/>
          </p:nvSpPr>
          <p:spPr>
            <a:xfrm>
              <a:off x="12549079" y="591218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63" y="1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5" name="object 13125"/>
            <p:cNvSpPr/>
            <p:nvPr/>
          </p:nvSpPr>
          <p:spPr>
            <a:xfrm>
              <a:off x="12525447" y="5880618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779" y="15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6" name="object 13126"/>
            <p:cNvSpPr/>
            <p:nvPr/>
          </p:nvSpPr>
          <p:spPr>
            <a:xfrm>
              <a:off x="12748730" y="5997931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0"/>
                  </a:moveTo>
                  <a:lnTo>
                    <a:pt x="12962" y="7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7" name="object 13127"/>
            <p:cNvSpPr/>
            <p:nvPr/>
          </p:nvSpPr>
          <p:spPr>
            <a:xfrm>
              <a:off x="12761699" y="5934929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0" y="70259"/>
                  </a:moveTo>
                  <a:lnTo>
                    <a:pt x="1211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8" name="object 13128"/>
            <p:cNvSpPr/>
            <p:nvPr/>
          </p:nvSpPr>
          <p:spPr>
            <a:xfrm>
              <a:off x="12868764" y="5919206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14062" y="15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9" name="object 13129"/>
            <p:cNvSpPr/>
            <p:nvPr/>
          </p:nvSpPr>
          <p:spPr>
            <a:xfrm>
              <a:off x="12853151" y="5904998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4">
                  <a:moveTo>
                    <a:pt x="15612" y="142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0" name="object 13130"/>
            <p:cNvSpPr/>
            <p:nvPr/>
          </p:nvSpPr>
          <p:spPr>
            <a:xfrm>
              <a:off x="12748731" y="5905000"/>
              <a:ext cx="104775" cy="93345"/>
            </a:xfrm>
            <a:custGeom>
              <a:avLst/>
              <a:gdLst/>
              <a:ahLst/>
              <a:cxnLst/>
              <a:rect l="l" t="t" r="r" b="b"/>
              <a:pathLst>
                <a:path w="104775" h="93345">
                  <a:moveTo>
                    <a:pt x="104415" y="0"/>
                  </a:moveTo>
                  <a:lnTo>
                    <a:pt x="0" y="929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1" name="object 13131"/>
            <p:cNvSpPr/>
            <p:nvPr/>
          </p:nvSpPr>
          <p:spPr>
            <a:xfrm>
              <a:off x="12779523" y="6029911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345" y="0"/>
                  </a:moveTo>
                  <a:lnTo>
                    <a:pt x="0" y="7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2" name="object 13132"/>
            <p:cNvSpPr/>
            <p:nvPr/>
          </p:nvSpPr>
          <p:spPr>
            <a:xfrm>
              <a:off x="12776970" y="603734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2554" y="0"/>
                  </a:moveTo>
                  <a:lnTo>
                    <a:pt x="0" y="6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3" name="object 13133"/>
            <p:cNvSpPr/>
            <p:nvPr/>
          </p:nvSpPr>
          <p:spPr>
            <a:xfrm>
              <a:off x="12776975" y="6044324"/>
              <a:ext cx="140335" cy="11430"/>
            </a:xfrm>
            <a:custGeom>
              <a:avLst/>
              <a:gdLst/>
              <a:ahLst/>
              <a:cxnLst/>
              <a:rect l="l" t="t" r="r" b="b"/>
              <a:pathLst>
                <a:path w="140334" h="11429">
                  <a:moveTo>
                    <a:pt x="0" y="0"/>
                  </a:moveTo>
                  <a:lnTo>
                    <a:pt x="140058" y="109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4" name="object 13134"/>
            <p:cNvSpPr/>
            <p:nvPr/>
          </p:nvSpPr>
          <p:spPr>
            <a:xfrm>
              <a:off x="12917032" y="603256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0" y="2270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5" name="object 13135"/>
            <p:cNvSpPr/>
            <p:nvPr/>
          </p:nvSpPr>
          <p:spPr>
            <a:xfrm>
              <a:off x="12917484" y="6013098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4" h="19685">
                  <a:moveTo>
                    <a:pt x="1329" y="194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6" name="object 13136"/>
            <p:cNvSpPr/>
            <p:nvPr/>
          </p:nvSpPr>
          <p:spPr>
            <a:xfrm>
              <a:off x="12779875" y="6013102"/>
              <a:ext cx="137795" cy="17145"/>
            </a:xfrm>
            <a:custGeom>
              <a:avLst/>
              <a:gdLst/>
              <a:ahLst/>
              <a:cxnLst/>
              <a:rect l="l" t="t" r="r" b="b"/>
              <a:pathLst>
                <a:path w="137795" h="17145">
                  <a:moveTo>
                    <a:pt x="137608" y="0"/>
                  </a:moveTo>
                  <a:lnTo>
                    <a:pt x="0" y="16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7" name="object 13137"/>
            <p:cNvSpPr/>
            <p:nvPr/>
          </p:nvSpPr>
          <p:spPr>
            <a:xfrm>
              <a:off x="12773584" y="6015832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0" y="0"/>
                  </a:moveTo>
                  <a:lnTo>
                    <a:pt x="6209" y="135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8" name="object 13138"/>
            <p:cNvSpPr/>
            <p:nvPr/>
          </p:nvSpPr>
          <p:spPr>
            <a:xfrm>
              <a:off x="12779797" y="6012511"/>
              <a:ext cx="137795" cy="17145"/>
            </a:xfrm>
            <a:custGeom>
              <a:avLst/>
              <a:gdLst/>
              <a:ahLst/>
              <a:cxnLst/>
              <a:rect l="l" t="t" r="r" b="b"/>
              <a:pathLst>
                <a:path w="137795" h="17145">
                  <a:moveTo>
                    <a:pt x="0" y="16837"/>
                  </a:moveTo>
                  <a:lnTo>
                    <a:pt x="1376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9" name="object 13139"/>
            <p:cNvSpPr/>
            <p:nvPr/>
          </p:nvSpPr>
          <p:spPr>
            <a:xfrm>
              <a:off x="12912926" y="5991865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81" y="20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0" name="object 13140"/>
            <p:cNvSpPr/>
            <p:nvPr/>
          </p:nvSpPr>
          <p:spPr>
            <a:xfrm>
              <a:off x="12905621" y="5972056"/>
              <a:ext cx="7620" cy="20320"/>
            </a:xfrm>
            <a:custGeom>
              <a:avLst/>
              <a:gdLst/>
              <a:ahLst/>
              <a:cxnLst/>
              <a:rect l="l" t="t" r="r" b="b"/>
              <a:pathLst>
                <a:path w="7620" h="20320">
                  <a:moveTo>
                    <a:pt x="7308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1" name="object 13141"/>
            <p:cNvSpPr/>
            <p:nvPr/>
          </p:nvSpPr>
          <p:spPr>
            <a:xfrm>
              <a:off x="12773584" y="5972065"/>
              <a:ext cx="132080" cy="43815"/>
            </a:xfrm>
            <a:custGeom>
              <a:avLst/>
              <a:gdLst/>
              <a:ahLst/>
              <a:cxnLst/>
              <a:rect l="l" t="t" r="r" b="b"/>
              <a:pathLst>
                <a:path w="132079" h="43814">
                  <a:moveTo>
                    <a:pt x="132037" y="0"/>
                  </a:moveTo>
                  <a:lnTo>
                    <a:pt x="0" y="4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2" name="object 13142"/>
            <p:cNvSpPr/>
            <p:nvPr/>
          </p:nvSpPr>
          <p:spPr>
            <a:xfrm>
              <a:off x="12761999" y="600538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0" y="0"/>
                  </a:moveTo>
                  <a:lnTo>
                    <a:pt x="11266" y="10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3" name="object 13143"/>
            <p:cNvSpPr/>
            <p:nvPr/>
          </p:nvSpPr>
          <p:spPr>
            <a:xfrm>
              <a:off x="12773260" y="5971520"/>
              <a:ext cx="132715" cy="44450"/>
            </a:xfrm>
            <a:custGeom>
              <a:avLst/>
              <a:gdLst/>
              <a:ahLst/>
              <a:cxnLst/>
              <a:rect l="l" t="t" r="r" b="b"/>
              <a:pathLst>
                <a:path w="132715" h="44450">
                  <a:moveTo>
                    <a:pt x="0" y="43935"/>
                  </a:moveTo>
                  <a:lnTo>
                    <a:pt x="1321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4" name="object 13144"/>
            <p:cNvSpPr/>
            <p:nvPr/>
          </p:nvSpPr>
          <p:spPr>
            <a:xfrm>
              <a:off x="12895395" y="5952766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9978" y="18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5" name="object 13145"/>
            <p:cNvSpPr/>
            <p:nvPr/>
          </p:nvSpPr>
          <p:spPr>
            <a:xfrm>
              <a:off x="12883177" y="5935375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219" y="17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6" name="object 13146"/>
            <p:cNvSpPr/>
            <p:nvPr/>
          </p:nvSpPr>
          <p:spPr>
            <a:xfrm>
              <a:off x="12761995" y="5935377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121179" y="0"/>
                  </a:moveTo>
                  <a:lnTo>
                    <a:pt x="0" y="700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7" name="object 13147"/>
            <p:cNvSpPr/>
            <p:nvPr/>
          </p:nvSpPr>
          <p:spPr>
            <a:xfrm>
              <a:off x="12754135" y="605620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89">
                  <a:moveTo>
                    <a:pt x="12764" y="0"/>
                  </a:moveTo>
                  <a:lnTo>
                    <a:pt x="0" y="84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8" name="object 13148"/>
            <p:cNvSpPr/>
            <p:nvPr/>
          </p:nvSpPr>
          <p:spPr>
            <a:xfrm>
              <a:off x="12754128" y="6064699"/>
              <a:ext cx="127000" cy="68580"/>
            </a:xfrm>
            <a:custGeom>
              <a:avLst/>
              <a:gdLst/>
              <a:ahLst/>
              <a:cxnLst/>
              <a:rect l="l" t="t" r="r" b="b"/>
              <a:pathLst>
                <a:path w="127000" h="68579">
                  <a:moveTo>
                    <a:pt x="0" y="0"/>
                  </a:moveTo>
                  <a:lnTo>
                    <a:pt x="126750" y="680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9" name="object 13149"/>
            <p:cNvSpPr/>
            <p:nvPr/>
          </p:nvSpPr>
          <p:spPr>
            <a:xfrm>
              <a:off x="12880874" y="6115613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5">
                  <a:moveTo>
                    <a:pt x="0" y="17130"/>
                  </a:moveTo>
                  <a:lnTo>
                    <a:pt x="12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0" name="object 13150"/>
            <p:cNvSpPr/>
            <p:nvPr/>
          </p:nvSpPr>
          <p:spPr>
            <a:xfrm>
              <a:off x="12893443" y="6097099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5" h="19050">
                  <a:moveTo>
                    <a:pt x="0" y="18512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1" name="object 13151"/>
            <p:cNvSpPr/>
            <p:nvPr/>
          </p:nvSpPr>
          <p:spPr>
            <a:xfrm>
              <a:off x="12766901" y="6056196"/>
              <a:ext cx="137160" cy="41275"/>
            </a:xfrm>
            <a:custGeom>
              <a:avLst/>
              <a:gdLst/>
              <a:ahLst/>
              <a:cxnLst/>
              <a:rect l="l" t="t" r="r" b="b"/>
              <a:pathLst>
                <a:path w="137159" h="41275">
                  <a:moveTo>
                    <a:pt x="136938" y="408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2" name="object 13152"/>
            <p:cNvSpPr/>
            <p:nvPr/>
          </p:nvSpPr>
          <p:spPr>
            <a:xfrm>
              <a:off x="12767019" y="6044639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9758" y="0"/>
                  </a:moveTo>
                  <a:lnTo>
                    <a:pt x="0" y="1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3" name="object 13153"/>
            <p:cNvSpPr/>
            <p:nvPr/>
          </p:nvSpPr>
          <p:spPr>
            <a:xfrm>
              <a:off x="12767021" y="6056101"/>
              <a:ext cx="137160" cy="40640"/>
            </a:xfrm>
            <a:custGeom>
              <a:avLst/>
              <a:gdLst/>
              <a:ahLst/>
              <a:cxnLst/>
              <a:rect l="l" t="t" r="r" b="b"/>
              <a:pathLst>
                <a:path w="137159" h="40639">
                  <a:moveTo>
                    <a:pt x="0" y="0"/>
                  </a:moveTo>
                  <a:lnTo>
                    <a:pt x="137084" y="4042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4" name="object 13154"/>
            <p:cNvSpPr/>
            <p:nvPr/>
          </p:nvSpPr>
          <p:spPr>
            <a:xfrm>
              <a:off x="12904114" y="6076661"/>
              <a:ext cx="8255" cy="20320"/>
            </a:xfrm>
            <a:custGeom>
              <a:avLst/>
              <a:gdLst/>
              <a:ahLst/>
              <a:cxnLst/>
              <a:rect l="l" t="t" r="r" b="b"/>
              <a:pathLst>
                <a:path w="8254" h="20320">
                  <a:moveTo>
                    <a:pt x="0" y="19863"/>
                  </a:moveTo>
                  <a:lnTo>
                    <a:pt x="7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5" name="object 13155"/>
            <p:cNvSpPr/>
            <p:nvPr/>
          </p:nvSpPr>
          <p:spPr>
            <a:xfrm>
              <a:off x="12911957" y="6055849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0" y="20805"/>
                  </a:moveTo>
                  <a:lnTo>
                    <a:pt x="4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6" name="object 13156"/>
            <p:cNvSpPr/>
            <p:nvPr/>
          </p:nvSpPr>
          <p:spPr>
            <a:xfrm>
              <a:off x="12776775" y="6044639"/>
              <a:ext cx="140335" cy="11430"/>
            </a:xfrm>
            <a:custGeom>
              <a:avLst/>
              <a:gdLst/>
              <a:ahLst/>
              <a:cxnLst/>
              <a:rect l="l" t="t" r="r" b="b"/>
              <a:pathLst>
                <a:path w="140334" h="11429">
                  <a:moveTo>
                    <a:pt x="140163" y="112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7" name="object 13157"/>
            <p:cNvSpPr/>
            <p:nvPr/>
          </p:nvSpPr>
          <p:spPr>
            <a:xfrm>
              <a:off x="12739941" y="607098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8" name="object 13158"/>
            <p:cNvSpPr/>
            <p:nvPr/>
          </p:nvSpPr>
          <p:spPr>
            <a:xfrm>
              <a:off x="12770415" y="6096278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9" name="object 13159"/>
            <p:cNvSpPr/>
            <p:nvPr/>
          </p:nvSpPr>
          <p:spPr>
            <a:xfrm>
              <a:off x="12800913" y="612155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0" name="object 13160"/>
            <p:cNvSpPr/>
            <p:nvPr/>
          </p:nvSpPr>
          <p:spPr>
            <a:xfrm>
              <a:off x="12831383" y="6146858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245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1" name="object 13161"/>
            <p:cNvSpPr/>
            <p:nvPr/>
          </p:nvSpPr>
          <p:spPr>
            <a:xfrm>
              <a:off x="12861608" y="614867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3978"/>
                  </a:moveTo>
                  <a:lnTo>
                    <a:pt x="454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2" name="object 13162"/>
            <p:cNvSpPr/>
            <p:nvPr/>
          </p:nvSpPr>
          <p:spPr>
            <a:xfrm>
              <a:off x="12866145" y="613856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10104"/>
                  </a:moveTo>
                  <a:lnTo>
                    <a:pt x="935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3" name="object 13163"/>
            <p:cNvSpPr/>
            <p:nvPr/>
          </p:nvSpPr>
          <p:spPr>
            <a:xfrm>
              <a:off x="12852035" y="611784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02" y="9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4" name="object 13164"/>
            <p:cNvSpPr/>
            <p:nvPr/>
          </p:nvSpPr>
          <p:spPr>
            <a:xfrm>
              <a:off x="12817174" y="6099010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34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5" name="object 13165"/>
            <p:cNvSpPr/>
            <p:nvPr/>
          </p:nvSpPr>
          <p:spPr>
            <a:xfrm>
              <a:off x="12782339" y="6080140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34" y="9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6" name="object 13166"/>
            <p:cNvSpPr/>
            <p:nvPr/>
          </p:nvSpPr>
          <p:spPr>
            <a:xfrm>
              <a:off x="12753930" y="6064768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11015" y="5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7" name="object 13167"/>
            <p:cNvSpPr/>
            <p:nvPr/>
          </p:nvSpPr>
          <p:spPr>
            <a:xfrm>
              <a:off x="12747278" y="606476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649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8" name="object 13168"/>
            <p:cNvSpPr/>
            <p:nvPr/>
          </p:nvSpPr>
          <p:spPr>
            <a:xfrm>
              <a:off x="12725117" y="6071973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12104" y="0"/>
                  </a:moveTo>
                  <a:lnTo>
                    <a:pt x="0" y="364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9" name="object 13169"/>
            <p:cNvSpPr/>
            <p:nvPr/>
          </p:nvSpPr>
          <p:spPr>
            <a:xfrm>
              <a:off x="12725114" y="6075613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0" y="0"/>
                  </a:moveTo>
                  <a:lnTo>
                    <a:pt x="4533" y="5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0" name="object 13170"/>
            <p:cNvSpPr/>
            <p:nvPr/>
          </p:nvSpPr>
          <p:spPr>
            <a:xfrm>
              <a:off x="12742120" y="609652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502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1" name="object 13171"/>
            <p:cNvSpPr/>
            <p:nvPr/>
          </p:nvSpPr>
          <p:spPr>
            <a:xfrm>
              <a:off x="12767098" y="612727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502" y="153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2" name="object 13172"/>
            <p:cNvSpPr/>
            <p:nvPr/>
          </p:nvSpPr>
          <p:spPr>
            <a:xfrm>
              <a:off x="12792098" y="6157996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0"/>
                  </a:moveTo>
                  <a:lnTo>
                    <a:pt x="12481" y="1537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3" name="object 13173"/>
            <p:cNvSpPr/>
            <p:nvPr/>
          </p:nvSpPr>
          <p:spPr>
            <a:xfrm>
              <a:off x="12817824" y="6173070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5" h="11429">
                  <a:moveTo>
                    <a:pt x="0" y="10868"/>
                  </a:moveTo>
                  <a:lnTo>
                    <a:pt x="1655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4" name="object 13174"/>
            <p:cNvSpPr/>
            <p:nvPr/>
          </p:nvSpPr>
          <p:spPr>
            <a:xfrm>
              <a:off x="12833389" y="6149410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0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5" name="object 13175"/>
            <p:cNvSpPr/>
            <p:nvPr/>
          </p:nvSpPr>
          <p:spPr>
            <a:xfrm>
              <a:off x="12802972" y="6124057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9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6" name="object 13176"/>
            <p:cNvSpPr/>
            <p:nvPr/>
          </p:nvSpPr>
          <p:spPr>
            <a:xfrm>
              <a:off x="12772548" y="609868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93" y="12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7" name="object 13177"/>
            <p:cNvSpPr/>
            <p:nvPr/>
          </p:nvSpPr>
          <p:spPr>
            <a:xfrm>
              <a:off x="12742117" y="6073309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03" y="12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8" name="object 13178"/>
            <p:cNvSpPr/>
            <p:nvPr/>
          </p:nvSpPr>
          <p:spPr>
            <a:xfrm>
              <a:off x="12709936" y="607630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355" y="0"/>
                  </a:moveTo>
                  <a:lnTo>
                    <a:pt x="0" y="2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9" name="object 13179"/>
            <p:cNvSpPr/>
            <p:nvPr/>
          </p:nvSpPr>
          <p:spPr>
            <a:xfrm>
              <a:off x="12709939" y="607885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371" y="636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0" name="object 13180"/>
            <p:cNvSpPr/>
            <p:nvPr/>
          </p:nvSpPr>
          <p:spPr>
            <a:xfrm>
              <a:off x="12722590" y="610269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1" name="object 13181"/>
            <p:cNvSpPr/>
            <p:nvPr/>
          </p:nvSpPr>
          <p:spPr>
            <a:xfrm>
              <a:off x="12741156" y="613770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2" name="object 13182"/>
            <p:cNvSpPr/>
            <p:nvPr/>
          </p:nvSpPr>
          <p:spPr>
            <a:xfrm>
              <a:off x="12759722" y="6172672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0"/>
                  </a:moveTo>
                  <a:lnTo>
                    <a:pt x="9277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3" name="object 13183"/>
            <p:cNvSpPr/>
            <p:nvPr/>
          </p:nvSpPr>
          <p:spPr>
            <a:xfrm>
              <a:off x="12780590" y="6193074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7989"/>
                  </a:moveTo>
                  <a:lnTo>
                    <a:pt x="1812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4" name="object 13184"/>
            <p:cNvSpPr/>
            <p:nvPr/>
          </p:nvSpPr>
          <p:spPr>
            <a:xfrm>
              <a:off x="12799848" y="6168607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49" y="1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5" name="object 13185"/>
            <p:cNvSpPr/>
            <p:nvPr/>
          </p:nvSpPr>
          <p:spPr>
            <a:xfrm>
              <a:off x="12774921" y="613783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49" y="153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6" name="object 13186"/>
            <p:cNvSpPr/>
            <p:nvPr/>
          </p:nvSpPr>
          <p:spPr>
            <a:xfrm>
              <a:off x="12749960" y="610704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1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7" name="object 13187"/>
            <p:cNvSpPr/>
            <p:nvPr/>
          </p:nvSpPr>
          <p:spPr>
            <a:xfrm>
              <a:off x="12725033" y="607627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1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8" name="object 13188"/>
            <p:cNvSpPr/>
            <p:nvPr/>
          </p:nvSpPr>
          <p:spPr>
            <a:xfrm>
              <a:off x="12607704" y="6214460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0" y="0"/>
                  </a:moveTo>
                  <a:lnTo>
                    <a:pt x="19632" y="261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9" name="object 13189"/>
            <p:cNvSpPr/>
            <p:nvPr/>
          </p:nvSpPr>
          <p:spPr>
            <a:xfrm>
              <a:off x="12646963" y="6219707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2397" y="32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0" name="object 13190"/>
            <p:cNvSpPr/>
            <p:nvPr/>
          </p:nvSpPr>
          <p:spPr>
            <a:xfrm>
              <a:off x="12649368" y="6202732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0" y="17297"/>
                  </a:moveTo>
                  <a:lnTo>
                    <a:pt x="16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1" name="object 13191"/>
            <p:cNvSpPr/>
            <p:nvPr/>
          </p:nvSpPr>
          <p:spPr>
            <a:xfrm>
              <a:off x="12653005" y="6163290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27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2" name="object 13192"/>
            <p:cNvSpPr/>
            <p:nvPr/>
          </p:nvSpPr>
          <p:spPr>
            <a:xfrm>
              <a:off x="12656864" y="6123877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06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3" name="object 13193"/>
            <p:cNvSpPr/>
            <p:nvPr/>
          </p:nvSpPr>
          <p:spPr>
            <a:xfrm>
              <a:off x="12660726" y="6084469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19706"/>
                  </a:moveTo>
                  <a:lnTo>
                    <a:pt x="192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4" name="object 13194"/>
            <p:cNvSpPr/>
            <p:nvPr/>
          </p:nvSpPr>
          <p:spPr>
            <a:xfrm>
              <a:off x="12641616" y="608316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5" name="object 13195"/>
            <p:cNvSpPr/>
            <p:nvPr/>
          </p:nvSpPr>
          <p:spPr>
            <a:xfrm>
              <a:off x="12630148" y="6121086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5748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6" name="object 13196"/>
            <p:cNvSpPr/>
            <p:nvPr/>
          </p:nvSpPr>
          <p:spPr>
            <a:xfrm>
              <a:off x="12618718" y="615898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0"/>
                  </a:moveTo>
                  <a:lnTo>
                    <a:pt x="0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7" name="object 13197"/>
            <p:cNvSpPr/>
            <p:nvPr/>
          </p:nvSpPr>
          <p:spPr>
            <a:xfrm>
              <a:off x="12607711" y="6196909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5" h="17779">
                  <a:moveTo>
                    <a:pt x="5287" y="0"/>
                  </a:moveTo>
                  <a:lnTo>
                    <a:pt x="0" y="17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8" name="object 13198"/>
            <p:cNvSpPr/>
            <p:nvPr/>
          </p:nvSpPr>
          <p:spPr>
            <a:xfrm>
              <a:off x="12679045" y="6081950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9" name="object 13199"/>
            <p:cNvSpPr/>
            <p:nvPr/>
          </p:nvSpPr>
          <p:spPr>
            <a:xfrm>
              <a:off x="12682908" y="612138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0" name="object 13200"/>
            <p:cNvSpPr/>
            <p:nvPr/>
          </p:nvSpPr>
          <p:spPr>
            <a:xfrm>
              <a:off x="12686794" y="6160793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1" name="object 13201"/>
            <p:cNvSpPr/>
            <p:nvPr/>
          </p:nvSpPr>
          <p:spPr>
            <a:xfrm>
              <a:off x="12690656" y="6200202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0" y="0"/>
                  </a:moveTo>
                  <a:lnTo>
                    <a:pt x="1926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2" name="object 13202"/>
            <p:cNvSpPr/>
            <p:nvPr/>
          </p:nvSpPr>
          <p:spPr>
            <a:xfrm>
              <a:off x="12712091" y="6214903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4" h="3175">
                  <a:moveTo>
                    <a:pt x="0" y="2575"/>
                  </a:moveTo>
                  <a:lnTo>
                    <a:pt x="1963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3" name="object 13203"/>
            <p:cNvSpPr/>
            <p:nvPr/>
          </p:nvSpPr>
          <p:spPr>
            <a:xfrm>
              <a:off x="12723556" y="6179082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4" name="object 13204"/>
            <p:cNvSpPr/>
            <p:nvPr/>
          </p:nvSpPr>
          <p:spPr>
            <a:xfrm>
              <a:off x="12712118" y="614115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5" name="object 13205"/>
            <p:cNvSpPr/>
            <p:nvPr/>
          </p:nvSpPr>
          <p:spPr>
            <a:xfrm>
              <a:off x="12700681" y="6103240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5717" y="18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6" name="object 13206"/>
            <p:cNvSpPr/>
            <p:nvPr/>
          </p:nvSpPr>
          <p:spPr>
            <a:xfrm>
              <a:off x="12693979" y="608100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984" y="3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7" name="object 13207"/>
            <p:cNvSpPr/>
            <p:nvPr/>
          </p:nvSpPr>
          <p:spPr>
            <a:xfrm>
              <a:off x="12691618" y="608100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2355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8" name="object 13208"/>
            <p:cNvSpPr/>
            <p:nvPr/>
          </p:nvSpPr>
          <p:spPr>
            <a:xfrm>
              <a:off x="12679045" y="608120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575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9" name="object 13209"/>
            <p:cNvSpPr/>
            <p:nvPr/>
          </p:nvSpPr>
          <p:spPr>
            <a:xfrm>
              <a:off x="12694545" y="6078957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4826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0" name="object 13210"/>
            <p:cNvSpPr/>
            <p:nvPr/>
          </p:nvSpPr>
          <p:spPr>
            <a:xfrm>
              <a:off x="12694541" y="608093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1413" y="465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1" name="object 13211"/>
            <p:cNvSpPr/>
            <p:nvPr/>
          </p:nvSpPr>
          <p:spPr>
            <a:xfrm>
              <a:off x="12701671" y="6104550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0"/>
                  </a:moveTo>
                  <a:lnTo>
                    <a:pt x="5717" y="1893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2" name="object 13212"/>
            <p:cNvSpPr/>
            <p:nvPr/>
          </p:nvSpPr>
          <p:spPr>
            <a:xfrm>
              <a:off x="12713107" y="6142449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0" y="0"/>
                  </a:moveTo>
                  <a:lnTo>
                    <a:pt x="5748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3" name="object 13213"/>
            <p:cNvSpPr/>
            <p:nvPr/>
          </p:nvSpPr>
          <p:spPr>
            <a:xfrm>
              <a:off x="12724569" y="6180374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0"/>
                  </a:moveTo>
                  <a:lnTo>
                    <a:pt x="5717" y="1896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4" name="object 13214"/>
            <p:cNvSpPr/>
            <p:nvPr/>
          </p:nvSpPr>
          <p:spPr>
            <a:xfrm>
              <a:off x="12738730" y="6208149"/>
              <a:ext cx="19685" cy="5715"/>
            </a:xfrm>
            <a:custGeom>
              <a:avLst/>
              <a:gdLst/>
              <a:ahLst/>
              <a:cxnLst/>
              <a:rect l="l" t="t" r="r" b="b"/>
              <a:pathLst>
                <a:path w="19684" h="5714">
                  <a:moveTo>
                    <a:pt x="0" y="5245"/>
                  </a:moveTo>
                  <a:lnTo>
                    <a:pt x="1908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5" name="object 13215"/>
            <p:cNvSpPr/>
            <p:nvPr/>
          </p:nvSpPr>
          <p:spPr>
            <a:xfrm>
              <a:off x="12765193" y="618433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56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6" name="object 13216"/>
            <p:cNvSpPr/>
            <p:nvPr/>
          </p:nvSpPr>
          <p:spPr>
            <a:xfrm>
              <a:off x="12746648" y="614933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7" name="object 13217"/>
            <p:cNvSpPr/>
            <p:nvPr/>
          </p:nvSpPr>
          <p:spPr>
            <a:xfrm>
              <a:off x="12728113" y="6114345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77" y="17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8" name="object 13218"/>
            <p:cNvSpPr/>
            <p:nvPr/>
          </p:nvSpPr>
          <p:spPr>
            <a:xfrm>
              <a:off x="12709563" y="6079352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17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9" name="object 13219"/>
            <p:cNvSpPr/>
            <p:nvPr/>
          </p:nvSpPr>
          <p:spPr>
            <a:xfrm>
              <a:off x="12649959" y="6220055"/>
              <a:ext cx="20320" cy="635"/>
            </a:xfrm>
            <a:custGeom>
              <a:avLst/>
              <a:gdLst/>
              <a:ahLst/>
              <a:cxnLst/>
              <a:rect l="l" t="t" r="r" b="b"/>
              <a:pathLst>
                <a:path w="20320" h="635">
                  <a:moveTo>
                    <a:pt x="0" y="0"/>
                  </a:moveTo>
                  <a:lnTo>
                    <a:pt x="19779" y="58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0" name="object 13220"/>
            <p:cNvSpPr/>
            <p:nvPr/>
          </p:nvSpPr>
          <p:spPr>
            <a:xfrm>
              <a:off x="12689543" y="622010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73"/>
                  </a:moveTo>
                  <a:lnTo>
                    <a:pt x="245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1" name="object 13221"/>
            <p:cNvSpPr/>
            <p:nvPr/>
          </p:nvSpPr>
          <p:spPr>
            <a:xfrm>
              <a:off x="12690316" y="6202819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675" y="17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2" name="object 13222"/>
            <p:cNvSpPr/>
            <p:nvPr/>
          </p:nvSpPr>
          <p:spPr>
            <a:xfrm>
              <a:off x="12686452" y="6163414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3" name="object 13223"/>
            <p:cNvSpPr/>
            <p:nvPr/>
          </p:nvSpPr>
          <p:spPr>
            <a:xfrm>
              <a:off x="12682590" y="6124005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4" name="object 13224"/>
            <p:cNvSpPr/>
            <p:nvPr/>
          </p:nvSpPr>
          <p:spPr>
            <a:xfrm>
              <a:off x="12678704" y="608457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19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5" name="object 13225"/>
            <p:cNvSpPr/>
            <p:nvPr/>
          </p:nvSpPr>
          <p:spPr>
            <a:xfrm>
              <a:off x="12661345" y="6084202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58" y="0"/>
                  </a:moveTo>
                  <a:lnTo>
                    <a:pt x="0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6" name="object 13226"/>
            <p:cNvSpPr/>
            <p:nvPr/>
          </p:nvSpPr>
          <p:spPr>
            <a:xfrm>
              <a:off x="12657485" y="612361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0"/>
                  </a:moveTo>
                  <a:lnTo>
                    <a:pt x="0" y="1970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7" name="object 13227"/>
            <p:cNvSpPr/>
            <p:nvPr/>
          </p:nvSpPr>
          <p:spPr>
            <a:xfrm>
              <a:off x="12653628" y="6163019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40" h="20320">
                  <a:moveTo>
                    <a:pt x="1926" y="0"/>
                  </a:moveTo>
                  <a:lnTo>
                    <a:pt x="0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8" name="object 13228"/>
            <p:cNvSpPr/>
            <p:nvPr/>
          </p:nvSpPr>
          <p:spPr>
            <a:xfrm>
              <a:off x="12649963" y="6202453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27" y="0"/>
                  </a:moveTo>
                  <a:lnTo>
                    <a:pt x="0" y="17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9" name="object 13229"/>
            <p:cNvSpPr/>
            <p:nvPr/>
          </p:nvSpPr>
          <p:spPr>
            <a:xfrm>
              <a:off x="12566662" y="6203118"/>
              <a:ext cx="19685" cy="5715"/>
            </a:xfrm>
            <a:custGeom>
              <a:avLst/>
              <a:gdLst/>
              <a:ahLst/>
              <a:cxnLst/>
              <a:rect l="l" t="t" r="r" b="b"/>
              <a:pathLst>
                <a:path w="19684" h="5714">
                  <a:moveTo>
                    <a:pt x="0" y="0"/>
                  </a:moveTo>
                  <a:lnTo>
                    <a:pt x="19088" y="529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0" name="object 13230"/>
            <p:cNvSpPr/>
            <p:nvPr/>
          </p:nvSpPr>
          <p:spPr>
            <a:xfrm>
              <a:off x="12604833" y="6213693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2251" y="63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1" name="object 13231"/>
            <p:cNvSpPr/>
            <p:nvPr/>
          </p:nvSpPr>
          <p:spPr>
            <a:xfrm>
              <a:off x="12607085" y="6197632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0" y="16701"/>
                  </a:moveTo>
                  <a:lnTo>
                    <a:pt x="504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2" name="object 13232"/>
            <p:cNvSpPr/>
            <p:nvPr/>
          </p:nvSpPr>
          <p:spPr>
            <a:xfrm>
              <a:off x="12617876" y="6159706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3" name="object 13233"/>
            <p:cNvSpPr/>
            <p:nvPr/>
          </p:nvSpPr>
          <p:spPr>
            <a:xfrm>
              <a:off x="12629340" y="612178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4" name="object 13234"/>
            <p:cNvSpPr/>
            <p:nvPr/>
          </p:nvSpPr>
          <p:spPr>
            <a:xfrm>
              <a:off x="12640801" y="6083881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5" h="19050">
                  <a:moveTo>
                    <a:pt x="0" y="18962"/>
                  </a:moveTo>
                  <a:lnTo>
                    <a:pt x="571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5" name="object 13235"/>
            <p:cNvSpPr/>
            <p:nvPr/>
          </p:nvSpPr>
          <p:spPr>
            <a:xfrm>
              <a:off x="12622528" y="608039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49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6" name="object 13236"/>
            <p:cNvSpPr/>
            <p:nvPr/>
          </p:nvSpPr>
          <p:spPr>
            <a:xfrm>
              <a:off x="12603948" y="6115363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98" y="0"/>
                  </a:moveTo>
                  <a:lnTo>
                    <a:pt x="0" y="1750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7" name="object 13237"/>
            <p:cNvSpPr/>
            <p:nvPr/>
          </p:nvSpPr>
          <p:spPr>
            <a:xfrm>
              <a:off x="12585373" y="615037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4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8" name="object 13238"/>
            <p:cNvSpPr/>
            <p:nvPr/>
          </p:nvSpPr>
          <p:spPr>
            <a:xfrm>
              <a:off x="12566805" y="6185345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9287" y="0"/>
                  </a:moveTo>
                  <a:lnTo>
                    <a:pt x="0" y="1750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9" name="object 13239"/>
            <p:cNvSpPr/>
            <p:nvPr/>
          </p:nvSpPr>
          <p:spPr>
            <a:xfrm>
              <a:off x="12527772" y="6185917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093" y="804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0" name="object 13240"/>
            <p:cNvSpPr/>
            <p:nvPr/>
          </p:nvSpPr>
          <p:spPr>
            <a:xfrm>
              <a:off x="12563962" y="620201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73" y="89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1" name="object 13241"/>
            <p:cNvSpPr/>
            <p:nvPr/>
          </p:nvSpPr>
          <p:spPr>
            <a:xfrm>
              <a:off x="12566044" y="618740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0" y="15496"/>
                  </a:moveTo>
                  <a:lnTo>
                    <a:pt x="8219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2" name="object 13242"/>
            <p:cNvSpPr/>
            <p:nvPr/>
          </p:nvSpPr>
          <p:spPr>
            <a:xfrm>
              <a:off x="12583567" y="6152451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75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3" name="object 13243"/>
            <p:cNvSpPr/>
            <p:nvPr/>
          </p:nvSpPr>
          <p:spPr>
            <a:xfrm>
              <a:off x="12602161" y="6117468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75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4" name="object 13244"/>
            <p:cNvSpPr/>
            <p:nvPr/>
          </p:nvSpPr>
          <p:spPr>
            <a:xfrm>
              <a:off x="12620771" y="6082499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0" y="17496"/>
                  </a:moveTo>
                  <a:lnTo>
                    <a:pt x="928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5" name="object 13245"/>
            <p:cNvSpPr/>
            <p:nvPr/>
          </p:nvSpPr>
          <p:spPr>
            <a:xfrm>
              <a:off x="12604559" y="6076082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502" y="0"/>
                  </a:moveTo>
                  <a:lnTo>
                    <a:pt x="0" y="153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6" name="object 13246"/>
            <p:cNvSpPr/>
            <p:nvPr/>
          </p:nvSpPr>
          <p:spPr>
            <a:xfrm>
              <a:off x="12579524" y="610677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533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7" name="object 13247"/>
            <p:cNvSpPr/>
            <p:nvPr/>
          </p:nvSpPr>
          <p:spPr>
            <a:xfrm>
              <a:off x="12554578" y="6137519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8" name="object 13248"/>
            <p:cNvSpPr/>
            <p:nvPr/>
          </p:nvSpPr>
          <p:spPr>
            <a:xfrm>
              <a:off x="12529622" y="6168264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12481" y="0"/>
                  </a:moveTo>
                  <a:lnTo>
                    <a:pt x="0" y="15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9" name="object 13249"/>
            <p:cNvSpPr/>
            <p:nvPr/>
          </p:nvSpPr>
          <p:spPr>
            <a:xfrm>
              <a:off x="12492249" y="6162550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0" y="0"/>
                  </a:moveTo>
                  <a:lnTo>
                    <a:pt x="16512" y="1092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0" name="object 13250"/>
            <p:cNvSpPr/>
            <p:nvPr/>
          </p:nvSpPr>
          <p:spPr>
            <a:xfrm>
              <a:off x="12525295" y="61843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821" y="121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1" name="object 13251"/>
            <p:cNvSpPr/>
            <p:nvPr/>
          </p:nvSpPr>
          <p:spPr>
            <a:xfrm>
              <a:off x="12527124" y="6171923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0" y="13643"/>
                  </a:moveTo>
                  <a:lnTo>
                    <a:pt x="1114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2" name="object 13252"/>
            <p:cNvSpPr/>
            <p:nvPr/>
          </p:nvSpPr>
          <p:spPr>
            <a:xfrm>
              <a:off x="12550769" y="6141241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39"/>
                  </a:moveTo>
                  <a:lnTo>
                    <a:pt x="1249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3" name="object 13253"/>
            <p:cNvSpPr/>
            <p:nvPr/>
          </p:nvSpPr>
          <p:spPr>
            <a:xfrm>
              <a:off x="12575795" y="6110537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50"/>
                  </a:moveTo>
                  <a:lnTo>
                    <a:pt x="1250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4" name="object 13254"/>
            <p:cNvSpPr/>
            <p:nvPr/>
          </p:nvSpPr>
          <p:spPr>
            <a:xfrm>
              <a:off x="12600820" y="6079845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350"/>
                  </a:moveTo>
                  <a:lnTo>
                    <a:pt x="12502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5" name="object 13255"/>
            <p:cNvSpPr/>
            <p:nvPr/>
          </p:nvSpPr>
          <p:spPr>
            <a:xfrm>
              <a:off x="12602600" y="60709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795" y="2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6" name="object 13256"/>
            <p:cNvSpPr/>
            <p:nvPr/>
          </p:nvSpPr>
          <p:spPr>
            <a:xfrm>
              <a:off x="12587995" y="6070983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14606" y="0"/>
                  </a:moveTo>
                  <a:lnTo>
                    <a:pt x="0" y="1210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7" name="object 13257"/>
            <p:cNvSpPr/>
            <p:nvPr/>
          </p:nvSpPr>
          <p:spPr>
            <a:xfrm>
              <a:off x="12557479" y="6095715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45" y="0"/>
                  </a:moveTo>
                  <a:lnTo>
                    <a:pt x="0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8" name="object 13258"/>
            <p:cNvSpPr/>
            <p:nvPr/>
          </p:nvSpPr>
          <p:spPr>
            <a:xfrm>
              <a:off x="12527004" y="612098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24" y="0"/>
                  </a:moveTo>
                  <a:lnTo>
                    <a:pt x="0" y="1266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9" name="object 13259"/>
            <p:cNvSpPr/>
            <p:nvPr/>
          </p:nvSpPr>
          <p:spPr>
            <a:xfrm>
              <a:off x="12496554" y="614631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224" y="0"/>
                  </a:moveTo>
                  <a:lnTo>
                    <a:pt x="0" y="1264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0" name="object 13260"/>
            <p:cNvSpPr/>
            <p:nvPr/>
          </p:nvSpPr>
          <p:spPr>
            <a:xfrm>
              <a:off x="12461675" y="6132744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70" h="14604">
                  <a:moveTo>
                    <a:pt x="0" y="0"/>
                  </a:moveTo>
                  <a:lnTo>
                    <a:pt x="13444" y="1455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1" name="object 13261"/>
            <p:cNvSpPr/>
            <p:nvPr/>
          </p:nvSpPr>
          <p:spPr>
            <a:xfrm>
              <a:off x="12489849" y="6160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780" y="156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2" name="object 13262"/>
            <p:cNvSpPr/>
            <p:nvPr/>
          </p:nvSpPr>
          <p:spPr>
            <a:xfrm>
              <a:off x="12491631" y="615095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0" y="11099"/>
                  </a:moveTo>
                  <a:lnTo>
                    <a:pt x="1344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3" name="object 13263"/>
            <p:cNvSpPr/>
            <p:nvPr/>
          </p:nvSpPr>
          <p:spPr>
            <a:xfrm>
              <a:off x="12520343" y="6125742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0" y="12596"/>
                  </a:moveTo>
                  <a:lnTo>
                    <a:pt x="152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4" name="object 13264"/>
            <p:cNvSpPr/>
            <p:nvPr/>
          </p:nvSpPr>
          <p:spPr>
            <a:xfrm>
              <a:off x="12550892" y="6100520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0" y="12617"/>
                  </a:moveTo>
                  <a:lnTo>
                    <a:pt x="1527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5" name="object 13265"/>
            <p:cNvSpPr/>
            <p:nvPr/>
          </p:nvSpPr>
          <p:spPr>
            <a:xfrm>
              <a:off x="12581440" y="6075315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596"/>
                  </a:moveTo>
                  <a:lnTo>
                    <a:pt x="1524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6" name="object 13266"/>
            <p:cNvSpPr/>
            <p:nvPr/>
          </p:nvSpPr>
          <p:spPr>
            <a:xfrm>
              <a:off x="12588445" y="606470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52" y="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7" name="object 13267"/>
            <p:cNvSpPr/>
            <p:nvPr/>
          </p:nvSpPr>
          <p:spPr>
            <a:xfrm>
              <a:off x="12572977" y="6064699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15465" y="0"/>
                  </a:moveTo>
                  <a:lnTo>
                    <a:pt x="0" y="826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8" name="object 13268"/>
            <p:cNvSpPr/>
            <p:nvPr/>
          </p:nvSpPr>
          <p:spPr>
            <a:xfrm>
              <a:off x="12538064" y="6082317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4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9" name="object 13269"/>
            <p:cNvSpPr/>
            <p:nvPr/>
          </p:nvSpPr>
          <p:spPr>
            <a:xfrm>
              <a:off x="12503162" y="6101011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0" name="object 13270"/>
            <p:cNvSpPr/>
            <p:nvPr/>
          </p:nvSpPr>
          <p:spPr>
            <a:xfrm>
              <a:off x="12468283" y="611979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54" y="0"/>
                  </a:moveTo>
                  <a:lnTo>
                    <a:pt x="0" y="938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1" name="object 13271"/>
            <p:cNvSpPr/>
            <p:nvPr/>
          </p:nvSpPr>
          <p:spPr>
            <a:xfrm>
              <a:off x="12438433" y="6096525"/>
              <a:ext cx="10160" cy="17780"/>
            </a:xfrm>
            <a:custGeom>
              <a:avLst/>
              <a:gdLst/>
              <a:ahLst/>
              <a:cxnLst/>
              <a:rect l="l" t="t" r="r" b="b"/>
              <a:pathLst>
                <a:path w="10159" h="17779">
                  <a:moveTo>
                    <a:pt x="0" y="0"/>
                  </a:moveTo>
                  <a:lnTo>
                    <a:pt x="9633" y="172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2" name="object 13272"/>
            <p:cNvSpPr/>
            <p:nvPr/>
          </p:nvSpPr>
          <p:spPr>
            <a:xfrm>
              <a:off x="12459573" y="612992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60" y="212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3" name="object 13273"/>
            <p:cNvSpPr/>
            <p:nvPr/>
          </p:nvSpPr>
          <p:spPr>
            <a:xfrm>
              <a:off x="12461133" y="612398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0" y="8073"/>
                  </a:moveTo>
                  <a:lnTo>
                    <a:pt x="1514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4" name="object 13274"/>
            <p:cNvSpPr/>
            <p:nvPr/>
          </p:nvSpPr>
          <p:spPr>
            <a:xfrm>
              <a:off x="12493757" y="6105375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5" name="object 13275"/>
            <p:cNvSpPr/>
            <p:nvPr/>
          </p:nvSpPr>
          <p:spPr>
            <a:xfrm>
              <a:off x="12528710" y="608675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29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6" name="object 13276"/>
            <p:cNvSpPr/>
            <p:nvPr/>
          </p:nvSpPr>
          <p:spPr>
            <a:xfrm>
              <a:off x="12563664" y="6068113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0" y="9308"/>
                  </a:moveTo>
                  <a:lnTo>
                    <a:pt x="1747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7" name="object 13277"/>
            <p:cNvSpPr/>
            <p:nvPr/>
          </p:nvSpPr>
          <p:spPr>
            <a:xfrm>
              <a:off x="12575550" y="60561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8" name="object 13278"/>
            <p:cNvSpPr/>
            <p:nvPr/>
          </p:nvSpPr>
          <p:spPr>
            <a:xfrm>
              <a:off x="12559432" y="6056101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16114" y="0"/>
                  </a:moveTo>
                  <a:lnTo>
                    <a:pt x="0" y="47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9" name="object 13279"/>
            <p:cNvSpPr/>
            <p:nvPr/>
          </p:nvSpPr>
          <p:spPr>
            <a:xfrm>
              <a:off x="12521436" y="6066455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8983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0" name="object 13280"/>
            <p:cNvSpPr/>
            <p:nvPr/>
          </p:nvSpPr>
          <p:spPr>
            <a:xfrm>
              <a:off x="12483439" y="6077669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8983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1" name="object 13281"/>
            <p:cNvSpPr/>
            <p:nvPr/>
          </p:nvSpPr>
          <p:spPr>
            <a:xfrm>
              <a:off x="12445432" y="6088858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9015" y="0"/>
                  </a:moveTo>
                  <a:lnTo>
                    <a:pt x="0" y="5601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2" name="object 13282"/>
            <p:cNvSpPr/>
            <p:nvPr/>
          </p:nvSpPr>
          <p:spPr>
            <a:xfrm>
              <a:off x="12425533" y="6055266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0" y="0"/>
                  </a:moveTo>
                  <a:lnTo>
                    <a:pt x="4502" y="1927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3" name="object 13283"/>
            <p:cNvSpPr/>
            <p:nvPr/>
          </p:nvSpPr>
          <p:spPr>
            <a:xfrm>
              <a:off x="12437020" y="609306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1036" y="265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4" name="object 13284"/>
            <p:cNvSpPr/>
            <p:nvPr/>
          </p:nvSpPr>
          <p:spPr>
            <a:xfrm>
              <a:off x="12438061" y="6090982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0" y="4732"/>
                  </a:moveTo>
                  <a:lnTo>
                    <a:pt x="16261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5" name="object 13285"/>
            <p:cNvSpPr/>
            <p:nvPr/>
          </p:nvSpPr>
          <p:spPr>
            <a:xfrm>
              <a:off x="12473337" y="6079889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49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6" name="object 13286"/>
            <p:cNvSpPr/>
            <p:nvPr/>
          </p:nvSpPr>
          <p:spPr>
            <a:xfrm>
              <a:off x="12511359" y="6068823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28"/>
                  </a:moveTo>
                  <a:lnTo>
                    <a:pt x="19036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7" name="object 13287"/>
            <p:cNvSpPr/>
            <p:nvPr/>
          </p:nvSpPr>
          <p:spPr>
            <a:xfrm>
              <a:off x="12549404" y="6057734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0" y="5549"/>
                  </a:moveTo>
                  <a:lnTo>
                    <a:pt x="19015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8" name="object 13288"/>
            <p:cNvSpPr/>
            <p:nvPr/>
          </p:nvSpPr>
          <p:spPr>
            <a:xfrm>
              <a:off x="12565593" y="60443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0" y="17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9" name="object 13289"/>
            <p:cNvSpPr/>
            <p:nvPr/>
          </p:nvSpPr>
          <p:spPr>
            <a:xfrm>
              <a:off x="12547993" y="6044324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17601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0" name="object 13290"/>
            <p:cNvSpPr/>
            <p:nvPr/>
          </p:nvSpPr>
          <p:spPr>
            <a:xfrm>
              <a:off x="12508509" y="6047240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58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1" name="object 13291"/>
            <p:cNvSpPr/>
            <p:nvPr/>
          </p:nvSpPr>
          <p:spPr>
            <a:xfrm>
              <a:off x="12469029" y="605031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27" y="0"/>
                  </a:moveTo>
                  <a:lnTo>
                    <a:pt x="0" y="156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2" name="object 13292"/>
            <p:cNvSpPr/>
            <p:nvPr/>
          </p:nvSpPr>
          <p:spPr>
            <a:xfrm>
              <a:off x="12429548" y="605340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19727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3" name="object 13293"/>
            <p:cNvSpPr/>
            <p:nvPr/>
          </p:nvSpPr>
          <p:spPr>
            <a:xfrm>
              <a:off x="12423729" y="6032563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0"/>
                  </a:moveTo>
                  <a:lnTo>
                    <a:pt x="1507" y="1972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4" name="object 13294"/>
            <p:cNvSpPr/>
            <p:nvPr/>
          </p:nvSpPr>
          <p:spPr>
            <a:xfrm>
              <a:off x="12442939" y="605167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507"/>
                  </a:moveTo>
                  <a:lnTo>
                    <a:pt x="1972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5" name="object 13295"/>
            <p:cNvSpPr/>
            <p:nvPr/>
          </p:nvSpPr>
          <p:spPr>
            <a:xfrm>
              <a:off x="12482420" y="604867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486"/>
                  </a:moveTo>
                  <a:lnTo>
                    <a:pt x="1974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6" name="object 13296"/>
            <p:cNvSpPr/>
            <p:nvPr/>
          </p:nvSpPr>
          <p:spPr>
            <a:xfrm>
              <a:off x="12521905" y="604565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507"/>
                  </a:moveTo>
                  <a:lnTo>
                    <a:pt x="19748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7" name="object 13297"/>
            <p:cNvSpPr/>
            <p:nvPr/>
          </p:nvSpPr>
          <p:spPr>
            <a:xfrm>
              <a:off x="12561412" y="6043852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0" y="293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8" name="object 13298"/>
            <p:cNvSpPr/>
            <p:nvPr/>
          </p:nvSpPr>
          <p:spPr>
            <a:xfrm>
              <a:off x="12564751" y="60426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96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9" name="object 13299"/>
            <p:cNvSpPr/>
            <p:nvPr/>
          </p:nvSpPr>
          <p:spPr>
            <a:xfrm>
              <a:off x="12562651" y="6030127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40" h="12700">
                  <a:moveTo>
                    <a:pt x="2104" y="125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0" name="object 13300"/>
            <p:cNvSpPr/>
            <p:nvPr/>
          </p:nvSpPr>
          <p:spPr>
            <a:xfrm>
              <a:off x="12562649" y="6029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85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1" name="object 13301"/>
            <p:cNvSpPr/>
            <p:nvPr/>
          </p:nvSpPr>
          <p:spPr>
            <a:xfrm>
              <a:off x="12561730" y="60292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1015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2" name="object 13302"/>
            <p:cNvSpPr/>
            <p:nvPr/>
          </p:nvSpPr>
          <p:spPr>
            <a:xfrm>
              <a:off x="12522426" y="6024344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9653" y="2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3" name="object 13303"/>
            <p:cNvSpPr/>
            <p:nvPr/>
          </p:nvSpPr>
          <p:spPr>
            <a:xfrm>
              <a:off x="12499354" y="602149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413" y="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4" name="object 13304"/>
            <p:cNvSpPr/>
            <p:nvPr/>
          </p:nvSpPr>
          <p:spPr>
            <a:xfrm>
              <a:off x="12483122" y="6019515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6229" y="1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5" name="object 13305"/>
            <p:cNvSpPr/>
            <p:nvPr/>
          </p:nvSpPr>
          <p:spPr>
            <a:xfrm>
              <a:off x="12443779" y="6014768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9653" y="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6" name="object 13306"/>
            <p:cNvSpPr/>
            <p:nvPr/>
          </p:nvSpPr>
          <p:spPr>
            <a:xfrm>
              <a:off x="12423728" y="6013529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1361" y="0"/>
                  </a:moveTo>
                  <a:lnTo>
                    <a:pt x="0" y="1903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7" name="object 13307"/>
            <p:cNvSpPr/>
            <p:nvPr/>
          </p:nvSpPr>
          <p:spPr>
            <a:xfrm>
              <a:off x="12430238" y="5971493"/>
              <a:ext cx="6985" cy="19050"/>
            </a:xfrm>
            <a:custGeom>
              <a:avLst/>
              <a:gdLst/>
              <a:ahLst/>
              <a:cxnLst/>
              <a:rect l="l" t="t" r="r" b="b"/>
              <a:pathLst>
                <a:path w="6984" h="19050">
                  <a:moveTo>
                    <a:pt x="6931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8" name="object 13308"/>
            <p:cNvSpPr/>
            <p:nvPr/>
          </p:nvSpPr>
          <p:spPr>
            <a:xfrm>
              <a:off x="12425241" y="600934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65" y="0"/>
                  </a:moveTo>
                  <a:lnTo>
                    <a:pt x="0" y="2575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9" name="object 13309"/>
            <p:cNvSpPr/>
            <p:nvPr/>
          </p:nvSpPr>
          <p:spPr>
            <a:xfrm>
              <a:off x="12425239" y="6011917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5" h="2539">
                  <a:moveTo>
                    <a:pt x="0" y="0"/>
                  </a:moveTo>
                  <a:lnTo>
                    <a:pt x="17057" y="207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0" name="object 13310"/>
            <p:cNvSpPr/>
            <p:nvPr/>
          </p:nvSpPr>
          <p:spPr>
            <a:xfrm>
              <a:off x="12461947" y="6016394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53" y="242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1" name="object 13311"/>
            <p:cNvSpPr/>
            <p:nvPr/>
          </p:nvSpPr>
          <p:spPr>
            <a:xfrm>
              <a:off x="12501259" y="6021221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53" y="23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2" name="object 13312"/>
            <p:cNvSpPr/>
            <p:nvPr/>
          </p:nvSpPr>
          <p:spPr>
            <a:xfrm>
              <a:off x="12540570" y="6026031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0" y="0"/>
                  </a:moveTo>
                  <a:lnTo>
                    <a:pt x="19643" y="239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3" name="object 13313"/>
            <p:cNvSpPr/>
            <p:nvPr/>
          </p:nvSpPr>
          <p:spPr>
            <a:xfrm>
              <a:off x="12548247" y="600845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4" name="object 13314"/>
            <p:cNvSpPr/>
            <p:nvPr/>
          </p:nvSpPr>
          <p:spPr>
            <a:xfrm>
              <a:off x="12510667" y="5995950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5" name="object 13315"/>
            <p:cNvSpPr/>
            <p:nvPr/>
          </p:nvSpPr>
          <p:spPr>
            <a:xfrm>
              <a:off x="12473093" y="5983449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8784" y="6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6" name="object 13316"/>
            <p:cNvSpPr/>
            <p:nvPr/>
          </p:nvSpPr>
          <p:spPr>
            <a:xfrm>
              <a:off x="12437174" y="597149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4">
                  <a:moveTo>
                    <a:pt x="17098" y="5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7" name="object 13317"/>
            <p:cNvSpPr/>
            <p:nvPr/>
          </p:nvSpPr>
          <p:spPr>
            <a:xfrm>
              <a:off x="12569630" y="600518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0" y="9905"/>
                  </a:moveTo>
                  <a:lnTo>
                    <a:pt x="11214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8" name="object 13318"/>
            <p:cNvSpPr/>
            <p:nvPr/>
          </p:nvSpPr>
          <p:spPr>
            <a:xfrm>
              <a:off x="12576635" y="600275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209" y="2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9" name="object 13319"/>
            <p:cNvSpPr/>
            <p:nvPr/>
          </p:nvSpPr>
          <p:spPr>
            <a:xfrm>
              <a:off x="12542386" y="598287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0" name="object 13320"/>
            <p:cNvSpPr/>
            <p:nvPr/>
          </p:nvSpPr>
          <p:spPr>
            <a:xfrm>
              <a:off x="12508125" y="59630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1" name="object 13321"/>
            <p:cNvSpPr/>
            <p:nvPr/>
          </p:nvSpPr>
          <p:spPr>
            <a:xfrm>
              <a:off x="12473866" y="594311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7119" y="9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2" name="object 13322"/>
            <p:cNvSpPr/>
            <p:nvPr/>
          </p:nvSpPr>
          <p:spPr>
            <a:xfrm>
              <a:off x="12447495" y="5937756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10219" y="0"/>
                  </a:moveTo>
                  <a:lnTo>
                    <a:pt x="0" y="144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3" name="object 13323"/>
            <p:cNvSpPr/>
            <p:nvPr/>
          </p:nvSpPr>
          <p:spPr>
            <a:xfrm>
              <a:off x="12446499" y="595221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94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4" name="object 13324"/>
            <p:cNvSpPr/>
            <p:nvPr/>
          </p:nvSpPr>
          <p:spPr>
            <a:xfrm>
              <a:off x="12438108" y="597110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63" y="62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5" name="object 13325"/>
            <p:cNvSpPr/>
            <p:nvPr/>
          </p:nvSpPr>
          <p:spPr>
            <a:xfrm>
              <a:off x="12475661" y="5983672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95" y="627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6" name="object 13326"/>
            <p:cNvSpPr/>
            <p:nvPr/>
          </p:nvSpPr>
          <p:spPr>
            <a:xfrm>
              <a:off x="12513213" y="5996225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84" y="6282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7" name="object 13327"/>
            <p:cNvSpPr/>
            <p:nvPr/>
          </p:nvSpPr>
          <p:spPr>
            <a:xfrm>
              <a:off x="12550790" y="6008771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0" y="0"/>
                  </a:moveTo>
                  <a:lnTo>
                    <a:pt x="18795" y="62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8" name="object 13328"/>
            <p:cNvSpPr/>
            <p:nvPr/>
          </p:nvSpPr>
          <p:spPr>
            <a:xfrm>
              <a:off x="12581215" y="5997685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7256"/>
                  </a:moveTo>
                  <a:lnTo>
                    <a:pt x="13193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9" name="object 13329"/>
            <p:cNvSpPr/>
            <p:nvPr/>
          </p:nvSpPr>
          <p:spPr>
            <a:xfrm>
              <a:off x="12590862" y="599451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549" y="31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0" name="object 13330"/>
            <p:cNvSpPr/>
            <p:nvPr/>
          </p:nvSpPr>
          <p:spPr>
            <a:xfrm>
              <a:off x="12561319" y="596815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1" name="object 13331"/>
            <p:cNvSpPr/>
            <p:nvPr/>
          </p:nvSpPr>
          <p:spPr>
            <a:xfrm>
              <a:off x="12531761" y="5941789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2" name="object 13332"/>
            <p:cNvSpPr/>
            <p:nvPr/>
          </p:nvSpPr>
          <p:spPr>
            <a:xfrm>
              <a:off x="12502201" y="591541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14774" y="13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3" name="object 13333"/>
            <p:cNvSpPr/>
            <p:nvPr/>
          </p:nvSpPr>
          <p:spPr>
            <a:xfrm>
              <a:off x="12474281" y="590683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4">
                  <a:moveTo>
                    <a:pt x="13140" y="0"/>
                  </a:moveTo>
                  <a:lnTo>
                    <a:pt x="0" y="1186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4" name="object 13334"/>
            <p:cNvSpPr/>
            <p:nvPr/>
          </p:nvSpPr>
          <p:spPr>
            <a:xfrm>
              <a:off x="12472883" y="59186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2" y="0"/>
                  </a:moveTo>
                  <a:lnTo>
                    <a:pt x="0" y="1549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5" name="object 13335"/>
            <p:cNvSpPr/>
            <p:nvPr/>
          </p:nvSpPr>
          <p:spPr>
            <a:xfrm>
              <a:off x="12460810" y="593480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09" y="995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6" name="object 13336"/>
            <p:cNvSpPr/>
            <p:nvPr/>
          </p:nvSpPr>
          <p:spPr>
            <a:xfrm>
              <a:off x="12495020" y="595473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19" y="997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7" name="object 13337"/>
            <p:cNvSpPr/>
            <p:nvPr/>
          </p:nvSpPr>
          <p:spPr>
            <a:xfrm>
              <a:off x="12529258" y="597466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098" y="996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8" name="object 13338"/>
            <p:cNvSpPr/>
            <p:nvPr/>
          </p:nvSpPr>
          <p:spPr>
            <a:xfrm>
              <a:off x="12563467" y="5994614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0"/>
                  </a:moveTo>
                  <a:lnTo>
                    <a:pt x="17119" y="9957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9" name="object 13339"/>
            <p:cNvSpPr/>
            <p:nvPr/>
          </p:nvSpPr>
          <p:spPr>
            <a:xfrm>
              <a:off x="12509037" y="5880617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6407" y="0"/>
                  </a:moveTo>
                  <a:lnTo>
                    <a:pt x="0" y="11046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0" name="object 13340"/>
            <p:cNvSpPr/>
            <p:nvPr/>
          </p:nvSpPr>
          <p:spPr>
            <a:xfrm>
              <a:off x="12490490" y="59026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104" y="0"/>
                  </a:moveTo>
                  <a:lnTo>
                    <a:pt x="0" y="141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1" name="object 13341"/>
            <p:cNvSpPr/>
            <p:nvPr/>
          </p:nvSpPr>
          <p:spPr>
            <a:xfrm>
              <a:off x="12490492" y="590411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4">
                  <a:moveTo>
                    <a:pt x="0" y="0"/>
                  </a:moveTo>
                  <a:lnTo>
                    <a:pt x="12900" y="11538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2" name="object 13342"/>
            <p:cNvSpPr/>
            <p:nvPr/>
          </p:nvSpPr>
          <p:spPr>
            <a:xfrm>
              <a:off x="12518140" y="592884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74" y="13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3" name="object 13343"/>
            <p:cNvSpPr/>
            <p:nvPr/>
          </p:nvSpPr>
          <p:spPr>
            <a:xfrm>
              <a:off x="12547672" y="5955256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53" y="13193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4" name="object 13344"/>
            <p:cNvSpPr/>
            <p:nvPr/>
          </p:nvSpPr>
          <p:spPr>
            <a:xfrm>
              <a:off x="12577206" y="598164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5">
                  <a:moveTo>
                    <a:pt x="0" y="0"/>
                  </a:moveTo>
                  <a:lnTo>
                    <a:pt x="14753" y="13224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5" name="object 13345"/>
            <p:cNvSpPr/>
            <p:nvPr/>
          </p:nvSpPr>
          <p:spPr>
            <a:xfrm>
              <a:off x="12596566" y="597560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53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6" name="object 13346"/>
            <p:cNvSpPr/>
            <p:nvPr/>
          </p:nvSpPr>
          <p:spPr>
            <a:xfrm>
              <a:off x="12572818" y="5943890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63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7" name="object 13347"/>
            <p:cNvSpPr/>
            <p:nvPr/>
          </p:nvSpPr>
          <p:spPr>
            <a:xfrm>
              <a:off x="12549079" y="5912187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863" y="15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8" name="object 13348"/>
            <p:cNvSpPr/>
            <p:nvPr/>
          </p:nvSpPr>
          <p:spPr>
            <a:xfrm>
              <a:off x="12525447" y="5880618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779" y="15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B9E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9" name="object 13349"/>
            <p:cNvSpPr/>
            <p:nvPr/>
          </p:nvSpPr>
          <p:spPr>
            <a:xfrm>
              <a:off x="12952736" y="4454419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600" y="0"/>
                  </a:moveTo>
                  <a:lnTo>
                    <a:pt x="0" y="0"/>
                  </a:lnTo>
                  <a:lnTo>
                    <a:pt x="0" y="35642"/>
                  </a:lnTo>
                  <a:lnTo>
                    <a:pt x="39600" y="35642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0" name="object 13350"/>
            <p:cNvSpPr/>
            <p:nvPr/>
          </p:nvSpPr>
          <p:spPr>
            <a:xfrm>
              <a:off x="12952730" y="445440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1" name="object 13351"/>
            <p:cNvSpPr/>
            <p:nvPr/>
          </p:nvSpPr>
          <p:spPr>
            <a:xfrm>
              <a:off x="12952735" y="4454409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2" name="object 13352"/>
            <p:cNvSpPr/>
            <p:nvPr/>
          </p:nvSpPr>
          <p:spPr>
            <a:xfrm>
              <a:off x="12992336" y="445441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3" name="object 13353"/>
            <p:cNvSpPr/>
            <p:nvPr/>
          </p:nvSpPr>
          <p:spPr>
            <a:xfrm>
              <a:off x="12952730" y="44900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4" name="object 13354"/>
            <p:cNvSpPr/>
            <p:nvPr/>
          </p:nvSpPr>
          <p:spPr>
            <a:xfrm>
              <a:off x="11740752" y="541587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6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5" name="object 13355"/>
            <p:cNvSpPr/>
            <p:nvPr/>
          </p:nvSpPr>
          <p:spPr>
            <a:xfrm>
              <a:off x="11774419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6" name="object 13356"/>
            <p:cNvSpPr/>
            <p:nvPr/>
          </p:nvSpPr>
          <p:spPr>
            <a:xfrm>
              <a:off x="11740751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7" name="object 13357"/>
            <p:cNvSpPr/>
            <p:nvPr/>
          </p:nvSpPr>
          <p:spPr>
            <a:xfrm>
              <a:off x="11774416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8" name="object 13358"/>
            <p:cNvSpPr/>
            <p:nvPr/>
          </p:nvSpPr>
          <p:spPr>
            <a:xfrm>
              <a:off x="11803134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9" name="object 13359"/>
            <p:cNvSpPr/>
            <p:nvPr/>
          </p:nvSpPr>
          <p:spPr>
            <a:xfrm>
              <a:off x="11803130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0" name="object 13360"/>
            <p:cNvSpPr/>
            <p:nvPr/>
          </p:nvSpPr>
          <p:spPr>
            <a:xfrm>
              <a:off x="11831845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1" name="object 13361"/>
            <p:cNvSpPr/>
            <p:nvPr/>
          </p:nvSpPr>
          <p:spPr>
            <a:xfrm>
              <a:off x="11740751" y="5277250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6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2" name="object 13362"/>
            <p:cNvSpPr/>
            <p:nvPr/>
          </p:nvSpPr>
          <p:spPr>
            <a:xfrm>
              <a:off x="11774416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3" name="object 13363"/>
            <p:cNvSpPr/>
            <p:nvPr/>
          </p:nvSpPr>
          <p:spPr>
            <a:xfrm>
              <a:off x="11803130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4" name="object 13364"/>
            <p:cNvSpPr/>
            <p:nvPr/>
          </p:nvSpPr>
          <p:spPr>
            <a:xfrm>
              <a:off x="11831842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5" name="object 13365"/>
            <p:cNvSpPr/>
            <p:nvPr/>
          </p:nvSpPr>
          <p:spPr>
            <a:xfrm>
              <a:off x="11889281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6" name="object 13366"/>
            <p:cNvSpPr/>
            <p:nvPr/>
          </p:nvSpPr>
          <p:spPr>
            <a:xfrm>
              <a:off x="11917992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7" name="object 13367"/>
            <p:cNvSpPr/>
            <p:nvPr/>
          </p:nvSpPr>
          <p:spPr>
            <a:xfrm>
              <a:off x="11917995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8" name="object 13368"/>
            <p:cNvSpPr/>
            <p:nvPr/>
          </p:nvSpPr>
          <p:spPr>
            <a:xfrm>
              <a:off x="11831845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9" name="object 13369"/>
            <p:cNvSpPr/>
            <p:nvPr/>
          </p:nvSpPr>
          <p:spPr>
            <a:xfrm>
              <a:off x="11860567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0" name="object 13370"/>
            <p:cNvSpPr/>
            <p:nvPr/>
          </p:nvSpPr>
          <p:spPr>
            <a:xfrm>
              <a:off x="11889279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1" name="object 13371"/>
            <p:cNvSpPr/>
            <p:nvPr/>
          </p:nvSpPr>
          <p:spPr>
            <a:xfrm>
              <a:off x="11917992" y="52772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2" name="object 13372"/>
            <p:cNvSpPr/>
            <p:nvPr/>
          </p:nvSpPr>
          <p:spPr>
            <a:xfrm>
              <a:off x="11860563" y="5277250"/>
              <a:ext cx="29209" cy="139065"/>
            </a:xfrm>
            <a:custGeom>
              <a:avLst/>
              <a:gdLst/>
              <a:ahLst/>
              <a:cxnLst/>
              <a:rect l="l" t="t" r="r" b="b"/>
              <a:pathLst>
                <a:path w="29209" h="139064">
                  <a:moveTo>
                    <a:pt x="0" y="0"/>
                  </a:moveTo>
                  <a:lnTo>
                    <a:pt x="0" y="138624"/>
                  </a:lnTo>
                </a:path>
                <a:path w="29209" h="139064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3" name="object 13373"/>
            <p:cNvSpPr/>
            <p:nvPr/>
          </p:nvSpPr>
          <p:spPr>
            <a:xfrm>
              <a:off x="11889279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4" name="object 13374"/>
            <p:cNvSpPr/>
            <p:nvPr/>
          </p:nvSpPr>
          <p:spPr>
            <a:xfrm>
              <a:off x="11946709" y="5415875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5" name="object 13375"/>
            <p:cNvSpPr/>
            <p:nvPr/>
          </p:nvSpPr>
          <p:spPr>
            <a:xfrm>
              <a:off x="11946706" y="5277250"/>
              <a:ext cx="29209" cy="139065"/>
            </a:xfrm>
            <a:custGeom>
              <a:avLst/>
              <a:gdLst/>
              <a:ahLst/>
              <a:cxnLst/>
              <a:rect l="l" t="t" r="r" b="b"/>
              <a:pathLst>
                <a:path w="29209" h="139064">
                  <a:moveTo>
                    <a:pt x="0" y="0"/>
                  </a:moveTo>
                  <a:lnTo>
                    <a:pt x="0" y="138624"/>
                  </a:lnTo>
                </a:path>
                <a:path w="29209" h="139064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6" name="object 13376"/>
            <p:cNvSpPr/>
            <p:nvPr/>
          </p:nvSpPr>
          <p:spPr>
            <a:xfrm>
              <a:off x="11975415" y="5277253"/>
              <a:ext cx="3175" cy="139065"/>
            </a:xfrm>
            <a:custGeom>
              <a:avLst/>
              <a:gdLst/>
              <a:ahLst/>
              <a:cxnLst/>
              <a:rect l="l" t="t" r="r" b="b"/>
              <a:pathLst>
                <a:path w="3175" h="139064">
                  <a:moveTo>
                    <a:pt x="2973" y="0"/>
                  </a:moveTo>
                  <a:lnTo>
                    <a:pt x="0" y="0"/>
                  </a:lnTo>
                  <a:lnTo>
                    <a:pt x="0" y="138624"/>
                  </a:lnTo>
                  <a:lnTo>
                    <a:pt x="2973" y="138624"/>
                  </a:lnTo>
                  <a:lnTo>
                    <a:pt x="29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7" name="object 13377"/>
            <p:cNvSpPr/>
            <p:nvPr/>
          </p:nvSpPr>
          <p:spPr>
            <a:xfrm>
              <a:off x="11975419" y="54158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8" name="object 13378"/>
            <p:cNvSpPr/>
            <p:nvPr/>
          </p:nvSpPr>
          <p:spPr>
            <a:xfrm>
              <a:off x="11975420" y="5277250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4">
                  <a:moveTo>
                    <a:pt x="0" y="0"/>
                  </a:moveTo>
                  <a:lnTo>
                    <a:pt x="0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9" name="object 13379"/>
            <p:cNvSpPr/>
            <p:nvPr/>
          </p:nvSpPr>
          <p:spPr>
            <a:xfrm>
              <a:off x="11975419" y="5277250"/>
              <a:ext cx="3175" cy="139065"/>
            </a:xfrm>
            <a:custGeom>
              <a:avLst/>
              <a:gdLst/>
              <a:ahLst/>
              <a:cxnLst/>
              <a:rect l="l" t="t" r="r" b="b"/>
              <a:pathLst>
                <a:path w="3175" h="139064">
                  <a:moveTo>
                    <a:pt x="2973" y="0"/>
                  </a:moveTo>
                  <a:lnTo>
                    <a:pt x="0" y="0"/>
                  </a:lnTo>
                </a:path>
                <a:path w="3175" h="139064">
                  <a:moveTo>
                    <a:pt x="2973" y="0"/>
                  </a:moveTo>
                  <a:lnTo>
                    <a:pt x="2973" y="1386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0" name="object 13380"/>
            <p:cNvSpPr/>
            <p:nvPr/>
          </p:nvSpPr>
          <p:spPr>
            <a:xfrm>
              <a:off x="12728448" y="2408573"/>
              <a:ext cx="1988820" cy="34925"/>
            </a:xfrm>
            <a:custGeom>
              <a:avLst/>
              <a:gdLst/>
              <a:ahLst/>
              <a:cxnLst/>
              <a:rect l="l" t="t" r="r" b="b"/>
              <a:pathLst>
                <a:path w="1988819" h="34925">
                  <a:moveTo>
                    <a:pt x="830757" y="5207"/>
                  </a:moveTo>
                  <a:lnTo>
                    <a:pt x="328244" y="5207"/>
                  </a:lnTo>
                  <a:lnTo>
                    <a:pt x="328244" y="127"/>
                  </a:lnTo>
                  <a:lnTo>
                    <a:pt x="0" y="127"/>
                  </a:lnTo>
                  <a:lnTo>
                    <a:pt x="0" y="5207"/>
                  </a:lnTo>
                  <a:lnTo>
                    <a:pt x="0" y="34417"/>
                  </a:lnTo>
                  <a:lnTo>
                    <a:pt x="830757" y="34417"/>
                  </a:lnTo>
                  <a:lnTo>
                    <a:pt x="830757" y="5207"/>
                  </a:lnTo>
                  <a:close/>
                </a:path>
                <a:path w="1988819" h="34925">
                  <a:moveTo>
                    <a:pt x="1665478" y="0"/>
                  </a:moveTo>
                  <a:lnTo>
                    <a:pt x="1625371" y="0"/>
                  </a:lnTo>
                  <a:lnTo>
                    <a:pt x="1625371" y="5080"/>
                  </a:lnTo>
                  <a:lnTo>
                    <a:pt x="890168" y="5080"/>
                  </a:lnTo>
                  <a:lnTo>
                    <a:pt x="890168" y="34290"/>
                  </a:lnTo>
                  <a:lnTo>
                    <a:pt x="1665478" y="34290"/>
                  </a:lnTo>
                  <a:lnTo>
                    <a:pt x="1665478" y="5080"/>
                  </a:lnTo>
                  <a:lnTo>
                    <a:pt x="1665478" y="0"/>
                  </a:lnTo>
                  <a:close/>
                </a:path>
                <a:path w="1988819" h="34925">
                  <a:moveTo>
                    <a:pt x="1988286" y="34785"/>
                  </a:moveTo>
                  <a:lnTo>
                    <a:pt x="1953628" y="127"/>
                  </a:lnTo>
                  <a:lnTo>
                    <a:pt x="1700149" y="127"/>
                  </a:lnTo>
                  <a:lnTo>
                    <a:pt x="1665490" y="127"/>
                  </a:lnTo>
                  <a:lnTo>
                    <a:pt x="1665490" y="34785"/>
                  </a:lnTo>
                  <a:lnTo>
                    <a:pt x="1700149" y="34785"/>
                  </a:lnTo>
                  <a:lnTo>
                    <a:pt x="1988286" y="3478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1" name="object 13381"/>
            <p:cNvSpPr/>
            <p:nvPr/>
          </p:nvSpPr>
          <p:spPr>
            <a:xfrm>
              <a:off x="13056697" y="240869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2" name="object 13382"/>
            <p:cNvSpPr/>
            <p:nvPr/>
          </p:nvSpPr>
          <p:spPr>
            <a:xfrm>
              <a:off x="13056696" y="2413647"/>
              <a:ext cx="1297305" cy="0"/>
            </a:xfrm>
            <a:custGeom>
              <a:avLst/>
              <a:gdLst/>
              <a:ahLst/>
              <a:cxnLst/>
              <a:rect l="l" t="t" r="r" b="b"/>
              <a:pathLst>
                <a:path w="1297305">
                  <a:moveTo>
                    <a:pt x="1297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3" name="object 13383"/>
            <p:cNvSpPr/>
            <p:nvPr/>
          </p:nvSpPr>
          <p:spPr>
            <a:xfrm>
              <a:off x="14353840" y="24086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4" name="object 13384"/>
            <p:cNvSpPr/>
            <p:nvPr/>
          </p:nvSpPr>
          <p:spPr>
            <a:xfrm>
              <a:off x="12728457" y="2443353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0" y="0"/>
                  </a:moveTo>
                  <a:lnTo>
                    <a:pt x="2821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5" name="object 13385"/>
            <p:cNvSpPr/>
            <p:nvPr/>
          </p:nvSpPr>
          <p:spPr>
            <a:xfrm>
              <a:off x="13032445" y="2443353"/>
              <a:ext cx="527050" cy="0"/>
            </a:xfrm>
            <a:custGeom>
              <a:avLst/>
              <a:gdLst/>
              <a:ahLst/>
              <a:cxnLst/>
              <a:rect l="l" t="t" r="r" b="b"/>
              <a:pathLst>
                <a:path w="527050">
                  <a:moveTo>
                    <a:pt x="0" y="0"/>
                  </a:moveTo>
                  <a:lnTo>
                    <a:pt x="526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6" name="object 13386"/>
            <p:cNvSpPr/>
            <p:nvPr/>
          </p:nvSpPr>
          <p:spPr>
            <a:xfrm>
              <a:off x="13618627" y="2443353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>
                  <a:moveTo>
                    <a:pt x="0" y="0"/>
                  </a:moveTo>
                  <a:lnTo>
                    <a:pt x="178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7" name="object 13387"/>
            <p:cNvSpPr/>
            <p:nvPr/>
          </p:nvSpPr>
          <p:spPr>
            <a:xfrm>
              <a:off x="13821614" y="2443353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69">
                  <a:moveTo>
                    <a:pt x="0" y="0"/>
                  </a:moveTo>
                  <a:lnTo>
                    <a:pt x="5723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8" name="object 13388"/>
            <p:cNvSpPr/>
            <p:nvPr/>
          </p:nvSpPr>
          <p:spPr>
            <a:xfrm>
              <a:off x="14428598" y="2443353"/>
              <a:ext cx="288290" cy="0"/>
            </a:xfrm>
            <a:custGeom>
              <a:avLst/>
              <a:gdLst/>
              <a:ahLst/>
              <a:cxnLst/>
              <a:rect l="l" t="t" r="r" b="b"/>
              <a:pathLst>
                <a:path w="288290">
                  <a:moveTo>
                    <a:pt x="0" y="0"/>
                  </a:moveTo>
                  <a:lnTo>
                    <a:pt x="2881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9" name="object 13389"/>
            <p:cNvSpPr/>
            <p:nvPr/>
          </p:nvSpPr>
          <p:spPr>
            <a:xfrm>
              <a:off x="14353839" y="2408696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3282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0" name="object 13390"/>
            <p:cNvSpPr/>
            <p:nvPr/>
          </p:nvSpPr>
          <p:spPr>
            <a:xfrm>
              <a:off x="12728456" y="2408696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3282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1" name="object 13391"/>
            <p:cNvSpPr/>
            <p:nvPr/>
          </p:nvSpPr>
          <p:spPr>
            <a:xfrm>
              <a:off x="13559219" y="2408713"/>
              <a:ext cx="59690" cy="34925"/>
            </a:xfrm>
            <a:custGeom>
              <a:avLst/>
              <a:gdLst/>
              <a:ahLst/>
              <a:cxnLst/>
              <a:rect l="l" t="t" r="r" b="b"/>
              <a:pathLst>
                <a:path w="59690" h="34925">
                  <a:moveTo>
                    <a:pt x="59410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59410" y="34658"/>
                  </a:lnTo>
                  <a:lnTo>
                    <a:pt x="594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2" name="object 13392"/>
            <p:cNvSpPr/>
            <p:nvPr/>
          </p:nvSpPr>
          <p:spPr>
            <a:xfrm>
              <a:off x="13559221" y="244335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3" name="object 13393"/>
            <p:cNvSpPr/>
            <p:nvPr/>
          </p:nvSpPr>
          <p:spPr>
            <a:xfrm>
              <a:off x="13559215" y="2408696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4" name="object 13394"/>
            <p:cNvSpPr/>
            <p:nvPr/>
          </p:nvSpPr>
          <p:spPr>
            <a:xfrm>
              <a:off x="16437179" y="1139272"/>
              <a:ext cx="34925" cy="885190"/>
            </a:xfrm>
            <a:custGeom>
              <a:avLst/>
              <a:gdLst/>
              <a:ahLst/>
              <a:cxnLst/>
              <a:rect l="l" t="t" r="r" b="b"/>
              <a:pathLst>
                <a:path w="34925" h="885189">
                  <a:moveTo>
                    <a:pt x="34645" y="0"/>
                  </a:moveTo>
                  <a:lnTo>
                    <a:pt x="0" y="0"/>
                  </a:lnTo>
                  <a:lnTo>
                    <a:pt x="0" y="45720"/>
                  </a:lnTo>
                  <a:lnTo>
                    <a:pt x="0" y="207010"/>
                  </a:lnTo>
                  <a:lnTo>
                    <a:pt x="0" y="885190"/>
                  </a:lnTo>
                  <a:lnTo>
                    <a:pt x="34645" y="885190"/>
                  </a:lnTo>
                  <a:lnTo>
                    <a:pt x="34645" y="207010"/>
                  </a:lnTo>
                  <a:lnTo>
                    <a:pt x="26733" y="207010"/>
                  </a:lnTo>
                  <a:lnTo>
                    <a:pt x="26733" y="45720"/>
                  </a:lnTo>
                  <a:lnTo>
                    <a:pt x="34645" y="45720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5" name="object 13395"/>
            <p:cNvSpPr/>
            <p:nvPr/>
          </p:nvSpPr>
          <p:spPr>
            <a:xfrm>
              <a:off x="16463913" y="11848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6" name="object 13396"/>
            <p:cNvSpPr/>
            <p:nvPr/>
          </p:nvSpPr>
          <p:spPr>
            <a:xfrm>
              <a:off x="16463913" y="1184820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7" name="object 13397"/>
            <p:cNvSpPr/>
            <p:nvPr/>
          </p:nvSpPr>
          <p:spPr>
            <a:xfrm>
              <a:off x="16463919" y="134621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8" name="object 13398"/>
            <p:cNvSpPr/>
            <p:nvPr/>
          </p:nvSpPr>
          <p:spPr>
            <a:xfrm>
              <a:off x="16437186" y="1139270"/>
              <a:ext cx="0" cy="885825"/>
            </a:xfrm>
            <a:custGeom>
              <a:avLst/>
              <a:gdLst/>
              <a:ahLst/>
              <a:cxnLst/>
              <a:rect l="l" t="t" r="r" b="b"/>
              <a:pathLst>
                <a:path h="885825">
                  <a:moveTo>
                    <a:pt x="0" y="0"/>
                  </a:moveTo>
                  <a:lnTo>
                    <a:pt x="0" y="885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9" name="object 13399"/>
            <p:cNvSpPr/>
            <p:nvPr/>
          </p:nvSpPr>
          <p:spPr>
            <a:xfrm>
              <a:off x="16471835" y="1346221"/>
              <a:ext cx="0" cy="678815"/>
            </a:xfrm>
            <a:custGeom>
              <a:avLst/>
              <a:gdLst/>
              <a:ahLst/>
              <a:cxnLst/>
              <a:rect l="l" t="t" r="r" b="b"/>
              <a:pathLst>
                <a:path h="678814">
                  <a:moveTo>
                    <a:pt x="0" y="6782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0" name="object 13400"/>
            <p:cNvSpPr/>
            <p:nvPr/>
          </p:nvSpPr>
          <p:spPr>
            <a:xfrm>
              <a:off x="16471835" y="1139271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455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1" name="object 13401"/>
            <p:cNvSpPr/>
            <p:nvPr/>
          </p:nvSpPr>
          <p:spPr>
            <a:xfrm>
              <a:off x="13010655" y="2443358"/>
              <a:ext cx="22225" cy="483234"/>
            </a:xfrm>
            <a:custGeom>
              <a:avLst/>
              <a:gdLst/>
              <a:ahLst/>
              <a:cxnLst/>
              <a:rect l="l" t="t" r="r" b="b"/>
              <a:pathLst>
                <a:path w="22225" h="483235">
                  <a:moveTo>
                    <a:pt x="21780" y="113639"/>
                  </a:moveTo>
                  <a:lnTo>
                    <a:pt x="6438" y="113639"/>
                  </a:lnTo>
                  <a:lnTo>
                    <a:pt x="6438" y="123799"/>
                  </a:lnTo>
                  <a:lnTo>
                    <a:pt x="0" y="123799"/>
                  </a:lnTo>
                  <a:lnTo>
                    <a:pt x="0" y="483209"/>
                  </a:lnTo>
                  <a:lnTo>
                    <a:pt x="21780" y="483209"/>
                  </a:lnTo>
                  <a:lnTo>
                    <a:pt x="21780" y="123799"/>
                  </a:lnTo>
                  <a:lnTo>
                    <a:pt x="21780" y="113639"/>
                  </a:lnTo>
                  <a:close/>
                </a:path>
                <a:path w="22225" h="483235">
                  <a:moveTo>
                    <a:pt x="21780" y="0"/>
                  </a:moveTo>
                  <a:lnTo>
                    <a:pt x="0" y="0"/>
                  </a:lnTo>
                  <a:lnTo>
                    <a:pt x="0" y="14859"/>
                  </a:lnTo>
                  <a:lnTo>
                    <a:pt x="6438" y="14859"/>
                  </a:lnTo>
                  <a:lnTo>
                    <a:pt x="6438" y="24752"/>
                  </a:lnTo>
                  <a:lnTo>
                    <a:pt x="21780" y="24752"/>
                  </a:lnTo>
                  <a:lnTo>
                    <a:pt x="2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2" name="object 13402"/>
            <p:cNvSpPr/>
            <p:nvPr/>
          </p:nvSpPr>
          <p:spPr>
            <a:xfrm>
              <a:off x="13017094" y="246810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3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3" name="object 13403"/>
            <p:cNvSpPr/>
            <p:nvPr/>
          </p:nvSpPr>
          <p:spPr>
            <a:xfrm>
              <a:off x="13017094" y="24582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4" name="object 13404"/>
            <p:cNvSpPr/>
            <p:nvPr/>
          </p:nvSpPr>
          <p:spPr>
            <a:xfrm>
              <a:off x="13010655" y="245820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5" name="object 13405"/>
            <p:cNvSpPr/>
            <p:nvPr/>
          </p:nvSpPr>
          <p:spPr>
            <a:xfrm>
              <a:off x="13017094" y="2557222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3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6" name="object 13406"/>
            <p:cNvSpPr/>
            <p:nvPr/>
          </p:nvSpPr>
          <p:spPr>
            <a:xfrm>
              <a:off x="13017094" y="25572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7" name="object 13407"/>
            <p:cNvSpPr/>
            <p:nvPr/>
          </p:nvSpPr>
          <p:spPr>
            <a:xfrm>
              <a:off x="13010655" y="256712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8" name="object 13408"/>
            <p:cNvSpPr/>
            <p:nvPr/>
          </p:nvSpPr>
          <p:spPr>
            <a:xfrm>
              <a:off x="13032445" y="2656243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2703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9" name="object 13409"/>
            <p:cNvSpPr/>
            <p:nvPr/>
          </p:nvSpPr>
          <p:spPr>
            <a:xfrm>
              <a:off x="13032445" y="26213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0" name="object 13410"/>
            <p:cNvSpPr/>
            <p:nvPr/>
          </p:nvSpPr>
          <p:spPr>
            <a:xfrm>
              <a:off x="13032445" y="2557226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30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1" name="object 13411"/>
            <p:cNvSpPr/>
            <p:nvPr/>
          </p:nvSpPr>
          <p:spPr>
            <a:xfrm>
              <a:off x="13032445" y="244335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2" name="object 13412"/>
            <p:cNvSpPr/>
            <p:nvPr/>
          </p:nvSpPr>
          <p:spPr>
            <a:xfrm>
              <a:off x="13010655" y="24433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3" name="object 13413"/>
            <p:cNvSpPr/>
            <p:nvPr/>
          </p:nvSpPr>
          <p:spPr>
            <a:xfrm>
              <a:off x="13010655" y="2567128"/>
              <a:ext cx="0" cy="360045"/>
            </a:xfrm>
            <a:custGeom>
              <a:avLst/>
              <a:gdLst/>
              <a:ahLst/>
              <a:cxnLst/>
              <a:rect l="l" t="t" r="r" b="b"/>
              <a:pathLst>
                <a:path h="360044">
                  <a:moveTo>
                    <a:pt x="0" y="0"/>
                  </a:moveTo>
                  <a:lnTo>
                    <a:pt x="0" y="359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14" name="object 1341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921548" y="2458199"/>
              <a:ext cx="110897" cy="108928"/>
            </a:xfrm>
            <a:prstGeom prst="rect">
              <a:avLst/>
            </a:prstGeom>
          </p:spPr>
        </p:pic>
        <p:sp>
          <p:nvSpPr>
            <p:cNvPr id="13415" name="object 13415"/>
            <p:cNvSpPr/>
            <p:nvPr/>
          </p:nvSpPr>
          <p:spPr>
            <a:xfrm>
              <a:off x="12693790" y="2200750"/>
              <a:ext cx="34925" cy="750570"/>
            </a:xfrm>
            <a:custGeom>
              <a:avLst/>
              <a:gdLst/>
              <a:ahLst/>
              <a:cxnLst/>
              <a:rect l="l" t="t" r="r" b="b"/>
              <a:pathLst>
                <a:path w="34925" h="750569">
                  <a:moveTo>
                    <a:pt x="34658" y="661949"/>
                  </a:moveTo>
                  <a:lnTo>
                    <a:pt x="4953" y="661949"/>
                  </a:lnTo>
                  <a:lnTo>
                    <a:pt x="4953" y="670852"/>
                  </a:lnTo>
                  <a:lnTo>
                    <a:pt x="0" y="670852"/>
                  </a:lnTo>
                  <a:lnTo>
                    <a:pt x="0" y="750570"/>
                  </a:lnTo>
                  <a:lnTo>
                    <a:pt x="34658" y="750570"/>
                  </a:lnTo>
                  <a:lnTo>
                    <a:pt x="34658" y="661949"/>
                  </a:lnTo>
                  <a:close/>
                </a:path>
                <a:path w="34925" h="750569">
                  <a:moveTo>
                    <a:pt x="34658" y="419354"/>
                  </a:moveTo>
                  <a:lnTo>
                    <a:pt x="4953" y="419354"/>
                  </a:lnTo>
                  <a:lnTo>
                    <a:pt x="4953" y="428269"/>
                  </a:lnTo>
                  <a:lnTo>
                    <a:pt x="0" y="428269"/>
                  </a:lnTo>
                  <a:lnTo>
                    <a:pt x="0" y="512432"/>
                  </a:lnTo>
                  <a:lnTo>
                    <a:pt x="4953" y="512432"/>
                  </a:lnTo>
                  <a:lnTo>
                    <a:pt x="4953" y="521347"/>
                  </a:lnTo>
                  <a:lnTo>
                    <a:pt x="34658" y="521347"/>
                  </a:lnTo>
                  <a:lnTo>
                    <a:pt x="34658" y="476783"/>
                  </a:lnTo>
                  <a:lnTo>
                    <a:pt x="27724" y="476783"/>
                  </a:lnTo>
                  <a:lnTo>
                    <a:pt x="27724" y="463905"/>
                  </a:lnTo>
                  <a:lnTo>
                    <a:pt x="34658" y="463905"/>
                  </a:lnTo>
                  <a:lnTo>
                    <a:pt x="34658" y="419354"/>
                  </a:lnTo>
                  <a:close/>
                </a:path>
                <a:path w="34925" h="750569">
                  <a:moveTo>
                    <a:pt x="34658" y="207949"/>
                  </a:moveTo>
                  <a:lnTo>
                    <a:pt x="0" y="207949"/>
                  </a:lnTo>
                  <a:lnTo>
                    <a:pt x="0" y="269836"/>
                  </a:lnTo>
                  <a:lnTo>
                    <a:pt x="4953" y="269836"/>
                  </a:lnTo>
                  <a:lnTo>
                    <a:pt x="4953" y="278752"/>
                  </a:lnTo>
                  <a:lnTo>
                    <a:pt x="34658" y="278752"/>
                  </a:lnTo>
                  <a:lnTo>
                    <a:pt x="34658" y="207949"/>
                  </a:lnTo>
                  <a:close/>
                </a:path>
                <a:path w="34925" h="750569">
                  <a:moveTo>
                    <a:pt x="34658" y="0"/>
                  </a:moveTo>
                  <a:lnTo>
                    <a:pt x="0" y="34658"/>
                  </a:lnTo>
                  <a:lnTo>
                    <a:pt x="0" y="51485"/>
                  </a:lnTo>
                  <a:lnTo>
                    <a:pt x="34658" y="51485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6" name="object 13416"/>
            <p:cNvSpPr/>
            <p:nvPr/>
          </p:nvSpPr>
          <p:spPr>
            <a:xfrm>
              <a:off x="12721524" y="26646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7" name="object 13417"/>
            <p:cNvSpPr/>
            <p:nvPr/>
          </p:nvSpPr>
          <p:spPr>
            <a:xfrm>
              <a:off x="12721524" y="266466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8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8" name="object 13418"/>
            <p:cNvSpPr/>
            <p:nvPr/>
          </p:nvSpPr>
          <p:spPr>
            <a:xfrm>
              <a:off x="12721526" y="267752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9" name="object 13419"/>
            <p:cNvSpPr/>
            <p:nvPr/>
          </p:nvSpPr>
          <p:spPr>
            <a:xfrm>
              <a:off x="12698751" y="28626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0" name="object 13420"/>
            <p:cNvSpPr/>
            <p:nvPr/>
          </p:nvSpPr>
          <p:spPr>
            <a:xfrm>
              <a:off x="12698749" y="286269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1" name="object 13421"/>
            <p:cNvSpPr/>
            <p:nvPr/>
          </p:nvSpPr>
          <p:spPr>
            <a:xfrm>
              <a:off x="12693796" y="28716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2" name="object 13422"/>
            <p:cNvSpPr/>
            <p:nvPr/>
          </p:nvSpPr>
          <p:spPr>
            <a:xfrm>
              <a:off x="12698751" y="272208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3" name="object 13423"/>
            <p:cNvSpPr/>
            <p:nvPr/>
          </p:nvSpPr>
          <p:spPr>
            <a:xfrm>
              <a:off x="12698749" y="271316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4" name="object 13424"/>
            <p:cNvSpPr/>
            <p:nvPr/>
          </p:nvSpPr>
          <p:spPr>
            <a:xfrm>
              <a:off x="12693796" y="27131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5" name="object 13425"/>
            <p:cNvSpPr/>
            <p:nvPr/>
          </p:nvSpPr>
          <p:spPr>
            <a:xfrm>
              <a:off x="12698751" y="24794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6" name="object 13426"/>
            <p:cNvSpPr/>
            <p:nvPr/>
          </p:nvSpPr>
          <p:spPr>
            <a:xfrm>
              <a:off x="12698749" y="24705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7" name="object 13427"/>
            <p:cNvSpPr/>
            <p:nvPr/>
          </p:nvSpPr>
          <p:spPr>
            <a:xfrm>
              <a:off x="12693796" y="24705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8" name="object 13428"/>
            <p:cNvSpPr/>
            <p:nvPr/>
          </p:nvSpPr>
          <p:spPr>
            <a:xfrm>
              <a:off x="12698751" y="2620100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9" name="object 13429"/>
            <p:cNvSpPr/>
            <p:nvPr/>
          </p:nvSpPr>
          <p:spPr>
            <a:xfrm>
              <a:off x="12698749" y="26201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0" name="object 13430"/>
            <p:cNvSpPr/>
            <p:nvPr/>
          </p:nvSpPr>
          <p:spPr>
            <a:xfrm>
              <a:off x="12693796" y="26290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1" name="object 13431"/>
            <p:cNvSpPr/>
            <p:nvPr/>
          </p:nvSpPr>
          <p:spPr>
            <a:xfrm>
              <a:off x="12693799" y="240869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2" name="object 13432"/>
            <p:cNvSpPr/>
            <p:nvPr/>
          </p:nvSpPr>
          <p:spPr>
            <a:xfrm>
              <a:off x="12693799" y="225223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3" name="object 13433"/>
            <p:cNvSpPr/>
            <p:nvPr/>
          </p:nvSpPr>
          <p:spPr>
            <a:xfrm>
              <a:off x="12693799" y="223540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4" name="object 13434"/>
            <p:cNvSpPr/>
            <p:nvPr/>
          </p:nvSpPr>
          <p:spPr>
            <a:xfrm>
              <a:off x="12693799" y="244335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5" name="object 13435"/>
            <p:cNvSpPr/>
            <p:nvPr/>
          </p:nvSpPr>
          <p:spPr>
            <a:xfrm>
              <a:off x="12693799" y="2629013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6" name="object 13436"/>
            <p:cNvSpPr/>
            <p:nvPr/>
          </p:nvSpPr>
          <p:spPr>
            <a:xfrm>
              <a:off x="12693799" y="268594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72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7" name="object 13437"/>
            <p:cNvSpPr/>
            <p:nvPr/>
          </p:nvSpPr>
          <p:spPr>
            <a:xfrm>
              <a:off x="12693799" y="2871604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8" name="object 13438"/>
            <p:cNvSpPr/>
            <p:nvPr/>
          </p:nvSpPr>
          <p:spPr>
            <a:xfrm>
              <a:off x="12693799" y="293844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9" name="object 13439"/>
            <p:cNvSpPr/>
            <p:nvPr/>
          </p:nvSpPr>
          <p:spPr>
            <a:xfrm>
              <a:off x="12693799" y="295131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0" name="object 13440"/>
            <p:cNvSpPr/>
            <p:nvPr/>
          </p:nvSpPr>
          <p:spPr>
            <a:xfrm>
              <a:off x="12728457" y="2862691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6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1" name="object 13441"/>
            <p:cNvSpPr/>
            <p:nvPr/>
          </p:nvSpPr>
          <p:spPr>
            <a:xfrm>
              <a:off x="12728457" y="26775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2" name="object 13442"/>
            <p:cNvSpPr/>
            <p:nvPr/>
          </p:nvSpPr>
          <p:spPr>
            <a:xfrm>
              <a:off x="12728457" y="262010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3" name="object 13443"/>
            <p:cNvSpPr/>
            <p:nvPr/>
          </p:nvSpPr>
          <p:spPr>
            <a:xfrm>
              <a:off x="12728457" y="2443357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4">
                  <a:moveTo>
                    <a:pt x="0" y="3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4" name="object 13444"/>
            <p:cNvSpPr/>
            <p:nvPr/>
          </p:nvSpPr>
          <p:spPr>
            <a:xfrm>
              <a:off x="12728457" y="2200747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69">
                  <a:moveTo>
                    <a:pt x="0" y="514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5" name="object 13445"/>
            <p:cNvSpPr/>
            <p:nvPr/>
          </p:nvSpPr>
          <p:spPr>
            <a:xfrm>
              <a:off x="12728457" y="272208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6" name="object 13446"/>
            <p:cNvSpPr/>
            <p:nvPr/>
          </p:nvSpPr>
          <p:spPr>
            <a:xfrm>
              <a:off x="12728457" y="28013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7" name="object 13447"/>
            <p:cNvSpPr/>
            <p:nvPr/>
          </p:nvSpPr>
          <p:spPr>
            <a:xfrm>
              <a:off x="12728457" y="280328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8" name="object 13448"/>
            <p:cNvSpPr/>
            <p:nvPr/>
          </p:nvSpPr>
          <p:spPr>
            <a:xfrm>
              <a:off x="12693799" y="271317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9" name="object 13449"/>
            <p:cNvSpPr/>
            <p:nvPr/>
          </p:nvSpPr>
          <p:spPr>
            <a:xfrm>
              <a:off x="12693799" y="27923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0" name="object 13450"/>
            <p:cNvSpPr/>
            <p:nvPr/>
          </p:nvSpPr>
          <p:spPr>
            <a:xfrm>
              <a:off x="12693799" y="281219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1" name="object 13451"/>
            <p:cNvSpPr/>
            <p:nvPr/>
          </p:nvSpPr>
          <p:spPr>
            <a:xfrm>
              <a:off x="12693796" y="271317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2" name="object 13452"/>
            <p:cNvSpPr/>
            <p:nvPr/>
          </p:nvSpPr>
          <p:spPr>
            <a:xfrm>
              <a:off x="12698749" y="271316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3" name="object 13453"/>
            <p:cNvSpPr/>
            <p:nvPr/>
          </p:nvSpPr>
          <p:spPr>
            <a:xfrm>
              <a:off x="12698751" y="272208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4" name="object 13454"/>
            <p:cNvSpPr/>
            <p:nvPr/>
          </p:nvSpPr>
          <p:spPr>
            <a:xfrm>
              <a:off x="12693796" y="28716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5" name="object 13455"/>
            <p:cNvSpPr/>
            <p:nvPr/>
          </p:nvSpPr>
          <p:spPr>
            <a:xfrm>
              <a:off x="12698749" y="286269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10"/>
                  </a:lnTo>
                </a:path>
                <a:path h="9525">
                  <a:moveTo>
                    <a:pt x="0" y="0"/>
                  </a:moveTo>
                  <a:lnTo>
                    <a:pt x="0" y="89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6" name="object 13456"/>
            <p:cNvSpPr/>
            <p:nvPr/>
          </p:nvSpPr>
          <p:spPr>
            <a:xfrm>
              <a:off x="12698751" y="28626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7" name="object 13457"/>
            <p:cNvSpPr/>
            <p:nvPr/>
          </p:nvSpPr>
          <p:spPr>
            <a:xfrm>
              <a:off x="12728457" y="256068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8" name="object 13458"/>
            <p:cNvSpPr/>
            <p:nvPr/>
          </p:nvSpPr>
          <p:spPr>
            <a:xfrm>
              <a:off x="12728457" y="25408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9" name="object 13459"/>
            <p:cNvSpPr/>
            <p:nvPr/>
          </p:nvSpPr>
          <p:spPr>
            <a:xfrm>
              <a:off x="12728457" y="247949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0" name="object 13460"/>
            <p:cNvSpPr/>
            <p:nvPr/>
          </p:nvSpPr>
          <p:spPr>
            <a:xfrm>
              <a:off x="12693799" y="256960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1" name="object 13461"/>
            <p:cNvSpPr/>
            <p:nvPr/>
          </p:nvSpPr>
          <p:spPr>
            <a:xfrm>
              <a:off x="12693799" y="25497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2" name="object 13462"/>
            <p:cNvSpPr/>
            <p:nvPr/>
          </p:nvSpPr>
          <p:spPr>
            <a:xfrm>
              <a:off x="12693799" y="247058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3" name="object 13463"/>
            <p:cNvSpPr/>
            <p:nvPr/>
          </p:nvSpPr>
          <p:spPr>
            <a:xfrm>
              <a:off x="12693796" y="26290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4" name="object 13464"/>
            <p:cNvSpPr/>
            <p:nvPr/>
          </p:nvSpPr>
          <p:spPr>
            <a:xfrm>
              <a:off x="12698749" y="26201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8921"/>
                  </a:lnTo>
                </a:path>
                <a:path h="9525">
                  <a:moveTo>
                    <a:pt x="0" y="0"/>
                  </a:moveTo>
                  <a:lnTo>
                    <a:pt x="0" y="8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5" name="object 13465"/>
            <p:cNvSpPr/>
            <p:nvPr/>
          </p:nvSpPr>
          <p:spPr>
            <a:xfrm>
              <a:off x="12698751" y="2620100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6" name="object 13466"/>
            <p:cNvSpPr/>
            <p:nvPr/>
          </p:nvSpPr>
          <p:spPr>
            <a:xfrm>
              <a:off x="12693796" y="24705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7" name="object 13467"/>
            <p:cNvSpPr/>
            <p:nvPr/>
          </p:nvSpPr>
          <p:spPr>
            <a:xfrm>
              <a:off x="12698749" y="24705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8921"/>
                  </a:moveTo>
                  <a:lnTo>
                    <a:pt x="0" y="0"/>
                  </a:lnTo>
                </a:path>
                <a:path h="9525">
                  <a:moveTo>
                    <a:pt x="0" y="8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8" name="object 13468"/>
            <p:cNvSpPr/>
            <p:nvPr/>
          </p:nvSpPr>
          <p:spPr>
            <a:xfrm>
              <a:off x="12698751" y="24794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9" name="object 13469"/>
            <p:cNvSpPr/>
            <p:nvPr/>
          </p:nvSpPr>
          <p:spPr>
            <a:xfrm>
              <a:off x="12728457" y="225223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0" name="object 13470"/>
            <p:cNvSpPr/>
            <p:nvPr/>
          </p:nvSpPr>
          <p:spPr>
            <a:xfrm>
              <a:off x="12728457" y="23314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1" name="object 13471"/>
            <p:cNvSpPr/>
            <p:nvPr/>
          </p:nvSpPr>
          <p:spPr>
            <a:xfrm>
              <a:off x="12728457" y="234927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2" name="object 13472"/>
            <p:cNvSpPr/>
            <p:nvPr/>
          </p:nvSpPr>
          <p:spPr>
            <a:xfrm>
              <a:off x="12687364" y="2245810"/>
              <a:ext cx="6350" cy="172720"/>
            </a:xfrm>
            <a:custGeom>
              <a:avLst/>
              <a:gdLst/>
              <a:ahLst/>
              <a:cxnLst/>
              <a:rect l="l" t="t" r="r" b="b"/>
              <a:pathLst>
                <a:path w="6350" h="172719">
                  <a:moveTo>
                    <a:pt x="5943" y="162890"/>
                  </a:moveTo>
                  <a:lnTo>
                    <a:pt x="0" y="162890"/>
                  </a:lnTo>
                  <a:lnTo>
                    <a:pt x="0" y="172288"/>
                  </a:lnTo>
                  <a:lnTo>
                    <a:pt x="5943" y="172288"/>
                  </a:lnTo>
                  <a:lnTo>
                    <a:pt x="5943" y="162890"/>
                  </a:lnTo>
                  <a:close/>
                </a:path>
                <a:path w="6350" h="172719">
                  <a:moveTo>
                    <a:pt x="5943" y="0"/>
                  </a:moveTo>
                  <a:lnTo>
                    <a:pt x="0" y="0"/>
                  </a:lnTo>
                  <a:lnTo>
                    <a:pt x="0" y="9398"/>
                  </a:lnTo>
                  <a:lnTo>
                    <a:pt x="5943" y="9398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3" name="object 13473"/>
            <p:cNvSpPr/>
            <p:nvPr/>
          </p:nvSpPr>
          <p:spPr>
            <a:xfrm>
              <a:off x="12693305" y="22458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4" name="object 13474"/>
            <p:cNvSpPr/>
            <p:nvPr/>
          </p:nvSpPr>
          <p:spPr>
            <a:xfrm>
              <a:off x="12687368" y="22552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5" name="object 13475"/>
            <p:cNvSpPr/>
            <p:nvPr/>
          </p:nvSpPr>
          <p:spPr>
            <a:xfrm>
              <a:off x="12687364" y="224580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6" name="object 13476"/>
            <p:cNvSpPr/>
            <p:nvPr/>
          </p:nvSpPr>
          <p:spPr>
            <a:xfrm>
              <a:off x="12687364" y="22458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7" name="object 13477"/>
            <p:cNvSpPr/>
            <p:nvPr/>
          </p:nvSpPr>
          <p:spPr>
            <a:xfrm>
              <a:off x="12687364" y="2196286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5">
                  <a:moveTo>
                    <a:pt x="0" y="589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8" name="object 13478"/>
            <p:cNvSpPr/>
            <p:nvPr/>
          </p:nvSpPr>
          <p:spPr>
            <a:xfrm>
              <a:off x="12693305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9" name="object 13479"/>
            <p:cNvSpPr/>
            <p:nvPr/>
          </p:nvSpPr>
          <p:spPr>
            <a:xfrm>
              <a:off x="12687368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0" name="object 13480"/>
            <p:cNvSpPr/>
            <p:nvPr/>
          </p:nvSpPr>
          <p:spPr>
            <a:xfrm>
              <a:off x="12687364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1" name="object 13481"/>
            <p:cNvSpPr/>
            <p:nvPr/>
          </p:nvSpPr>
          <p:spPr>
            <a:xfrm>
              <a:off x="12687364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2" name="object 13482"/>
            <p:cNvSpPr/>
            <p:nvPr/>
          </p:nvSpPr>
          <p:spPr>
            <a:xfrm>
              <a:off x="12592802" y="240869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5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3" name="object 13483"/>
            <p:cNvSpPr/>
            <p:nvPr/>
          </p:nvSpPr>
          <p:spPr>
            <a:xfrm>
              <a:off x="12628445" y="2196294"/>
              <a:ext cx="59055" cy="118110"/>
            </a:xfrm>
            <a:custGeom>
              <a:avLst/>
              <a:gdLst/>
              <a:ahLst/>
              <a:cxnLst/>
              <a:rect l="l" t="t" r="r" b="b"/>
              <a:pathLst>
                <a:path w="59054" h="118110">
                  <a:moveTo>
                    <a:pt x="58919" y="117828"/>
                  </a:moveTo>
                  <a:lnTo>
                    <a:pt x="35988" y="113197"/>
                  </a:lnTo>
                  <a:lnTo>
                    <a:pt x="17259" y="100568"/>
                  </a:lnTo>
                  <a:lnTo>
                    <a:pt x="4631" y="81840"/>
                  </a:lnTo>
                  <a:lnTo>
                    <a:pt x="0" y="58909"/>
                  </a:lnTo>
                  <a:lnTo>
                    <a:pt x="4631" y="35975"/>
                  </a:lnTo>
                  <a:lnTo>
                    <a:pt x="17259" y="17250"/>
                  </a:lnTo>
                  <a:lnTo>
                    <a:pt x="35988" y="4628"/>
                  </a:lnTo>
                  <a:lnTo>
                    <a:pt x="589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4" name="object 13484"/>
            <p:cNvSpPr/>
            <p:nvPr/>
          </p:nvSpPr>
          <p:spPr>
            <a:xfrm>
              <a:off x="12592799" y="2314123"/>
              <a:ext cx="94615" cy="94615"/>
            </a:xfrm>
            <a:custGeom>
              <a:avLst/>
              <a:gdLst/>
              <a:ahLst/>
              <a:cxnLst/>
              <a:rect l="l" t="t" r="r" b="b"/>
              <a:pathLst>
                <a:path w="94615" h="94614">
                  <a:moveTo>
                    <a:pt x="0" y="94573"/>
                  </a:moveTo>
                  <a:lnTo>
                    <a:pt x="7429" y="57761"/>
                  </a:lnTo>
                  <a:lnTo>
                    <a:pt x="27691" y="27700"/>
                  </a:lnTo>
                  <a:lnTo>
                    <a:pt x="57748" y="7432"/>
                  </a:lnTo>
                  <a:lnTo>
                    <a:pt x="945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5" name="object 13485"/>
            <p:cNvSpPr/>
            <p:nvPr/>
          </p:nvSpPr>
          <p:spPr>
            <a:xfrm>
              <a:off x="12693799" y="225223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6" name="object 13486"/>
            <p:cNvSpPr/>
            <p:nvPr/>
          </p:nvSpPr>
          <p:spPr>
            <a:xfrm>
              <a:off x="12693799" y="240869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7" name="object 13487"/>
            <p:cNvSpPr/>
            <p:nvPr/>
          </p:nvSpPr>
          <p:spPr>
            <a:xfrm>
              <a:off x="14914779" y="2141327"/>
              <a:ext cx="654685" cy="34925"/>
            </a:xfrm>
            <a:custGeom>
              <a:avLst/>
              <a:gdLst/>
              <a:ahLst/>
              <a:cxnLst/>
              <a:rect l="l" t="t" r="r" b="b"/>
              <a:pathLst>
                <a:path w="654684" h="34925">
                  <a:moveTo>
                    <a:pt x="126733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126733" y="34658"/>
                  </a:lnTo>
                  <a:lnTo>
                    <a:pt x="126733" y="0"/>
                  </a:lnTo>
                  <a:close/>
                </a:path>
                <a:path w="654684" h="34925">
                  <a:moveTo>
                    <a:pt x="654494" y="0"/>
                  </a:moveTo>
                  <a:lnTo>
                    <a:pt x="304977" y="0"/>
                  </a:lnTo>
                  <a:lnTo>
                    <a:pt x="304977" y="34658"/>
                  </a:lnTo>
                  <a:lnTo>
                    <a:pt x="654494" y="34658"/>
                  </a:lnTo>
                  <a:lnTo>
                    <a:pt x="65449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8" name="object 13488"/>
            <p:cNvSpPr/>
            <p:nvPr/>
          </p:nvSpPr>
          <p:spPr>
            <a:xfrm>
              <a:off x="15041515" y="214628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9" name="object 13489"/>
            <p:cNvSpPr/>
            <p:nvPr/>
          </p:nvSpPr>
          <p:spPr>
            <a:xfrm>
              <a:off x="15041515" y="21413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0" name="object 13490"/>
            <p:cNvSpPr/>
            <p:nvPr/>
          </p:nvSpPr>
          <p:spPr>
            <a:xfrm>
              <a:off x="15219756" y="214628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1" name="object 13491"/>
            <p:cNvSpPr/>
            <p:nvPr/>
          </p:nvSpPr>
          <p:spPr>
            <a:xfrm>
              <a:off x="15219756" y="21413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2" name="object 13492"/>
            <p:cNvSpPr/>
            <p:nvPr/>
          </p:nvSpPr>
          <p:spPr>
            <a:xfrm>
              <a:off x="15219762" y="2141334"/>
              <a:ext cx="349885" cy="0"/>
            </a:xfrm>
            <a:custGeom>
              <a:avLst/>
              <a:gdLst/>
              <a:ahLst/>
              <a:cxnLst/>
              <a:rect l="l" t="t" r="r" b="b"/>
              <a:pathLst>
                <a:path w="349884">
                  <a:moveTo>
                    <a:pt x="349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3" name="object 13493"/>
            <p:cNvSpPr/>
            <p:nvPr/>
          </p:nvSpPr>
          <p:spPr>
            <a:xfrm>
              <a:off x="14914776" y="2141334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>
                  <a:moveTo>
                    <a:pt x="1267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4" name="object 13494"/>
            <p:cNvSpPr/>
            <p:nvPr/>
          </p:nvSpPr>
          <p:spPr>
            <a:xfrm>
              <a:off x="14914779" y="2175992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>
                  <a:moveTo>
                    <a:pt x="0" y="0"/>
                  </a:moveTo>
                  <a:lnTo>
                    <a:pt x="1267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5" name="object 13495"/>
            <p:cNvSpPr/>
            <p:nvPr/>
          </p:nvSpPr>
          <p:spPr>
            <a:xfrm>
              <a:off x="15219756" y="2175992"/>
              <a:ext cx="349885" cy="0"/>
            </a:xfrm>
            <a:custGeom>
              <a:avLst/>
              <a:gdLst/>
              <a:ahLst/>
              <a:cxnLst/>
              <a:rect l="l" t="t" r="r" b="b"/>
              <a:pathLst>
                <a:path w="349884">
                  <a:moveTo>
                    <a:pt x="0" y="0"/>
                  </a:moveTo>
                  <a:lnTo>
                    <a:pt x="3495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6" name="object 13496"/>
            <p:cNvSpPr/>
            <p:nvPr/>
          </p:nvSpPr>
          <p:spPr>
            <a:xfrm>
              <a:off x="15569291" y="214133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7" name="object 13497"/>
            <p:cNvSpPr/>
            <p:nvPr/>
          </p:nvSpPr>
          <p:spPr>
            <a:xfrm>
              <a:off x="15160334" y="214133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8" name="object 13498"/>
            <p:cNvSpPr/>
            <p:nvPr/>
          </p:nvSpPr>
          <p:spPr>
            <a:xfrm>
              <a:off x="15140537" y="2141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9" name="object 13499"/>
            <p:cNvSpPr/>
            <p:nvPr/>
          </p:nvSpPr>
          <p:spPr>
            <a:xfrm>
              <a:off x="15100924" y="214133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0" name="object 13500"/>
            <p:cNvSpPr/>
            <p:nvPr/>
          </p:nvSpPr>
          <p:spPr>
            <a:xfrm>
              <a:off x="15041510" y="2141334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1" name="object 13501"/>
            <p:cNvSpPr/>
            <p:nvPr/>
          </p:nvSpPr>
          <p:spPr>
            <a:xfrm>
              <a:off x="15160334" y="217599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2" name="object 13502"/>
            <p:cNvSpPr/>
            <p:nvPr/>
          </p:nvSpPr>
          <p:spPr>
            <a:xfrm>
              <a:off x="15140537" y="21759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3" name="object 13503"/>
            <p:cNvSpPr/>
            <p:nvPr/>
          </p:nvSpPr>
          <p:spPr>
            <a:xfrm>
              <a:off x="15100924" y="21759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4" name="object 13504"/>
            <p:cNvSpPr/>
            <p:nvPr/>
          </p:nvSpPr>
          <p:spPr>
            <a:xfrm>
              <a:off x="15041510" y="217599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5" name="object 13505"/>
            <p:cNvSpPr/>
            <p:nvPr/>
          </p:nvSpPr>
          <p:spPr>
            <a:xfrm>
              <a:off x="15219756" y="21413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6" name="object 13506"/>
            <p:cNvSpPr/>
            <p:nvPr/>
          </p:nvSpPr>
          <p:spPr>
            <a:xfrm>
              <a:off x="15219756" y="214628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7" name="object 13507"/>
            <p:cNvSpPr/>
            <p:nvPr/>
          </p:nvSpPr>
          <p:spPr>
            <a:xfrm>
              <a:off x="15041515" y="21413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8" name="object 13508"/>
            <p:cNvSpPr/>
            <p:nvPr/>
          </p:nvSpPr>
          <p:spPr>
            <a:xfrm>
              <a:off x="15041515" y="214628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9" name="object 13509"/>
            <p:cNvSpPr/>
            <p:nvPr/>
          </p:nvSpPr>
          <p:spPr>
            <a:xfrm>
              <a:off x="11560038" y="2238575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416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41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0" name="object 13510"/>
            <p:cNvSpPr/>
            <p:nvPr/>
          </p:nvSpPr>
          <p:spPr>
            <a:xfrm>
              <a:off x="11560038" y="224035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1" name="object 13511"/>
            <p:cNvSpPr/>
            <p:nvPr/>
          </p:nvSpPr>
          <p:spPr>
            <a:xfrm>
              <a:off x="11560039" y="223857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2" name="object 13512"/>
            <p:cNvSpPr/>
            <p:nvPr/>
          </p:nvSpPr>
          <p:spPr>
            <a:xfrm>
              <a:off x="11560038" y="2238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3" name="object 13513"/>
            <p:cNvSpPr/>
            <p:nvPr/>
          </p:nvSpPr>
          <p:spPr>
            <a:xfrm>
              <a:off x="11614201" y="2188876"/>
              <a:ext cx="1905" cy="52069"/>
            </a:xfrm>
            <a:custGeom>
              <a:avLst/>
              <a:gdLst/>
              <a:ahLst/>
              <a:cxnLst/>
              <a:rect l="l" t="t" r="r" b="b"/>
              <a:pathLst>
                <a:path w="1904" h="52069">
                  <a:moveTo>
                    <a:pt x="1790" y="5486"/>
                  </a:moveTo>
                  <a:lnTo>
                    <a:pt x="1778" y="1536"/>
                  </a:lnTo>
                  <a:lnTo>
                    <a:pt x="1778" y="292"/>
                  </a:lnTo>
                  <a:lnTo>
                    <a:pt x="1778" y="0"/>
                  </a:lnTo>
                  <a:lnTo>
                    <a:pt x="1701" y="292"/>
                  </a:lnTo>
                  <a:lnTo>
                    <a:pt x="1384" y="1524"/>
                  </a:lnTo>
                  <a:lnTo>
                    <a:pt x="317" y="5486"/>
                  </a:lnTo>
                  <a:lnTo>
                    <a:pt x="0" y="6718"/>
                  </a:lnTo>
                  <a:lnTo>
                    <a:pt x="0" y="49707"/>
                  </a:lnTo>
                  <a:lnTo>
                    <a:pt x="1790" y="51485"/>
                  </a:lnTo>
                  <a:lnTo>
                    <a:pt x="1790" y="548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4" name="object 13514"/>
            <p:cNvSpPr/>
            <p:nvPr/>
          </p:nvSpPr>
          <p:spPr>
            <a:xfrm>
              <a:off x="11615987" y="2188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5" name="object 13515"/>
            <p:cNvSpPr/>
            <p:nvPr/>
          </p:nvSpPr>
          <p:spPr>
            <a:xfrm>
              <a:off x="11615987" y="21891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6" name="object 13516"/>
            <p:cNvSpPr/>
            <p:nvPr/>
          </p:nvSpPr>
          <p:spPr>
            <a:xfrm>
              <a:off x="11615987" y="21903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7" name="object 13517"/>
            <p:cNvSpPr/>
            <p:nvPr/>
          </p:nvSpPr>
          <p:spPr>
            <a:xfrm>
              <a:off x="11615987" y="2194355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9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8" name="object 13518"/>
            <p:cNvSpPr/>
            <p:nvPr/>
          </p:nvSpPr>
          <p:spPr>
            <a:xfrm>
              <a:off x="11614205" y="219559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0"/>
                  </a:moveTo>
                  <a:lnTo>
                    <a:pt x="0" y="429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9" name="object 13519"/>
            <p:cNvSpPr/>
            <p:nvPr/>
          </p:nvSpPr>
          <p:spPr>
            <a:xfrm>
              <a:off x="11560038" y="2539901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7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1390" y="1780"/>
                  </a:lnTo>
                  <a:lnTo>
                    <a:pt x="831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0" name="object 13520"/>
            <p:cNvSpPr/>
            <p:nvPr/>
          </p:nvSpPr>
          <p:spPr>
            <a:xfrm>
              <a:off x="11560038" y="2541679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1" name="object 13521"/>
            <p:cNvSpPr/>
            <p:nvPr/>
          </p:nvSpPr>
          <p:spPr>
            <a:xfrm>
              <a:off x="11560045" y="2539897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2" name="object 13522"/>
            <p:cNvSpPr/>
            <p:nvPr/>
          </p:nvSpPr>
          <p:spPr>
            <a:xfrm>
              <a:off x="11560038" y="25398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3" name="object 13523"/>
            <p:cNvSpPr/>
            <p:nvPr/>
          </p:nvSpPr>
          <p:spPr>
            <a:xfrm>
              <a:off x="11641432" y="2539893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780" y="0"/>
                  </a:moveTo>
                  <a:lnTo>
                    <a:pt x="0" y="1780"/>
                  </a:lnTo>
                  <a:lnTo>
                    <a:pt x="0" y="57621"/>
                  </a:lnTo>
                  <a:lnTo>
                    <a:pt x="1780" y="5941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4" name="object 13524"/>
            <p:cNvSpPr/>
            <p:nvPr/>
          </p:nvSpPr>
          <p:spPr>
            <a:xfrm>
              <a:off x="11643215" y="253989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5" name="object 13525"/>
            <p:cNvSpPr/>
            <p:nvPr/>
          </p:nvSpPr>
          <p:spPr>
            <a:xfrm>
              <a:off x="11641432" y="254167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8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6" name="object 13526"/>
            <p:cNvSpPr/>
            <p:nvPr/>
          </p:nvSpPr>
          <p:spPr>
            <a:xfrm>
              <a:off x="11560038" y="2597518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139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3170" y="1780"/>
                  </a:lnTo>
                  <a:lnTo>
                    <a:pt x="8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7" name="object 13527"/>
            <p:cNvSpPr/>
            <p:nvPr/>
          </p:nvSpPr>
          <p:spPr>
            <a:xfrm>
              <a:off x="11560038" y="259930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8" name="object 13528"/>
            <p:cNvSpPr/>
            <p:nvPr/>
          </p:nvSpPr>
          <p:spPr>
            <a:xfrm>
              <a:off x="11560041" y="259752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9" name="object 13529"/>
            <p:cNvSpPr/>
            <p:nvPr/>
          </p:nvSpPr>
          <p:spPr>
            <a:xfrm>
              <a:off x="11560038" y="25975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0" name="object 13530"/>
            <p:cNvSpPr/>
            <p:nvPr/>
          </p:nvSpPr>
          <p:spPr>
            <a:xfrm>
              <a:off x="11560035" y="2943586"/>
              <a:ext cx="56515" cy="6985"/>
            </a:xfrm>
            <a:custGeom>
              <a:avLst/>
              <a:gdLst/>
              <a:ahLst/>
              <a:cxnLst/>
              <a:rect l="l" t="t" r="r" b="b"/>
              <a:pathLst>
                <a:path w="56515" h="6985">
                  <a:moveTo>
                    <a:pt x="55943" y="6743"/>
                  </a:moveTo>
                  <a:lnTo>
                    <a:pt x="55867" y="6451"/>
                  </a:lnTo>
                  <a:lnTo>
                    <a:pt x="55549" y="5207"/>
                  </a:lnTo>
                  <a:lnTo>
                    <a:pt x="54483" y="1257"/>
                  </a:lnTo>
                  <a:lnTo>
                    <a:pt x="54165" y="0"/>
                  </a:lnTo>
                  <a:lnTo>
                    <a:pt x="0" y="0"/>
                  </a:lnTo>
                  <a:lnTo>
                    <a:pt x="0" y="1257"/>
                  </a:lnTo>
                  <a:lnTo>
                    <a:pt x="0" y="5207"/>
                  </a:lnTo>
                  <a:lnTo>
                    <a:pt x="0" y="6438"/>
                  </a:lnTo>
                  <a:lnTo>
                    <a:pt x="0" y="6743"/>
                  </a:lnTo>
                  <a:lnTo>
                    <a:pt x="55943" y="674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1" name="object 13531"/>
            <p:cNvSpPr/>
            <p:nvPr/>
          </p:nvSpPr>
          <p:spPr>
            <a:xfrm>
              <a:off x="11560038" y="295032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2" name="object 13532"/>
            <p:cNvSpPr/>
            <p:nvPr/>
          </p:nvSpPr>
          <p:spPr>
            <a:xfrm>
              <a:off x="11560039" y="294359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3" name="object 13533"/>
            <p:cNvSpPr/>
            <p:nvPr/>
          </p:nvSpPr>
          <p:spPr>
            <a:xfrm>
              <a:off x="11560038" y="29500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4" name="object 13534"/>
            <p:cNvSpPr/>
            <p:nvPr/>
          </p:nvSpPr>
          <p:spPr>
            <a:xfrm>
              <a:off x="11560038" y="29487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5" name="object 13535"/>
            <p:cNvSpPr/>
            <p:nvPr/>
          </p:nvSpPr>
          <p:spPr>
            <a:xfrm>
              <a:off x="11560038" y="29448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6" name="object 13536"/>
            <p:cNvSpPr/>
            <p:nvPr/>
          </p:nvSpPr>
          <p:spPr>
            <a:xfrm>
              <a:off x="11560038" y="29435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7" name="object 13537"/>
            <p:cNvSpPr/>
            <p:nvPr/>
          </p:nvSpPr>
          <p:spPr>
            <a:xfrm>
              <a:off x="11560038" y="2898835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4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4165" y="1780"/>
                  </a:lnTo>
                  <a:lnTo>
                    <a:pt x="559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8" name="object 13538"/>
            <p:cNvSpPr/>
            <p:nvPr/>
          </p:nvSpPr>
          <p:spPr>
            <a:xfrm>
              <a:off x="11560038" y="290061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9" name="object 13539"/>
            <p:cNvSpPr/>
            <p:nvPr/>
          </p:nvSpPr>
          <p:spPr>
            <a:xfrm>
              <a:off x="11560031" y="289883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0" name="object 13540"/>
            <p:cNvSpPr/>
            <p:nvPr/>
          </p:nvSpPr>
          <p:spPr>
            <a:xfrm>
              <a:off x="11560038" y="289883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1" name="object 13541"/>
            <p:cNvSpPr/>
            <p:nvPr/>
          </p:nvSpPr>
          <p:spPr>
            <a:xfrm>
              <a:off x="11614201" y="2898844"/>
              <a:ext cx="1905" cy="52069"/>
            </a:xfrm>
            <a:custGeom>
              <a:avLst/>
              <a:gdLst/>
              <a:ahLst/>
              <a:cxnLst/>
              <a:rect l="l" t="t" r="r" b="b"/>
              <a:pathLst>
                <a:path w="1904" h="52069">
                  <a:moveTo>
                    <a:pt x="1790" y="45999"/>
                  </a:moveTo>
                  <a:lnTo>
                    <a:pt x="1778" y="0"/>
                  </a:lnTo>
                  <a:lnTo>
                    <a:pt x="0" y="1778"/>
                  </a:lnTo>
                  <a:lnTo>
                    <a:pt x="0" y="44754"/>
                  </a:lnTo>
                  <a:lnTo>
                    <a:pt x="317" y="45999"/>
                  </a:lnTo>
                  <a:lnTo>
                    <a:pt x="1384" y="49949"/>
                  </a:lnTo>
                  <a:lnTo>
                    <a:pt x="1701" y="51193"/>
                  </a:lnTo>
                  <a:lnTo>
                    <a:pt x="1778" y="51485"/>
                  </a:lnTo>
                  <a:lnTo>
                    <a:pt x="1778" y="51193"/>
                  </a:lnTo>
                  <a:lnTo>
                    <a:pt x="1778" y="49949"/>
                  </a:lnTo>
                  <a:lnTo>
                    <a:pt x="1790" y="4599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2" name="object 13542"/>
            <p:cNvSpPr/>
            <p:nvPr/>
          </p:nvSpPr>
          <p:spPr>
            <a:xfrm>
              <a:off x="11615987" y="29500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3" name="object 13543"/>
            <p:cNvSpPr/>
            <p:nvPr/>
          </p:nvSpPr>
          <p:spPr>
            <a:xfrm>
              <a:off x="11615987" y="29487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4" name="object 13544"/>
            <p:cNvSpPr/>
            <p:nvPr/>
          </p:nvSpPr>
          <p:spPr>
            <a:xfrm>
              <a:off x="11615987" y="29448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5" name="object 13545"/>
            <p:cNvSpPr/>
            <p:nvPr/>
          </p:nvSpPr>
          <p:spPr>
            <a:xfrm>
              <a:off x="11615987" y="2898833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459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6" name="object 13546"/>
            <p:cNvSpPr/>
            <p:nvPr/>
          </p:nvSpPr>
          <p:spPr>
            <a:xfrm>
              <a:off x="11614205" y="290061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0"/>
                  </a:moveTo>
                  <a:lnTo>
                    <a:pt x="0" y="429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7" name="object 13547"/>
            <p:cNvSpPr/>
            <p:nvPr/>
          </p:nvSpPr>
          <p:spPr>
            <a:xfrm>
              <a:off x="16619874" y="1133824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59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83159" y="1780"/>
                  </a:lnTo>
                  <a:lnTo>
                    <a:pt x="83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8" name="object 13548"/>
            <p:cNvSpPr/>
            <p:nvPr/>
          </p:nvSpPr>
          <p:spPr>
            <a:xfrm>
              <a:off x="16619873" y="113382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9" name="object 13549"/>
            <p:cNvSpPr/>
            <p:nvPr/>
          </p:nvSpPr>
          <p:spPr>
            <a:xfrm>
              <a:off x="16621650" y="1135606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0" name="object 13550"/>
            <p:cNvSpPr/>
            <p:nvPr/>
          </p:nvSpPr>
          <p:spPr>
            <a:xfrm>
              <a:off x="16703043" y="11338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1" name="object 13551"/>
            <p:cNvSpPr/>
            <p:nvPr/>
          </p:nvSpPr>
          <p:spPr>
            <a:xfrm>
              <a:off x="16619856" y="1133823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5" h="59690">
                  <a:moveTo>
                    <a:pt x="1778" y="1790"/>
                  </a:moveTo>
                  <a:lnTo>
                    <a:pt x="0" y="0"/>
                  </a:lnTo>
                  <a:lnTo>
                    <a:pt x="0" y="53924"/>
                  </a:lnTo>
                  <a:lnTo>
                    <a:pt x="0" y="57873"/>
                  </a:lnTo>
                  <a:lnTo>
                    <a:pt x="0" y="59118"/>
                  </a:lnTo>
                  <a:lnTo>
                    <a:pt x="0" y="59423"/>
                  </a:lnTo>
                  <a:lnTo>
                    <a:pt x="76" y="59118"/>
                  </a:lnTo>
                  <a:lnTo>
                    <a:pt x="419" y="57886"/>
                  </a:lnTo>
                  <a:lnTo>
                    <a:pt x="1473" y="53924"/>
                  </a:lnTo>
                  <a:lnTo>
                    <a:pt x="1778" y="52679"/>
                  </a:lnTo>
                  <a:lnTo>
                    <a:pt x="1778" y="179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2" name="object 13552"/>
            <p:cNvSpPr/>
            <p:nvPr/>
          </p:nvSpPr>
          <p:spPr>
            <a:xfrm>
              <a:off x="16621650" y="113560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08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3" name="object 13553"/>
            <p:cNvSpPr/>
            <p:nvPr/>
          </p:nvSpPr>
          <p:spPr>
            <a:xfrm>
              <a:off x="16619866" y="11929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4" name="object 13554"/>
            <p:cNvSpPr/>
            <p:nvPr/>
          </p:nvSpPr>
          <p:spPr>
            <a:xfrm>
              <a:off x="16619866" y="11917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5" name="object 13555"/>
            <p:cNvSpPr/>
            <p:nvPr/>
          </p:nvSpPr>
          <p:spPr>
            <a:xfrm>
              <a:off x="16619866" y="11877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6" name="object 13556"/>
            <p:cNvSpPr/>
            <p:nvPr/>
          </p:nvSpPr>
          <p:spPr>
            <a:xfrm>
              <a:off x="16619866" y="113382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7" name="object 13557"/>
            <p:cNvSpPr/>
            <p:nvPr/>
          </p:nvSpPr>
          <p:spPr>
            <a:xfrm>
              <a:off x="16619856" y="1186503"/>
              <a:ext cx="83185" cy="6985"/>
            </a:xfrm>
            <a:custGeom>
              <a:avLst/>
              <a:gdLst/>
              <a:ahLst/>
              <a:cxnLst/>
              <a:rect l="l" t="t" r="r" b="b"/>
              <a:pathLst>
                <a:path w="83184" h="6984">
                  <a:moveTo>
                    <a:pt x="83185" y="0"/>
                  </a:moveTo>
                  <a:lnTo>
                    <a:pt x="1790" y="0"/>
                  </a:lnTo>
                  <a:lnTo>
                    <a:pt x="1473" y="1244"/>
                  </a:lnTo>
                  <a:lnTo>
                    <a:pt x="419" y="5207"/>
                  </a:lnTo>
                  <a:lnTo>
                    <a:pt x="76" y="6438"/>
                  </a:lnTo>
                  <a:lnTo>
                    <a:pt x="0" y="6743"/>
                  </a:lnTo>
                  <a:lnTo>
                    <a:pt x="83172" y="6743"/>
                  </a:lnTo>
                  <a:lnTo>
                    <a:pt x="83172" y="6438"/>
                  </a:lnTo>
                  <a:lnTo>
                    <a:pt x="83185" y="5207"/>
                  </a:lnTo>
                  <a:lnTo>
                    <a:pt x="83185" y="1244"/>
                  </a:lnTo>
                  <a:lnTo>
                    <a:pt x="8318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8" name="object 13558"/>
            <p:cNvSpPr/>
            <p:nvPr/>
          </p:nvSpPr>
          <p:spPr>
            <a:xfrm>
              <a:off x="16621653" y="1186504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9" name="object 13559"/>
            <p:cNvSpPr/>
            <p:nvPr/>
          </p:nvSpPr>
          <p:spPr>
            <a:xfrm>
              <a:off x="16619866" y="1193236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0" name="object 13560"/>
            <p:cNvSpPr/>
            <p:nvPr/>
          </p:nvSpPr>
          <p:spPr>
            <a:xfrm>
              <a:off x="16703043" y="11929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1" name="object 13561"/>
            <p:cNvSpPr/>
            <p:nvPr/>
          </p:nvSpPr>
          <p:spPr>
            <a:xfrm>
              <a:off x="16703043" y="11917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2" name="object 13562"/>
            <p:cNvSpPr/>
            <p:nvPr/>
          </p:nvSpPr>
          <p:spPr>
            <a:xfrm>
              <a:off x="16703043" y="11877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3" name="object 13563"/>
            <p:cNvSpPr/>
            <p:nvPr/>
          </p:nvSpPr>
          <p:spPr>
            <a:xfrm>
              <a:off x="16703043" y="11865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4" name="object 13564"/>
            <p:cNvSpPr/>
            <p:nvPr/>
          </p:nvSpPr>
          <p:spPr>
            <a:xfrm>
              <a:off x="16647100" y="153554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5" name="object 13565"/>
            <p:cNvSpPr/>
            <p:nvPr/>
          </p:nvSpPr>
          <p:spPr>
            <a:xfrm>
              <a:off x="16648877" y="153554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6" name="object 13566"/>
            <p:cNvSpPr/>
            <p:nvPr/>
          </p:nvSpPr>
          <p:spPr>
            <a:xfrm>
              <a:off x="16647097" y="153732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7" name="object 13567"/>
            <p:cNvSpPr/>
            <p:nvPr/>
          </p:nvSpPr>
          <p:spPr>
            <a:xfrm>
              <a:off x="16703043" y="15355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8" name="object 13568"/>
            <p:cNvSpPr/>
            <p:nvPr/>
          </p:nvSpPr>
          <p:spPr>
            <a:xfrm>
              <a:off x="16647099" y="1492767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9" name="object 13569"/>
            <p:cNvSpPr/>
            <p:nvPr/>
          </p:nvSpPr>
          <p:spPr>
            <a:xfrm>
              <a:off x="16647097" y="149276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0" name="object 13570"/>
            <p:cNvSpPr/>
            <p:nvPr/>
          </p:nvSpPr>
          <p:spPr>
            <a:xfrm>
              <a:off x="16648880" y="149454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1" name="object 13571"/>
            <p:cNvSpPr/>
            <p:nvPr/>
          </p:nvSpPr>
          <p:spPr>
            <a:xfrm>
              <a:off x="16703043" y="14927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2" name="object 13572"/>
            <p:cNvSpPr/>
            <p:nvPr/>
          </p:nvSpPr>
          <p:spPr>
            <a:xfrm>
              <a:off x="16647099" y="1492769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5" h="45084">
                  <a:moveTo>
                    <a:pt x="0" y="0"/>
                  </a:moveTo>
                  <a:lnTo>
                    <a:pt x="0" y="44553"/>
                  </a:lnTo>
                  <a:lnTo>
                    <a:pt x="1780" y="42773"/>
                  </a:lnTo>
                  <a:lnTo>
                    <a:pt x="1780" y="17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3" name="object 13573"/>
            <p:cNvSpPr/>
            <p:nvPr/>
          </p:nvSpPr>
          <p:spPr>
            <a:xfrm>
              <a:off x="16648880" y="149455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4" name="object 13574"/>
            <p:cNvSpPr/>
            <p:nvPr/>
          </p:nvSpPr>
          <p:spPr>
            <a:xfrm>
              <a:off x="16647097" y="149276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5" name="object 13575"/>
            <p:cNvSpPr/>
            <p:nvPr/>
          </p:nvSpPr>
          <p:spPr>
            <a:xfrm>
              <a:off x="16619874" y="1836848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59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83159" y="1780"/>
                  </a:lnTo>
                  <a:lnTo>
                    <a:pt x="83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6" name="object 13576"/>
            <p:cNvSpPr/>
            <p:nvPr/>
          </p:nvSpPr>
          <p:spPr>
            <a:xfrm>
              <a:off x="16619873" y="1836851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7" name="object 13577"/>
            <p:cNvSpPr/>
            <p:nvPr/>
          </p:nvSpPr>
          <p:spPr>
            <a:xfrm>
              <a:off x="16621650" y="183863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8" name="object 13578"/>
            <p:cNvSpPr/>
            <p:nvPr/>
          </p:nvSpPr>
          <p:spPr>
            <a:xfrm>
              <a:off x="16703043" y="18368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9" name="object 13579"/>
            <p:cNvSpPr/>
            <p:nvPr/>
          </p:nvSpPr>
          <p:spPr>
            <a:xfrm>
              <a:off x="16619864" y="1836854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5" h="59689">
                  <a:moveTo>
                    <a:pt x="0" y="0"/>
                  </a:moveTo>
                  <a:lnTo>
                    <a:pt x="0" y="59411"/>
                  </a:lnTo>
                  <a:lnTo>
                    <a:pt x="1780" y="57631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0" name="object 13580"/>
            <p:cNvSpPr/>
            <p:nvPr/>
          </p:nvSpPr>
          <p:spPr>
            <a:xfrm>
              <a:off x="16621650" y="1838641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8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1" name="object 13581"/>
            <p:cNvSpPr/>
            <p:nvPr/>
          </p:nvSpPr>
          <p:spPr>
            <a:xfrm>
              <a:off x="16619866" y="183685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2" name="object 13582"/>
            <p:cNvSpPr/>
            <p:nvPr/>
          </p:nvSpPr>
          <p:spPr>
            <a:xfrm>
              <a:off x="16619875" y="1894484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59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83159" y="1780"/>
                  </a:lnTo>
                  <a:lnTo>
                    <a:pt x="83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3" name="object 13583"/>
            <p:cNvSpPr/>
            <p:nvPr/>
          </p:nvSpPr>
          <p:spPr>
            <a:xfrm>
              <a:off x="16621653" y="189448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4" name="object 13584"/>
            <p:cNvSpPr/>
            <p:nvPr/>
          </p:nvSpPr>
          <p:spPr>
            <a:xfrm>
              <a:off x="16619866" y="189626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5" name="object 13585"/>
            <p:cNvSpPr/>
            <p:nvPr/>
          </p:nvSpPr>
          <p:spPr>
            <a:xfrm>
              <a:off x="16703043" y="18944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6" name="object 13586"/>
            <p:cNvSpPr/>
            <p:nvPr/>
          </p:nvSpPr>
          <p:spPr>
            <a:xfrm>
              <a:off x="16647100" y="2238575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7" name="object 13587"/>
            <p:cNvSpPr/>
            <p:nvPr/>
          </p:nvSpPr>
          <p:spPr>
            <a:xfrm>
              <a:off x="16648877" y="2238572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8" name="object 13588"/>
            <p:cNvSpPr/>
            <p:nvPr/>
          </p:nvSpPr>
          <p:spPr>
            <a:xfrm>
              <a:off x="16647097" y="224035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9" name="object 13589"/>
            <p:cNvSpPr/>
            <p:nvPr/>
          </p:nvSpPr>
          <p:spPr>
            <a:xfrm>
              <a:off x="16703043" y="22385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0" name="object 13590"/>
            <p:cNvSpPr/>
            <p:nvPr/>
          </p:nvSpPr>
          <p:spPr>
            <a:xfrm>
              <a:off x="16647099" y="219579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1" name="object 13591"/>
            <p:cNvSpPr/>
            <p:nvPr/>
          </p:nvSpPr>
          <p:spPr>
            <a:xfrm>
              <a:off x="16647097" y="2195794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2" name="object 13592"/>
            <p:cNvSpPr/>
            <p:nvPr/>
          </p:nvSpPr>
          <p:spPr>
            <a:xfrm>
              <a:off x="16648880" y="219757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3" name="object 13593"/>
            <p:cNvSpPr/>
            <p:nvPr/>
          </p:nvSpPr>
          <p:spPr>
            <a:xfrm>
              <a:off x="16703043" y="21957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4" name="object 13594"/>
            <p:cNvSpPr/>
            <p:nvPr/>
          </p:nvSpPr>
          <p:spPr>
            <a:xfrm>
              <a:off x="16647099" y="2195803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5" h="45085">
                  <a:moveTo>
                    <a:pt x="0" y="0"/>
                  </a:moveTo>
                  <a:lnTo>
                    <a:pt x="0" y="44553"/>
                  </a:lnTo>
                  <a:lnTo>
                    <a:pt x="1780" y="42773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5" name="object 13595"/>
            <p:cNvSpPr/>
            <p:nvPr/>
          </p:nvSpPr>
          <p:spPr>
            <a:xfrm>
              <a:off x="16648880" y="219757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6" name="object 13596"/>
            <p:cNvSpPr/>
            <p:nvPr/>
          </p:nvSpPr>
          <p:spPr>
            <a:xfrm>
              <a:off x="16647097" y="219579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7" name="object 13597"/>
            <p:cNvSpPr/>
            <p:nvPr/>
          </p:nvSpPr>
          <p:spPr>
            <a:xfrm>
              <a:off x="16619874" y="2539901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59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83159" y="1780"/>
                  </a:lnTo>
                  <a:lnTo>
                    <a:pt x="831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8" name="object 13598"/>
            <p:cNvSpPr/>
            <p:nvPr/>
          </p:nvSpPr>
          <p:spPr>
            <a:xfrm>
              <a:off x="16619873" y="2539897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9" name="object 13599"/>
            <p:cNvSpPr/>
            <p:nvPr/>
          </p:nvSpPr>
          <p:spPr>
            <a:xfrm>
              <a:off x="16621650" y="2541679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0" name="object 13600"/>
            <p:cNvSpPr/>
            <p:nvPr/>
          </p:nvSpPr>
          <p:spPr>
            <a:xfrm>
              <a:off x="16703043" y="25398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1" name="object 13601"/>
            <p:cNvSpPr/>
            <p:nvPr/>
          </p:nvSpPr>
          <p:spPr>
            <a:xfrm>
              <a:off x="16619864" y="2539888"/>
              <a:ext cx="1905" cy="50800"/>
            </a:xfrm>
            <a:custGeom>
              <a:avLst/>
              <a:gdLst/>
              <a:ahLst/>
              <a:cxnLst/>
              <a:rect l="l" t="t" r="r" b="b"/>
              <a:pathLst>
                <a:path w="1905" h="50800">
                  <a:moveTo>
                    <a:pt x="0" y="50211"/>
                  </a:moveTo>
                  <a:lnTo>
                    <a:pt x="1780" y="50211"/>
                  </a:lnTo>
                  <a:lnTo>
                    <a:pt x="1780" y="0"/>
                  </a:lnTo>
                  <a:lnTo>
                    <a:pt x="0" y="0"/>
                  </a:lnTo>
                  <a:lnTo>
                    <a:pt x="0" y="5021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2" name="object 13602"/>
            <p:cNvSpPr/>
            <p:nvPr/>
          </p:nvSpPr>
          <p:spPr>
            <a:xfrm>
              <a:off x="16619866" y="2539897"/>
              <a:ext cx="1905" cy="50800"/>
            </a:xfrm>
            <a:custGeom>
              <a:avLst/>
              <a:gdLst/>
              <a:ahLst/>
              <a:cxnLst/>
              <a:rect l="l" t="t" r="r" b="b"/>
              <a:pathLst>
                <a:path w="1905" h="50800">
                  <a:moveTo>
                    <a:pt x="1783" y="1783"/>
                  </a:moveTo>
                  <a:lnTo>
                    <a:pt x="1783" y="50201"/>
                  </a:lnTo>
                </a:path>
                <a:path w="1905" h="50800">
                  <a:moveTo>
                    <a:pt x="0" y="0"/>
                  </a:moveTo>
                  <a:lnTo>
                    <a:pt x="0" y="502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3" name="object 13603"/>
            <p:cNvSpPr/>
            <p:nvPr/>
          </p:nvSpPr>
          <p:spPr>
            <a:xfrm>
              <a:off x="11560035" y="2188876"/>
              <a:ext cx="56515" cy="6985"/>
            </a:xfrm>
            <a:custGeom>
              <a:avLst/>
              <a:gdLst/>
              <a:ahLst/>
              <a:cxnLst/>
              <a:rect l="l" t="t" r="r" b="b"/>
              <a:pathLst>
                <a:path w="56515" h="6985">
                  <a:moveTo>
                    <a:pt x="55943" y="0"/>
                  </a:moveTo>
                  <a:lnTo>
                    <a:pt x="0" y="0"/>
                  </a:lnTo>
                  <a:lnTo>
                    <a:pt x="0" y="292"/>
                  </a:lnTo>
                  <a:lnTo>
                    <a:pt x="0" y="1524"/>
                  </a:lnTo>
                  <a:lnTo>
                    <a:pt x="0" y="5486"/>
                  </a:lnTo>
                  <a:lnTo>
                    <a:pt x="0" y="6731"/>
                  </a:lnTo>
                  <a:lnTo>
                    <a:pt x="54165" y="6731"/>
                  </a:lnTo>
                  <a:lnTo>
                    <a:pt x="54495" y="5486"/>
                  </a:lnTo>
                  <a:lnTo>
                    <a:pt x="55537" y="1536"/>
                  </a:lnTo>
                  <a:lnTo>
                    <a:pt x="55867" y="292"/>
                  </a:lnTo>
                  <a:lnTo>
                    <a:pt x="5594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4" name="object 13604"/>
            <p:cNvSpPr/>
            <p:nvPr/>
          </p:nvSpPr>
          <p:spPr>
            <a:xfrm>
              <a:off x="11560038" y="219559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5" name="object 13605"/>
            <p:cNvSpPr/>
            <p:nvPr/>
          </p:nvSpPr>
          <p:spPr>
            <a:xfrm>
              <a:off x="11560031" y="218886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6" name="object 13606"/>
            <p:cNvSpPr/>
            <p:nvPr/>
          </p:nvSpPr>
          <p:spPr>
            <a:xfrm>
              <a:off x="11560038" y="2188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7" name="object 13607"/>
            <p:cNvSpPr/>
            <p:nvPr/>
          </p:nvSpPr>
          <p:spPr>
            <a:xfrm>
              <a:off x="11560038" y="21891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8" name="object 13608"/>
            <p:cNvSpPr/>
            <p:nvPr/>
          </p:nvSpPr>
          <p:spPr>
            <a:xfrm>
              <a:off x="11560038" y="21903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9" name="object 13609"/>
            <p:cNvSpPr/>
            <p:nvPr/>
          </p:nvSpPr>
          <p:spPr>
            <a:xfrm>
              <a:off x="11560038" y="2194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0" name="object 13610"/>
            <p:cNvSpPr/>
            <p:nvPr/>
          </p:nvSpPr>
          <p:spPr>
            <a:xfrm>
              <a:off x="15398484" y="2175990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5" h="34289">
                  <a:moveTo>
                    <a:pt x="0" y="0"/>
                  </a:moveTo>
                  <a:lnTo>
                    <a:pt x="0" y="33663"/>
                  </a:lnTo>
                  <a:lnTo>
                    <a:pt x="1780" y="33663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1" name="object 13611"/>
            <p:cNvSpPr/>
            <p:nvPr/>
          </p:nvSpPr>
          <p:spPr>
            <a:xfrm>
              <a:off x="15400263" y="2177773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1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2" name="object 13612"/>
            <p:cNvSpPr/>
            <p:nvPr/>
          </p:nvSpPr>
          <p:spPr>
            <a:xfrm>
              <a:off x="15398479" y="217599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36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3" name="object 13613"/>
            <p:cNvSpPr/>
            <p:nvPr/>
          </p:nvSpPr>
          <p:spPr>
            <a:xfrm>
              <a:off x="15398479" y="22096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4" name="object 13614"/>
            <p:cNvSpPr/>
            <p:nvPr/>
          </p:nvSpPr>
          <p:spPr>
            <a:xfrm>
              <a:off x="15432342" y="2175993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5" h="34289">
                  <a:moveTo>
                    <a:pt x="1780" y="0"/>
                  </a:moveTo>
                  <a:lnTo>
                    <a:pt x="0" y="1780"/>
                  </a:lnTo>
                  <a:lnTo>
                    <a:pt x="0" y="33663"/>
                  </a:lnTo>
                  <a:lnTo>
                    <a:pt x="1780" y="3366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5" name="object 13615"/>
            <p:cNvSpPr/>
            <p:nvPr/>
          </p:nvSpPr>
          <p:spPr>
            <a:xfrm>
              <a:off x="15434129" y="217599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6" name="object 13616"/>
            <p:cNvSpPr/>
            <p:nvPr/>
          </p:nvSpPr>
          <p:spPr>
            <a:xfrm>
              <a:off x="15432346" y="2177774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8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7" name="object 13617"/>
            <p:cNvSpPr/>
            <p:nvPr/>
          </p:nvSpPr>
          <p:spPr>
            <a:xfrm>
              <a:off x="15432346" y="22096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8" name="object 13618"/>
            <p:cNvSpPr/>
            <p:nvPr/>
          </p:nvSpPr>
          <p:spPr>
            <a:xfrm>
              <a:off x="14521179" y="1825462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9" name="object 13619"/>
            <p:cNvSpPr/>
            <p:nvPr/>
          </p:nvSpPr>
          <p:spPr>
            <a:xfrm>
              <a:off x="12889358" y="1924483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0" name="object 13620"/>
            <p:cNvSpPr/>
            <p:nvPr/>
          </p:nvSpPr>
          <p:spPr>
            <a:xfrm>
              <a:off x="12889358" y="1825462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1" name="object 13621"/>
            <p:cNvSpPr/>
            <p:nvPr/>
          </p:nvSpPr>
          <p:spPr>
            <a:xfrm>
              <a:off x="14521179" y="1726442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2" name="object 13622"/>
            <p:cNvSpPr/>
            <p:nvPr/>
          </p:nvSpPr>
          <p:spPr>
            <a:xfrm>
              <a:off x="12889358" y="1726442"/>
              <a:ext cx="1631950" cy="99060"/>
            </a:xfrm>
            <a:custGeom>
              <a:avLst/>
              <a:gdLst/>
              <a:ahLst/>
              <a:cxnLst/>
              <a:rect l="l" t="t" r="r" b="b"/>
              <a:pathLst>
                <a:path w="1631950" h="99060">
                  <a:moveTo>
                    <a:pt x="0" y="0"/>
                  </a:moveTo>
                  <a:lnTo>
                    <a:pt x="0" y="99023"/>
                  </a:lnTo>
                </a:path>
                <a:path w="1631950" h="9906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3" name="object 13623"/>
            <p:cNvSpPr/>
            <p:nvPr/>
          </p:nvSpPr>
          <p:spPr>
            <a:xfrm>
              <a:off x="12889358" y="1825462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4" name="object 13624"/>
            <p:cNvSpPr/>
            <p:nvPr/>
          </p:nvSpPr>
          <p:spPr>
            <a:xfrm>
              <a:off x="12889358" y="1627426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5" name="object 13625"/>
            <p:cNvSpPr/>
            <p:nvPr/>
          </p:nvSpPr>
          <p:spPr>
            <a:xfrm>
              <a:off x="14521179" y="1627426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6" name="object 13626"/>
            <p:cNvSpPr/>
            <p:nvPr/>
          </p:nvSpPr>
          <p:spPr>
            <a:xfrm>
              <a:off x="12889356" y="1624453"/>
              <a:ext cx="1631950" cy="3175"/>
            </a:xfrm>
            <a:custGeom>
              <a:avLst/>
              <a:gdLst/>
              <a:ahLst/>
              <a:cxnLst/>
              <a:rect l="l" t="t" r="r" b="b"/>
              <a:pathLst>
                <a:path w="1631950" h="3175">
                  <a:moveTo>
                    <a:pt x="1631814" y="0"/>
                  </a:moveTo>
                  <a:lnTo>
                    <a:pt x="0" y="0"/>
                  </a:lnTo>
                  <a:lnTo>
                    <a:pt x="0" y="2973"/>
                  </a:lnTo>
                  <a:lnTo>
                    <a:pt x="1631814" y="2973"/>
                  </a:lnTo>
                  <a:lnTo>
                    <a:pt x="16318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7" name="object 13627"/>
            <p:cNvSpPr/>
            <p:nvPr/>
          </p:nvSpPr>
          <p:spPr>
            <a:xfrm>
              <a:off x="12889365" y="1627426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>
                  <a:moveTo>
                    <a:pt x="1631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8" name="object 13628"/>
            <p:cNvSpPr/>
            <p:nvPr/>
          </p:nvSpPr>
          <p:spPr>
            <a:xfrm>
              <a:off x="12889358" y="16244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9" name="object 13629"/>
            <p:cNvSpPr/>
            <p:nvPr/>
          </p:nvSpPr>
          <p:spPr>
            <a:xfrm>
              <a:off x="12889365" y="1624455"/>
              <a:ext cx="1631950" cy="3175"/>
            </a:xfrm>
            <a:custGeom>
              <a:avLst/>
              <a:gdLst/>
              <a:ahLst/>
              <a:cxnLst/>
              <a:rect l="l" t="t" r="r" b="b"/>
              <a:pathLst>
                <a:path w="1631950" h="3175">
                  <a:moveTo>
                    <a:pt x="1631814" y="0"/>
                  </a:moveTo>
                  <a:lnTo>
                    <a:pt x="0" y="0"/>
                  </a:lnTo>
                </a:path>
                <a:path w="1631950" h="3175">
                  <a:moveTo>
                    <a:pt x="1631814" y="0"/>
                  </a:moveTo>
                  <a:lnTo>
                    <a:pt x="1631814" y="2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0" name="object 13630"/>
            <p:cNvSpPr/>
            <p:nvPr/>
          </p:nvSpPr>
          <p:spPr>
            <a:xfrm>
              <a:off x="12381891" y="25175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1" name="object 13631"/>
            <p:cNvSpPr/>
            <p:nvPr/>
          </p:nvSpPr>
          <p:spPr>
            <a:xfrm>
              <a:off x="12381891" y="2477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2" name="object 13632"/>
            <p:cNvSpPr/>
            <p:nvPr/>
          </p:nvSpPr>
          <p:spPr>
            <a:xfrm>
              <a:off x="12381891" y="2546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3" name="object 13633"/>
            <p:cNvSpPr/>
            <p:nvPr/>
          </p:nvSpPr>
          <p:spPr>
            <a:xfrm>
              <a:off x="12381891" y="25750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4" name="object 13634"/>
            <p:cNvSpPr/>
            <p:nvPr/>
          </p:nvSpPr>
          <p:spPr>
            <a:xfrm>
              <a:off x="12381891" y="26037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5" name="object 13635"/>
            <p:cNvSpPr/>
            <p:nvPr/>
          </p:nvSpPr>
          <p:spPr>
            <a:xfrm>
              <a:off x="12381891" y="2632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6" name="object 13636"/>
            <p:cNvSpPr/>
            <p:nvPr/>
          </p:nvSpPr>
          <p:spPr>
            <a:xfrm>
              <a:off x="12381891" y="26611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7" name="object 13637"/>
            <p:cNvSpPr/>
            <p:nvPr/>
          </p:nvSpPr>
          <p:spPr>
            <a:xfrm>
              <a:off x="12381891" y="26898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8" name="object 13638"/>
            <p:cNvSpPr/>
            <p:nvPr/>
          </p:nvSpPr>
          <p:spPr>
            <a:xfrm>
              <a:off x="12381891" y="2718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9" name="object 13639"/>
            <p:cNvSpPr/>
            <p:nvPr/>
          </p:nvSpPr>
          <p:spPr>
            <a:xfrm>
              <a:off x="12362080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0" name="object 13640"/>
            <p:cNvSpPr/>
            <p:nvPr/>
          </p:nvSpPr>
          <p:spPr>
            <a:xfrm>
              <a:off x="12322484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1" name="object 13641"/>
            <p:cNvSpPr/>
            <p:nvPr/>
          </p:nvSpPr>
          <p:spPr>
            <a:xfrm>
              <a:off x="12282865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2" name="object 13642"/>
            <p:cNvSpPr/>
            <p:nvPr/>
          </p:nvSpPr>
          <p:spPr>
            <a:xfrm>
              <a:off x="12243270" y="25373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3" name="object 13643"/>
            <p:cNvSpPr/>
            <p:nvPr/>
          </p:nvSpPr>
          <p:spPr>
            <a:xfrm>
              <a:off x="12209106" y="253739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4" name="object 13644"/>
            <p:cNvSpPr/>
            <p:nvPr/>
          </p:nvSpPr>
          <p:spPr>
            <a:xfrm>
              <a:off x="12362080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5" name="object 13645"/>
            <p:cNvSpPr/>
            <p:nvPr/>
          </p:nvSpPr>
          <p:spPr>
            <a:xfrm>
              <a:off x="12322484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6" name="object 13646"/>
            <p:cNvSpPr/>
            <p:nvPr/>
          </p:nvSpPr>
          <p:spPr>
            <a:xfrm>
              <a:off x="12282865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7" name="object 13647"/>
            <p:cNvSpPr/>
            <p:nvPr/>
          </p:nvSpPr>
          <p:spPr>
            <a:xfrm>
              <a:off x="12243270" y="256611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8" name="object 13648"/>
            <p:cNvSpPr/>
            <p:nvPr/>
          </p:nvSpPr>
          <p:spPr>
            <a:xfrm>
              <a:off x="12209106" y="256611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9" name="object 13649"/>
            <p:cNvSpPr/>
            <p:nvPr/>
          </p:nvSpPr>
          <p:spPr>
            <a:xfrm>
              <a:off x="12362080" y="26235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0" name="object 13650"/>
            <p:cNvSpPr/>
            <p:nvPr/>
          </p:nvSpPr>
          <p:spPr>
            <a:xfrm>
              <a:off x="12322484" y="26235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1" name="object 13651"/>
            <p:cNvSpPr/>
            <p:nvPr/>
          </p:nvSpPr>
          <p:spPr>
            <a:xfrm>
              <a:off x="12282865" y="26235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2" name="object 13652"/>
            <p:cNvSpPr/>
            <p:nvPr/>
          </p:nvSpPr>
          <p:spPr>
            <a:xfrm>
              <a:off x="12243270" y="26235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3" name="object 13653"/>
            <p:cNvSpPr/>
            <p:nvPr/>
          </p:nvSpPr>
          <p:spPr>
            <a:xfrm>
              <a:off x="12209106" y="262354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4" name="object 13654"/>
            <p:cNvSpPr/>
            <p:nvPr/>
          </p:nvSpPr>
          <p:spPr>
            <a:xfrm>
              <a:off x="12362080" y="2652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5" name="object 13655"/>
            <p:cNvSpPr/>
            <p:nvPr/>
          </p:nvSpPr>
          <p:spPr>
            <a:xfrm>
              <a:off x="12322484" y="2652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6" name="object 13656"/>
            <p:cNvSpPr/>
            <p:nvPr/>
          </p:nvSpPr>
          <p:spPr>
            <a:xfrm>
              <a:off x="12282865" y="2652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7" name="object 13657"/>
            <p:cNvSpPr/>
            <p:nvPr/>
          </p:nvSpPr>
          <p:spPr>
            <a:xfrm>
              <a:off x="12243270" y="265225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8" name="object 13658"/>
            <p:cNvSpPr/>
            <p:nvPr/>
          </p:nvSpPr>
          <p:spPr>
            <a:xfrm>
              <a:off x="12209106" y="265225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9" name="object 13659"/>
            <p:cNvSpPr/>
            <p:nvPr/>
          </p:nvSpPr>
          <p:spPr>
            <a:xfrm>
              <a:off x="12362080" y="2680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0" name="object 13660"/>
            <p:cNvSpPr/>
            <p:nvPr/>
          </p:nvSpPr>
          <p:spPr>
            <a:xfrm>
              <a:off x="12322484" y="2680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1" name="object 13661"/>
            <p:cNvSpPr/>
            <p:nvPr/>
          </p:nvSpPr>
          <p:spPr>
            <a:xfrm>
              <a:off x="12282865" y="2680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2" name="object 13662"/>
            <p:cNvSpPr/>
            <p:nvPr/>
          </p:nvSpPr>
          <p:spPr>
            <a:xfrm>
              <a:off x="12243270" y="268097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3" name="object 13663"/>
            <p:cNvSpPr/>
            <p:nvPr/>
          </p:nvSpPr>
          <p:spPr>
            <a:xfrm>
              <a:off x="12209106" y="268097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4" name="object 13664"/>
            <p:cNvSpPr/>
            <p:nvPr/>
          </p:nvSpPr>
          <p:spPr>
            <a:xfrm>
              <a:off x="12362080" y="27096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5" name="object 13665"/>
            <p:cNvSpPr/>
            <p:nvPr/>
          </p:nvSpPr>
          <p:spPr>
            <a:xfrm>
              <a:off x="12322484" y="27096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6" name="object 13666"/>
            <p:cNvSpPr/>
            <p:nvPr/>
          </p:nvSpPr>
          <p:spPr>
            <a:xfrm>
              <a:off x="12282865" y="27096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7" name="object 13667"/>
            <p:cNvSpPr/>
            <p:nvPr/>
          </p:nvSpPr>
          <p:spPr>
            <a:xfrm>
              <a:off x="12243270" y="27096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8" name="object 13668"/>
            <p:cNvSpPr/>
            <p:nvPr/>
          </p:nvSpPr>
          <p:spPr>
            <a:xfrm>
              <a:off x="12209106" y="27096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9" name="object 13669"/>
            <p:cNvSpPr/>
            <p:nvPr/>
          </p:nvSpPr>
          <p:spPr>
            <a:xfrm>
              <a:off x="12209105" y="25175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0" name="object 13670"/>
            <p:cNvSpPr/>
            <p:nvPr/>
          </p:nvSpPr>
          <p:spPr>
            <a:xfrm>
              <a:off x="12209105" y="2477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1" name="object 13671"/>
            <p:cNvSpPr/>
            <p:nvPr/>
          </p:nvSpPr>
          <p:spPr>
            <a:xfrm>
              <a:off x="12209105" y="254631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2" name="object 13672"/>
            <p:cNvSpPr/>
            <p:nvPr/>
          </p:nvSpPr>
          <p:spPr>
            <a:xfrm>
              <a:off x="12362080" y="259482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3" name="object 13673"/>
            <p:cNvSpPr/>
            <p:nvPr/>
          </p:nvSpPr>
          <p:spPr>
            <a:xfrm>
              <a:off x="12322484" y="259482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4" name="object 13674"/>
            <p:cNvSpPr/>
            <p:nvPr/>
          </p:nvSpPr>
          <p:spPr>
            <a:xfrm>
              <a:off x="12282865" y="259482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5" name="object 13675"/>
            <p:cNvSpPr/>
            <p:nvPr/>
          </p:nvSpPr>
          <p:spPr>
            <a:xfrm>
              <a:off x="12243270" y="259482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6" name="object 13676"/>
            <p:cNvSpPr/>
            <p:nvPr/>
          </p:nvSpPr>
          <p:spPr>
            <a:xfrm>
              <a:off x="12209106" y="259482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7" name="object 13677"/>
            <p:cNvSpPr/>
            <p:nvPr/>
          </p:nvSpPr>
          <p:spPr>
            <a:xfrm>
              <a:off x="12209105" y="26611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8" name="object 13678"/>
            <p:cNvSpPr/>
            <p:nvPr/>
          </p:nvSpPr>
          <p:spPr>
            <a:xfrm>
              <a:off x="12362080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9" name="object 13679"/>
            <p:cNvSpPr/>
            <p:nvPr/>
          </p:nvSpPr>
          <p:spPr>
            <a:xfrm>
              <a:off x="12322484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0" name="object 13680"/>
            <p:cNvSpPr/>
            <p:nvPr/>
          </p:nvSpPr>
          <p:spPr>
            <a:xfrm>
              <a:off x="12282865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1" name="object 13681"/>
            <p:cNvSpPr/>
            <p:nvPr/>
          </p:nvSpPr>
          <p:spPr>
            <a:xfrm>
              <a:off x="12243270" y="247305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2" name="object 13682"/>
            <p:cNvSpPr/>
            <p:nvPr/>
          </p:nvSpPr>
          <p:spPr>
            <a:xfrm>
              <a:off x="12209106" y="247305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3" name="object 13683"/>
            <p:cNvSpPr/>
            <p:nvPr/>
          </p:nvSpPr>
          <p:spPr>
            <a:xfrm>
              <a:off x="12209105" y="257502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4" name="object 13684"/>
            <p:cNvSpPr/>
            <p:nvPr/>
          </p:nvSpPr>
          <p:spPr>
            <a:xfrm>
              <a:off x="12209105" y="260374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5" name="object 13685"/>
            <p:cNvSpPr/>
            <p:nvPr/>
          </p:nvSpPr>
          <p:spPr>
            <a:xfrm>
              <a:off x="12209105" y="2632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6" name="object 13686"/>
            <p:cNvSpPr/>
            <p:nvPr/>
          </p:nvSpPr>
          <p:spPr>
            <a:xfrm>
              <a:off x="12209105" y="26898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7" name="object 13687"/>
            <p:cNvSpPr/>
            <p:nvPr/>
          </p:nvSpPr>
          <p:spPr>
            <a:xfrm>
              <a:off x="12209105" y="271860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8" name="object 13688"/>
            <p:cNvSpPr/>
            <p:nvPr/>
          </p:nvSpPr>
          <p:spPr>
            <a:xfrm>
              <a:off x="12209094" y="2738408"/>
              <a:ext cx="173355" cy="43180"/>
            </a:xfrm>
            <a:custGeom>
              <a:avLst/>
              <a:gdLst/>
              <a:ahLst/>
              <a:cxnLst/>
              <a:rect l="l" t="t" r="r" b="b"/>
              <a:pathLst>
                <a:path w="173354" h="43180">
                  <a:moveTo>
                    <a:pt x="172790" y="0"/>
                  </a:moveTo>
                  <a:lnTo>
                    <a:pt x="0" y="0"/>
                  </a:lnTo>
                  <a:lnTo>
                    <a:pt x="0" y="42574"/>
                  </a:lnTo>
                  <a:lnTo>
                    <a:pt x="172790" y="42574"/>
                  </a:lnTo>
                  <a:lnTo>
                    <a:pt x="172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9" name="object 13689"/>
            <p:cNvSpPr/>
            <p:nvPr/>
          </p:nvSpPr>
          <p:spPr>
            <a:xfrm>
              <a:off x="12209100" y="273840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0" name="object 13690"/>
            <p:cNvSpPr/>
            <p:nvPr/>
          </p:nvSpPr>
          <p:spPr>
            <a:xfrm>
              <a:off x="12209105" y="273840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0"/>
                  </a:moveTo>
                  <a:lnTo>
                    <a:pt x="0" y="425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1" name="object 13691"/>
            <p:cNvSpPr/>
            <p:nvPr/>
          </p:nvSpPr>
          <p:spPr>
            <a:xfrm>
              <a:off x="12209100" y="278098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4">
                  <a:moveTo>
                    <a:pt x="172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2" name="object 13692"/>
            <p:cNvSpPr/>
            <p:nvPr/>
          </p:nvSpPr>
          <p:spPr>
            <a:xfrm>
              <a:off x="12381891" y="273840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0"/>
                  </a:moveTo>
                  <a:lnTo>
                    <a:pt x="0" y="425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3" name="object 13693"/>
            <p:cNvSpPr/>
            <p:nvPr/>
          </p:nvSpPr>
          <p:spPr>
            <a:xfrm>
              <a:off x="16053980" y="247603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4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4" name="object 13694"/>
            <p:cNvSpPr/>
            <p:nvPr/>
          </p:nvSpPr>
          <p:spPr>
            <a:xfrm>
              <a:off x="16053980" y="253343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5" name="object 13695"/>
            <p:cNvSpPr/>
            <p:nvPr/>
          </p:nvSpPr>
          <p:spPr>
            <a:xfrm>
              <a:off x="16053980" y="2562143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79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6" name="object 13696"/>
            <p:cNvSpPr/>
            <p:nvPr/>
          </p:nvSpPr>
          <p:spPr>
            <a:xfrm>
              <a:off x="15881191" y="2533436"/>
              <a:ext cx="173355" cy="29209"/>
            </a:xfrm>
            <a:custGeom>
              <a:avLst/>
              <a:gdLst/>
              <a:ahLst/>
              <a:cxnLst/>
              <a:rect l="l" t="t" r="r" b="b"/>
              <a:pathLst>
                <a:path w="173355" h="29210">
                  <a:moveTo>
                    <a:pt x="0" y="28711"/>
                  </a:moveTo>
                  <a:lnTo>
                    <a:pt x="172790" y="28711"/>
                  </a:lnTo>
                </a:path>
                <a:path w="173355" h="29210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7" name="object 13697"/>
            <p:cNvSpPr/>
            <p:nvPr/>
          </p:nvSpPr>
          <p:spPr>
            <a:xfrm>
              <a:off x="15881191" y="247603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4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8" name="object 13698"/>
            <p:cNvSpPr/>
            <p:nvPr/>
          </p:nvSpPr>
          <p:spPr>
            <a:xfrm>
              <a:off x="15881191" y="2562143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79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9" name="object 13699"/>
            <p:cNvSpPr/>
            <p:nvPr/>
          </p:nvSpPr>
          <p:spPr>
            <a:xfrm>
              <a:off x="15881191" y="2476030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2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0" name="object 13700"/>
            <p:cNvSpPr/>
            <p:nvPr/>
          </p:nvSpPr>
          <p:spPr>
            <a:xfrm>
              <a:off x="15881191" y="2533433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2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1" name="object 13701"/>
            <p:cNvSpPr/>
            <p:nvPr/>
          </p:nvSpPr>
          <p:spPr>
            <a:xfrm>
              <a:off x="12892335" y="18224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2" name="object 13702"/>
            <p:cNvSpPr/>
            <p:nvPr/>
          </p:nvSpPr>
          <p:spPr>
            <a:xfrm>
              <a:off x="12892335" y="186210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3" name="object 13703"/>
            <p:cNvSpPr/>
            <p:nvPr/>
          </p:nvSpPr>
          <p:spPr>
            <a:xfrm>
              <a:off x="12892335" y="1907156"/>
              <a:ext cx="1626235" cy="0"/>
            </a:xfrm>
            <a:custGeom>
              <a:avLst/>
              <a:gdLst/>
              <a:ahLst/>
              <a:cxnLst/>
              <a:rect l="l" t="t" r="r" b="b"/>
              <a:pathLst>
                <a:path w="1626234">
                  <a:moveTo>
                    <a:pt x="0" y="0"/>
                  </a:moveTo>
                  <a:lnTo>
                    <a:pt x="1625877" y="0"/>
                  </a:lnTo>
                </a:path>
              </a:pathLst>
            </a:custGeom>
            <a:ln w="3175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4" name="object 13704"/>
            <p:cNvSpPr/>
            <p:nvPr/>
          </p:nvSpPr>
          <p:spPr>
            <a:xfrm>
              <a:off x="12892335" y="172347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5" name="object 13705"/>
            <p:cNvSpPr/>
            <p:nvPr/>
          </p:nvSpPr>
          <p:spPr>
            <a:xfrm>
              <a:off x="12892335" y="176308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6" name="object 13706"/>
            <p:cNvSpPr/>
            <p:nvPr/>
          </p:nvSpPr>
          <p:spPr>
            <a:xfrm>
              <a:off x="12892335" y="180268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7" name="object 13707"/>
            <p:cNvSpPr/>
            <p:nvPr/>
          </p:nvSpPr>
          <p:spPr>
            <a:xfrm>
              <a:off x="12892335" y="162445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8" name="object 13708"/>
            <p:cNvSpPr/>
            <p:nvPr/>
          </p:nvSpPr>
          <p:spPr>
            <a:xfrm>
              <a:off x="12892335" y="166406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9" name="object 13709"/>
            <p:cNvSpPr/>
            <p:nvPr/>
          </p:nvSpPr>
          <p:spPr>
            <a:xfrm>
              <a:off x="12892335" y="170366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0" name="object 13710"/>
            <p:cNvSpPr/>
            <p:nvPr/>
          </p:nvSpPr>
          <p:spPr>
            <a:xfrm>
              <a:off x="14518212" y="170367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1" name="object 13711"/>
            <p:cNvSpPr/>
            <p:nvPr/>
          </p:nvSpPr>
          <p:spPr>
            <a:xfrm>
              <a:off x="14518212" y="1664065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2" name="object 13712"/>
            <p:cNvSpPr/>
            <p:nvPr/>
          </p:nvSpPr>
          <p:spPr>
            <a:xfrm>
              <a:off x="14518212" y="162445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3" name="object 13713"/>
            <p:cNvSpPr/>
            <p:nvPr/>
          </p:nvSpPr>
          <p:spPr>
            <a:xfrm>
              <a:off x="14518212" y="180269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4" name="object 13714"/>
            <p:cNvSpPr/>
            <p:nvPr/>
          </p:nvSpPr>
          <p:spPr>
            <a:xfrm>
              <a:off x="14518212" y="176308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5" name="object 13715"/>
            <p:cNvSpPr/>
            <p:nvPr/>
          </p:nvSpPr>
          <p:spPr>
            <a:xfrm>
              <a:off x="14518212" y="172347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6" name="object 13716"/>
            <p:cNvSpPr/>
            <p:nvPr/>
          </p:nvSpPr>
          <p:spPr>
            <a:xfrm>
              <a:off x="14518212" y="186210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7" name="object 13717"/>
            <p:cNvSpPr/>
            <p:nvPr/>
          </p:nvSpPr>
          <p:spPr>
            <a:xfrm>
              <a:off x="14518212" y="182250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8" name="object 13718"/>
            <p:cNvSpPr/>
            <p:nvPr/>
          </p:nvSpPr>
          <p:spPr>
            <a:xfrm>
              <a:off x="14458788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9" name="object 13719"/>
            <p:cNvSpPr/>
            <p:nvPr/>
          </p:nvSpPr>
          <p:spPr>
            <a:xfrm>
              <a:off x="1441919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0" name="object 13720"/>
            <p:cNvSpPr/>
            <p:nvPr/>
          </p:nvSpPr>
          <p:spPr>
            <a:xfrm>
              <a:off x="1437957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1" name="object 13721"/>
            <p:cNvSpPr/>
            <p:nvPr/>
          </p:nvSpPr>
          <p:spPr>
            <a:xfrm>
              <a:off x="1433997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2" name="object 13722"/>
            <p:cNvSpPr/>
            <p:nvPr/>
          </p:nvSpPr>
          <p:spPr>
            <a:xfrm>
              <a:off x="1430037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3" name="object 13723"/>
            <p:cNvSpPr/>
            <p:nvPr/>
          </p:nvSpPr>
          <p:spPr>
            <a:xfrm>
              <a:off x="14260756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4" name="object 13724"/>
            <p:cNvSpPr/>
            <p:nvPr/>
          </p:nvSpPr>
          <p:spPr>
            <a:xfrm>
              <a:off x="1422115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5" name="object 13725"/>
            <p:cNvSpPr/>
            <p:nvPr/>
          </p:nvSpPr>
          <p:spPr>
            <a:xfrm>
              <a:off x="1418153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6" name="object 13726"/>
            <p:cNvSpPr/>
            <p:nvPr/>
          </p:nvSpPr>
          <p:spPr>
            <a:xfrm>
              <a:off x="1414194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7" name="object 13727"/>
            <p:cNvSpPr/>
            <p:nvPr/>
          </p:nvSpPr>
          <p:spPr>
            <a:xfrm>
              <a:off x="1410232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8" name="object 13728"/>
            <p:cNvSpPr/>
            <p:nvPr/>
          </p:nvSpPr>
          <p:spPr>
            <a:xfrm>
              <a:off x="14062714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9" name="object 13729"/>
            <p:cNvSpPr/>
            <p:nvPr/>
          </p:nvSpPr>
          <p:spPr>
            <a:xfrm>
              <a:off x="1402312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0" name="object 13730"/>
            <p:cNvSpPr/>
            <p:nvPr/>
          </p:nvSpPr>
          <p:spPr>
            <a:xfrm>
              <a:off x="1398350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1" name="object 13731"/>
            <p:cNvSpPr/>
            <p:nvPr/>
          </p:nvSpPr>
          <p:spPr>
            <a:xfrm>
              <a:off x="1394390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2" name="object 13732"/>
            <p:cNvSpPr/>
            <p:nvPr/>
          </p:nvSpPr>
          <p:spPr>
            <a:xfrm>
              <a:off x="13904296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3" name="object 13733"/>
            <p:cNvSpPr/>
            <p:nvPr/>
          </p:nvSpPr>
          <p:spPr>
            <a:xfrm>
              <a:off x="1386468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4" name="object 13734"/>
            <p:cNvSpPr/>
            <p:nvPr/>
          </p:nvSpPr>
          <p:spPr>
            <a:xfrm>
              <a:off x="1382507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5" name="object 13735"/>
            <p:cNvSpPr/>
            <p:nvPr/>
          </p:nvSpPr>
          <p:spPr>
            <a:xfrm>
              <a:off x="1378546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6" name="object 13736"/>
            <p:cNvSpPr/>
            <p:nvPr/>
          </p:nvSpPr>
          <p:spPr>
            <a:xfrm>
              <a:off x="1374586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7" name="object 13737"/>
            <p:cNvSpPr/>
            <p:nvPr/>
          </p:nvSpPr>
          <p:spPr>
            <a:xfrm>
              <a:off x="1370625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8" name="object 13738"/>
            <p:cNvSpPr/>
            <p:nvPr/>
          </p:nvSpPr>
          <p:spPr>
            <a:xfrm>
              <a:off x="1366664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9" name="object 13739"/>
            <p:cNvSpPr/>
            <p:nvPr/>
          </p:nvSpPr>
          <p:spPr>
            <a:xfrm>
              <a:off x="13627046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0" name="object 13740"/>
            <p:cNvSpPr/>
            <p:nvPr/>
          </p:nvSpPr>
          <p:spPr>
            <a:xfrm>
              <a:off x="1358743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1" name="object 13741"/>
            <p:cNvSpPr/>
            <p:nvPr/>
          </p:nvSpPr>
          <p:spPr>
            <a:xfrm>
              <a:off x="13547836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2" name="object 13742"/>
            <p:cNvSpPr/>
            <p:nvPr/>
          </p:nvSpPr>
          <p:spPr>
            <a:xfrm>
              <a:off x="1350822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3" name="object 13743"/>
            <p:cNvSpPr/>
            <p:nvPr/>
          </p:nvSpPr>
          <p:spPr>
            <a:xfrm>
              <a:off x="13468618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4" name="object 13744"/>
            <p:cNvSpPr/>
            <p:nvPr/>
          </p:nvSpPr>
          <p:spPr>
            <a:xfrm>
              <a:off x="1342900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5" name="object 13745"/>
            <p:cNvSpPr/>
            <p:nvPr/>
          </p:nvSpPr>
          <p:spPr>
            <a:xfrm>
              <a:off x="13389398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6" name="object 13746"/>
            <p:cNvSpPr/>
            <p:nvPr/>
          </p:nvSpPr>
          <p:spPr>
            <a:xfrm>
              <a:off x="1334979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7" name="object 13747"/>
            <p:cNvSpPr/>
            <p:nvPr/>
          </p:nvSpPr>
          <p:spPr>
            <a:xfrm>
              <a:off x="13310181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8" name="object 13748"/>
            <p:cNvSpPr/>
            <p:nvPr/>
          </p:nvSpPr>
          <p:spPr>
            <a:xfrm>
              <a:off x="1327058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9" name="object 13749"/>
            <p:cNvSpPr/>
            <p:nvPr/>
          </p:nvSpPr>
          <p:spPr>
            <a:xfrm>
              <a:off x="1323097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0" name="object 13750"/>
            <p:cNvSpPr/>
            <p:nvPr/>
          </p:nvSpPr>
          <p:spPr>
            <a:xfrm>
              <a:off x="13191358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1" name="object 13751"/>
            <p:cNvSpPr/>
            <p:nvPr/>
          </p:nvSpPr>
          <p:spPr>
            <a:xfrm>
              <a:off x="13151752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2" name="object 13752"/>
            <p:cNvSpPr/>
            <p:nvPr/>
          </p:nvSpPr>
          <p:spPr>
            <a:xfrm>
              <a:off x="13112139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3" name="object 13753"/>
            <p:cNvSpPr/>
            <p:nvPr/>
          </p:nvSpPr>
          <p:spPr>
            <a:xfrm>
              <a:off x="13072545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4" name="object 13754"/>
            <p:cNvSpPr/>
            <p:nvPr/>
          </p:nvSpPr>
          <p:spPr>
            <a:xfrm>
              <a:off x="13032930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5" name="object 13755"/>
            <p:cNvSpPr/>
            <p:nvPr/>
          </p:nvSpPr>
          <p:spPr>
            <a:xfrm>
              <a:off x="12993334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6" name="object 13756"/>
            <p:cNvSpPr/>
            <p:nvPr/>
          </p:nvSpPr>
          <p:spPr>
            <a:xfrm>
              <a:off x="12953723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7" name="object 13757"/>
            <p:cNvSpPr/>
            <p:nvPr/>
          </p:nvSpPr>
          <p:spPr>
            <a:xfrm>
              <a:off x="12914107" y="19215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8" name="object 13758"/>
            <p:cNvSpPr/>
            <p:nvPr/>
          </p:nvSpPr>
          <p:spPr>
            <a:xfrm>
              <a:off x="14498401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9" name="object 13759"/>
            <p:cNvSpPr/>
            <p:nvPr/>
          </p:nvSpPr>
          <p:spPr>
            <a:xfrm>
              <a:off x="14458788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0" name="object 13760"/>
            <p:cNvSpPr/>
            <p:nvPr/>
          </p:nvSpPr>
          <p:spPr>
            <a:xfrm>
              <a:off x="1441919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1" name="object 13761"/>
            <p:cNvSpPr/>
            <p:nvPr/>
          </p:nvSpPr>
          <p:spPr>
            <a:xfrm>
              <a:off x="1437957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2" name="object 13762"/>
            <p:cNvSpPr/>
            <p:nvPr/>
          </p:nvSpPr>
          <p:spPr>
            <a:xfrm>
              <a:off x="1433997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3" name="object 13763"/>
            <p:cNvSpPr/>
            <p:nvPr/>
          </p:nvSpPr>
          <p:spPr>
            <a:xfrm>
              <a:off x="1430037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4" name="object 13764"/>
            <p:cNvSpPr/>
            <p:nvPr/>
          </p:nvSpPr>
          <p:spPr>
            <a:xfrm>
              <a:off x="14260756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5" name="object 13765"/>
            <p:cNvSpPr/>
            <p:nvPr/>
          </p:nvSpPr>
          <p:spPr>
            <a:xfrm>
              <a:off x="1422115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6" name="object 13766"/>
            <p:cNvSpPr/>
            <p:nvPr/>
          </p:nvSpPr>
          <p:spPr>
            <a:xfrm>
              <a:off x="1418153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7" name="object 13767"/>
            <p:cNvSpPr/>
            <p:nvPr/>
          </p:nvSpPr>
          <p:spPr>
            <a:xfrm>
              <a:off x="1414194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8" name="object 13768"/>
            <p:cNvSpPr/>
            <p:nvPr/>
          </p:nvSpPr>
          <p:spPr>
            <a:xfrm>
              <a:off x="1410232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9" name="object 13769"/>
            <p:cNvSpPr/>
            <p:nvPr/>
          </p:nvSpPr>
          <p:spPr>
            <a:xfrm>
              <a:off x="14062714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0" name="object 13770"/>
            <p:cNvSpPr/>
            <p:nvPr/>
          </p:nvSpPr>
          <p:spPr>
            <a:xfrm>
              <a:off x="1402312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1" name="object 13771"/>
            <p:cNvSpPr/>
            <p:nvPr/>
          </p:nvSpPr>
          <p:spPr>
            <a:xfrm>
              <a:off x="1398350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2" name="object 13772"/>
            <p:cNvSpPr/>
            <p:nvPr/>
          </p:nvSpPr>
          <p:spPr>
            <a:xfrm>
              <a:off x="1394390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3" name="object 13773"/>
            <p:cNvSpPr/>
            <p:nvPr/>
          </p:nvSpPr>
          <p:spPr>
            <a:xfrm>
              <a:off x="13904296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4" name="object 13774"/>
            <p:cNvSpPr/>
            <p:nvPr/>
          </p:nvSpPr>
          <p:spPr>
            <a:xfrm>
              <a:off x="1386468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5" name="object 13775"/>
            <p:cNvSpPr/>
            <p:nvPr/>
          </p:nvSpPr>
          <p:spPr>
            <a:xfrm>
              <a:off x="1382507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6" name="object 13776"/>
            <p:cNvSpPr/>
            <p:nvPr/>
          </p:nvSpPr>
          <p:spPr>
            <a:xfrm>
              <a:off x="1378546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7" name="object 13777"/>
            <p:cNvSpPr/>
            <p:nvPr/>
          </p:nvSpPr>
          <p:spPr>
            <a:xfrm>
              <a:off x="1374586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8" name="object 13778"/>
            <p:cNvSpPr/>
            <p:nvPr/>
          </p:nvSpPr>
          <p:spPr>
            <a:xfrm>
              <a:off x="1370625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9" name="object 13779"/>
            <p:cNvSpPr/>
            <p:nvPr/>
          </p:nvSpPr>
          <p:spPr>
            <a:xfrm>
              <a:off x="1366664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0" name="object 13780"/>
            <p:cNvSpPr/>
            <p:nvPr/>
          </p:nvSpPr>
          <p:spPr>
            <a:xfrm>
              <a:off x="13627046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1" name="object 13781"/>
            <p:cNvSpPr/>
            <p:nvPr/>
          </p:nvSpPr>
          <p:spPr>
            <a:xfrm>
              <a:off x="1358743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2" name="object 13782"/>
            <p:cNvSpPr/>
            <p:nvPr/>
          </p:nvSpPr>
          <p:spPr>
            <a:xfrm>
              <a:off x="13547836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3" name="object 13783"/>
            <p:cNvSpPr/>
            <p:nvPr/>
          </p:nvSpPr>
          <p:spPr>
            <a:xfrm>
              <a:off x="1350822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4" name="object 13784"/>
            <p:cNvSpPr/>
            <p:nvPr/>
          </p:nvSpPr>
          <p:spPr>
            <a:xfrm>
              <a:off x="13468618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5" name="object 13785"/>
            <p:cNvSpPr/>
            <p:nvPr/>
          </p:nvSpPr>
          <p:spPr>
            <a:xfrm>
              <a:off x="1342900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6" name="object 13786"/>
            <p:cNvSpPr/>
            <p:nvPr/>
          </p:nvSpPr>
          <p:spPr>
            <a:xfrm>
              <a:off x="13389398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7" name="object 13787"/>
            <p:cNvSpPr/>
            <p:nvPr/>
          </p:nvSpPr>
          <p:spPr>
            <a:xfrm>
              <a:off x="1334979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8" name="object 13788"/>
            <p:cNvSpPr/>
            <p:nvPr/>
          </p:nvSpPr>
          <p:spPr>
            <a:xfrm>
              <a:off x="13310181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9" name="object 13789"/>
            <p:cNvSpPr/>
            <p:nvPr/>
          </p:nvSpPr>
          <p:spPr>
            <a:xfrm>
              <a:off x="1327058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0" name="object 13790"/>
            <p:cNvSpPr/>
            <p:nvPr/>
          </p:nvSpPr>
          <p:spPr>
            <a:xfrm>
              <a:off x="1323097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1" name="object 13791"/>
            <p:cNvSpPr/>
            <p:nvPr/>
          </p:nvSpPr>
          <p:spPr>
            <a:xfrm>
              <a:off x="13191358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2" name="object 13792"/>
            <p:cNvSpPr/>
            <p:nvPr/>
          </p:nvSpPr>
          <p:spPr>
            <a:xfrm>
              <a:off x="13151752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3" name="object 13793"/>
            <p:cNvSpPr/>
            <p:nvPr/>
          </p:nvSpPr>
          <p:spPr>
            <a:xfrm>
              <a:off x="13112139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4" name="object 13794"/>
            <p:cNvSpPr/>
            <p:nvPr/>
          </p:nvSpPr>
          <p:spPr>
            <a:xfrm>
              <a:off x="13072545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5" name="object 13795"/>
            <p:cNvSpPr/>
            <p:nvPr/>
          </p:nvSpPr>
          <p:spPr>
            <a:xfrm>
              <a:off x="13032930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6" name="object 13796"/>
            <p:cNvSpPr/>
            <p:nvPr/>
          </p:nvSpPr>
          <p:spPr>
            <a:xfrm>
              <a:off x="12993334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7" name="object 13797"/>
            <p:cNvSpPr/>
            <p:nvPr/>
          </p:nvSpPr>
          <p:spPr>
            <a:xfrm>
              <a:off x="12953723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8" name="object 13798"/>
            <p:cNvSpPr/>
            <p:nvPr/>
          </p:nvSpPr>
          <p:spPr>
            <a:xfrm>
              <a:off x="12914107" y="182249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9" name="object 13799"/>
            <p:cNvSpPr/>
            <p:nvPr/>
          </p:nvSpPr>
          <p:spPr>
            <a:xfrm>
              <a:off x="12892335" y="18224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0" name="object 13800"/>
            <p:cNvSpPr/>
            <p:nvPr/>
          </p:nvSpPr>
          <p:spPr>
            <a:xfrm>
              <a:off x="14498401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1" name="object 13801"/>
            <p:cNvSpPr/>
            <p:nvPr/>
          </p:nvSpPr>
          <p:spPr>
            <a:xfrm>
              <a:off x="14458788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2" name="object 13802"/>
            <p:cNvSpPr/>
            <p:nvPr/>
          </p:nvSpPr>
          <p:spPr>
            <a:xfrm>
              <a:off x="1441919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3" name="object 13803"/>
            <p:cNvSpPr/>
            <p:nvPr/>
          </p:nvSpPr>
          <p:spPr>
            <a:xfrm>
              <a:off x="14379579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4" name="object 13804"/>
            <p:cNvSpPr/>
            <p:nvPr/>
          </p:nvSpPr>
          <p:spPr>
            <a:xfrm>
              <a:off x="1433997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5" name="object 13805"/>
            <p:cNvSpPr/>
            <p:nvPr/>
          </p:nvSpPr>
          <p:spPr>
            <a:xfrm>
              <a:off x="1430037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6" name="object 13806"/>
            <p:cNvSpPr/>
            <p:nvPr/>
          </p:nvSpPr>
          <p:spPr>
            <a:xfrm>
              <a:off x="14260756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7" name="object 13807"/>
            <p:cNvSpPr/>
            <p:nvPr/>
          </p:nvSpPr>
          <p:spPr>
            <a:xfrm>
              <a:off x="1422115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8" name="object 13808"/>
            <p:cNvSpPr/>
            <p:nvPr/>
          </p:nvSpPr>
          <p:spPr>
            <a:xfrm>
              <a:off x="1418153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9" name="object 13809"/>
            <p:cNvSpPr/>
            <p:nvPr/>
          </p:nvSpPr>
          <p:spPr>
            <a:xfrm>
              <a:off x="1414194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0" name="object 13810"/>
            <p:cNvSpPr/>
            <p:nvPr/>
          </p:nvSpPr>
          <p:spPr>
            <a:xfrm>
              <a:off x="1410232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1" name="object 13811"/>
            <p:cNvSpPr/>
            <p:nvPr/>
          </p:nvSpPr>
          <p:spPr>
            <a:xfrm>
              <a:off x="14062714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2" name="object 13812"/>
            <p:cNvSpPr/>
            <p:nvPr/>
          </p:nvSpPr>
          <p:spPr>
            <a:xfrm>
              <a:off x="1402312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3" name="object 13813"/>
            <p:cNvSpPr/>
            <p:nvPr/>
          </p:nvSpPr>
          <p:spPr>
            <a:xfrm>
              <a:off x="1398350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4" name="object 13814"/>
            <p:cNvSpPr/>
            <p:nvPr/>
          </p:nvSpPr>
          <p:spPr>
            <a:xfrm>
              <a:off x="1394390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5" name="object 13815"/>
            <p:cNvSpPr/>
            <p:nvPr/>
          </p:nvSpPr>
          <p:spPr>
            <a:xfrm>
              <a:off x="13904296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6" name="object 13816"/>
            <p:cNvSpPr/>
            <p:nvPr/>
          </p:nvSpPr>
          <p:spPr>
            <a:xfrm>
              <a:off x="1386468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7" name="object 13817"/>
            <p:cNvSpPr/>
            <p:nvPr/>
          </p:nvSpPr>
          <p:spPr>
            <a:xfrm>
              <a:off x="1382507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8" name="object 13818"/>
            <p:cNvSpPr/>
            <p:nvPr/>
          </p:nvSpPr>
          <p:spPr>
            <a:xfrm>
              <a:off x="1378546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9" name="object 13819"/>
            <p:cNvSpPr/>
            <p:nvPr/>
          </p:nvSpPr>
          <p:spPr>
            <a:xfrm>
              <a:off x="13745869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0" name="object 13820"/>
            <p:cNvSpPr/>
            <p:nvPr/>
          </p:nvSpPr>
          <p:spPr>
            <a:xfrm>
              <a:off x="1370625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1" name="object 13821"/>
            <p:cNvSpPr/>
            <p:nvPr/>
          </p:nvSpPr>
          <p:spPr>
            <a:xfrm>
              <a:off x="13666649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2" name="object 13822"/>
            <p:cNvSpPr/>
            <p:nvPr/>
          </p:nvSpPr>
          <p:spPr>
            <a:xfrm>
              <a:off x="13627046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3" name="object 13823"/>
            <p:cNvSpPr/>
            <p:nvPr/>
          </p:nvSpPr>
          <p:spPr>
            <a:xfrm>
              <a:off x="1358743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4" name="object 13824"/>
            <p:cNvSpPr/>
            <p:nvPr/>
          </p:nvSpPr>
          <p:spPr>
            <a:xfrm>
              <a:off x="13547836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5" name="object 13825"/>
            <p:cNvSpPr/>
            <p:nvPr/>
          </p:nvSpPr>
          <p:spPr>
            <a:xfrm>
              <a:off x="1350822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6" name="object 13826"/>
            <p:cNvSpPr/>
            <p:nvPr/>
          </p:nvSpPr>
          <p:spPr>
            <a:xfrm>
              <a:off x="13468618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7" name="object 13827"/>
            <p:cNvSpPr/>
            <p:nvPr/>
          </p:nvSpPr>
          <p:spPr>
            <a:xfrm>
              <a:off x="1342900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8" name="object 13828"/>
            <p:cNvSpPr/>
            <p:nvPr/>
          </p:nvSpPr>
          <p:spPr>
            <a:xfrm>
              <a:off x="13389398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9" name="object 13829"/>
            <p:cNvSpPr/>
            <p:nvPr/>
          </p:nvSpPr>
          <p:spPr>
            <a:xfrm>
              <a:off x="1334979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0" name="object 13830"/>
            <p:cNvSpPr/>
            <p:nvPr/>
          </p:nvSpPr>
          <p:spPr>
            <a:xfrm>
              <a:off x="13310181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1" name="object 13831"/>
            <p:cNvSpPr/>
            <p:nvPr/>
          </p:nvSpPr>
          <p:spPr>
            <a:xfrm>
              <a:off x="1327058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2" name="object 13832"/>
            <p:cNvSpPr/>
            <p:nvPr/>
          </p:nvSpPr>
          <p:spPr>
            <a:xfrm>
              <a:off x="1323097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3" name="object 13833"/>
            <p:cNvSpPr/>
            <p:nvPr/>
          </p:nvSpPr>
          <p:spPr>
            <a:xfrm>
              <a:off x="13191358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4" name="object 13834"/>
            <p:cNvSpPr/>
            <p:nvPr/>
          </p:nvSpPr>
          <p:spPr>
            <a:xfrm>
              <a:off x="13151752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5" name="object 13835"/>
            <p:cNvSpPr/>
            <p:nvPr/>
          </p:nvSpPr>
          <p:spPr>
            <a:xfrm>
              <a:off x="13112139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6" name="object 13836"/>
            <p:cNvSpPr/>
            <p:nvPr/>
          </p:nvSpPr>
          <p:spPr>
            <a:xfrm>
              <a:off x="13072545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7" name="object 13837"/>
            <p:cNvSpPr/>
            <p:nvPr/>
          </p:nvSpPr>
          <p:spPr>
            <a:xfrm>
              <a:off x="13032930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8" name="object 13838"/>
            <p:cNvSpPr/>
            <p:nvPr/>
          </p:nvSpPr>
          <p:spPr>
            <a:xfrm>
              <a:off x="12993334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9" name="object 13839"/>
            <p:cNvSpPr/>
            <p:nvPr/>
          </p:nvSpPr>
          <p:spPr>
            <a:xfrm>
              <a:off x="12953723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0" name="object 13840"/>
            <p:cNvSpPr/>
            <p:nvPr/>
          </p:nvSpPr>
          <p:spPr>
            <a:xfrm>
              <a:off x="12914107" y="17234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1" name="object 13841"/>
            <p:cNvSpPr/>
            <p:nvPr/>
          </p:nvSpPr>
          <p:spPr>
            <a:xfrm>
              <a:off x="12892335" y="17234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2" name="object 13842"/>
            <p:cNvSpPr/>
            <p:nvPr/>
          </p:nvSpPr>
          <p:spPr>
            <a:xfrm>
              <a:off x="11560038" y="354245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3" name="object 13843"/>
            <p:cNvSpPr/>
            <p:nvPr/>
          </p:nvSpPr>
          <p:spPr>
            <a:xfrm>
              <a:off x="11560038" y="35226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4" name="object 13844"/>
            <p:cNvSpPr/>
            <p:nvPr/>
          </p:nvSpPr>
          <p:spPr>
            <a:xfrm>
              <a:off x="11560038" y="344343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5" name="object 13845"/>
            <p:cNvSpPr/>
            <p:nvPr/>
          </p:nvSpPr>
          <p:spPr>
            <a:xfrm>
              <a:off x="11560038" y="34236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6" name="object 13846"/>
            <p:cNvSpPr/>
            <p:nvPr/>
          </p:nvSpPr>
          <p:spPr>
            <a:xfrm>
              <a:off x="11560038" y="334441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7" name="object 13847"/>
            <p:cNvSpPr/>
            <p:nvPr/>
          </p:nvSpPr>
          <p:spPr>
            <a:xfrm>
              <a:off x="11560038" y="33246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8" name="object 13848"/>
            <p:cNvSpPr/>
            <p:nvPr/>
          </p:nvSpPr>
          <p:spPr>
            <a:xfrm>
              <a:off x="11560038" y="33023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9" name="object 13849"/>
            <p:cNvSpPr/>
            <p:nvPr/>
          </p:nvSpPr>
          <p:spPr>
            <a:xfrm>
              <a:off x="11560038" y="330233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0" name="object 13850"/>
            <p:cNvSpPr/>
            <p:nvPr/>
          </p:nvSpPr>
          <p:spPr>
            <a:xfrm>
              <a:off x="11593214" y="330233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1" name="object 13851"/>
            <p:cNvSpPr/>
            <p:nvPr/>
          </p:nvSpPr>
          <p:spPr>
            <a:xfrm>
              <a:off x="11593214" y="3345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2" name="object 13852"/>
            <p:cNvSpPr/>
            <p:nvPr/>
          </p:nvSpPr>
          <p:spPr>
            <a:xfrm>
              <a:off x="11593214" y="33657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3" name="object 13853"/>
            <p:cNvSpPr/>
            <p:nvPr/>
          </p:nvSpPr>
          <p:spPr>
            <a:xfrm>
              <a:off x="11593214" y="34449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4" name="object 13854"/>
            <p:cNvSpPr/>
            <p:nvPr/>
          </p:nvSpPr>
          <p:spPr>
            <a:xfrm>
              <a:off x="11593214" y="34647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5" name="object 13855"/>
            <p:cNvSpPr/>
            <p:nvPr/>
          </p:nvSpPr>
          <p:spPr>
            <a:xfrm>
              <a:off x="11593214" y="35439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6" name="object 13856"/>
            <p:cNvSpPr/>
            <p:nvPr/>
          </p:nvSpPr>
          <p:spPr>
            <a:xfrm>
              <a:off x="11593214" y="356374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7" name="object 13857"/>
            <p:cNvSpPr/>
            <p:nvPr/>
          </p:nvSpPr>
          <p:spPr>
            <a:xfrm>
              <a:off x="11571927" y="3601866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8" name="object 13858"/>
            <p:cNvSpPr/>
            <p:nvPr/>
          </p:nvSpPr>
          <p:spPr>
            <a:xfrm>
              <a:off x="11560038" y="318351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9" name="object 13859"/>
            <p:cNvSpPr/>
            <p:nvPr/>
          </p:nvSpPr>
          <p:spPr>
            <a:xfrm>
              <a:off x="11560038" y="31637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0" name="object 13860"/>
            <p:cNvSpPr/>
            <p:nvPr/>
          </p:nvSpPr>
          <p:spPr>
            <a:xfrm>
              <a:off x="11560038" y="308449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1" name="object 13861"/>
            <p:cNvSpPr/>
            <p:nvPr/>
          </p:nvSpPr>
          <p:spPr>
            <a:xfrm>
              <a:off x="11560038" y="30646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2" name="object 13862"/>
            <p:cNvSpPr/>
            <p:nvPr/>
          </p:nvSpPr>
          <p:spPr>
            <a:xfrm>
              <a:off x="11560038" y="298547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3" name="object 13863"/>
            <p:cNvSpPr/>
            <p:nvPr/>
          </p:nvSpPr>
          <p:spPr>
            <a:xfrm>
              <a:off x="11560038" y="29656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4" name="object 13864"/>
            <p:cNvSpPr/>
            <p:nvPr/>
          </p:nvSpPr>
          <p:spPr>
            <a:xfrm>
              <a:off x="11564496" y="295032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5" name="object 13865"/>
            <p:cNvSpPr/>
            <p:nvPr/>
          </p:nvSpPr>
          <p:spPr>
            <a:xfrm>
              <a:off x="11593214" y="2950323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6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6" name="object 13866"/>
            <p:cNvSpPr/>
            <p:nvPr/>
          </p:nvSpPr>
          <p:spPr>
            <a:xfrm>
              <a:off x="11593214" y="30008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7" name="object 13867"/>
            <p:cNvSpPr/>
            <p:nvPr/>
          </p:nvSpPr>
          <p:spPr>
            <a:xfrm>
              <a:off x="11593214" y="302060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8" name="object 13868"/>
            <p:cNvSpPr/>
            <p:nvPr/>
          </p:nvSpPr>
          <p:spPr>
            <a:xfrm>
              <a:off x="11593214" y="30998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9" name="object 13869"/>
            <p:cNvSpPr/>
            <p:nvPr/>
          </p:nvSpPr>
          <p:spPr>
            <a:xfrm>
              <a:off x="11593214" y="311962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0" name="object 13870"/>
            <p:cNvSpPr/>
            <p:nvPr/>
          </p:nvSpPr>
          <p:spPr>
            <a:xfrm>
              <a:off x="11593214" y="3198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1" name="object 13871"/>
            <p:cNvSpPr/>
            <p:nvPr/>
          </p:nvSpPr>
          <p:spPr>
            <a:xfrm>
              <a:off x="11593214" y="321864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2" name="object 13872"/>
            <p:cNvSpPr/>
            <p:nvPr/>
          </p:nvSpPr>
          <p:spPr>
            <a:xfrm>
              <a:off x="11560042" y="324292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3" name="object 13873"/>
            <p:cNvSpPr/>
            <p:nvPr/>
          </p:nvSpPr>
          <p:spPr>
            <a:xfrm>
              <a:off x="11560038" y="283942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4" name="object 13874"/>
            <p:cNvSpPr/>
            <p:nvPr/>
          </p:nvSpPr>
          <p:spPr>
            <a:xfrm>
              <a:off x="11560038" y="28196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5" name="object 13875"/>
            <p:cNvSpPr/>
            <p:nvPr/>
          </p:nvSpPr>
          <p:spPr>
            <a:xfrm>
              <a:off x="11560038" y="274040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6" name="object 13876"/>
            <p:cNvSpPr/>
            <p:nvPr/>
          </p:nvSpPr>
          <p:spPr>
            <a:xfrm>
              <a:off x="11560038" y="27206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7" name="object 13877"/>
            <p:cNvSpPr/>
            <p:nvPr/>
          </p:nvSpPr>
          <p:spPr>
            <a:xfrm>
              <a:off x="11560038" y="264138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8" name="object 13878"/>
            <p:cNvSpPr/>
            <p:nvPr/>
          </p:nvSpPr>
          <p:spPr>
            <a:xfrm>
              <a:off x="11560038" y="26215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9" name="object 13879"/>
            <p:cNvSpPr/>
            <p:nvPr/>
          </p:nvSpPr>
          <p:spPr>
            <a:xfrm>
              <a:off x="11560038" y="25993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0" name="object 13880"/>
            <p:cNvSpPr/>
            <p:nvPr/>
          </p:nvSpPr>
          <p:spPr>
            <a:xfrm>
              <a:off x="11560038" y="259930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1" name="object 13881"/>
            <p:cNvSpPr/>
            <p:nvPr/>
          </p:nvSpPr>
          <p:spPr>
            <a:xfrm>
              <a:off x="11593214" y="259930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2" name="object 13882"/>
            <p:cNvSpPr/>
            <p:nvPr/>
          </p:nvSpPr>
          <p:spPr>
            <a:xfrm>
              <a:off x="11593214" y="26428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3" name="object 13883"/>
            <p:cNvSpPr/>
            <p:nvPr/>
          </p:nvSpPr>
          <p:spPr>
            <a:xfrm>
              <a:off x="11593214" y="266267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4" name="object 13884"/>
            <p:cNvSpPr/>
            <p:nvPr/>
          </p:nvSpPr>
          <p:spPr>
            <a:xfrm>
              <a:off x="11593214" y="27418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5" name="object 13885"/>
            <p:cNvSpPr/>
            <p:nvPr/>
          </p:nvSpPr>
          <p:spPr>
            <a:xfrm>
              <a:off x="11593214" y="276169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6" name="object 13886"/>
            <p:cNvSpPr/>
            <p:nvPr/>
          </p:nvSpPr>
          <p:spPr>
            <a:xfrm>
              <a:off x="11593214" y="28409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7" name="object 13887"/>
            <p:cNvSpPr/>
            <p:nvPr/>
          </p:nvSpPr>
          <p:spPr>
            <a:xfrm>
              <a:off x="11593214" y="286071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8" name="object 13888"/>
            <p:cNvSpPr/>
            <p:nvPr/>
          </p:nvSpPr>
          <p:spPr>
            <a:xfrm>
              <a:off x="11571927" y="2898835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9" name="object 13889"/>
            <p:cNvSpPr/>
            <p:nvPr/>
          </p:nvSpPr>
          <p:spPr>
            <a:xfrm>
              <a:off x="11560038" y="248048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0" name="object 13890"/>
            <p:cNvSpPr/>
            <p:nvPr/>
          </p:nvSpPr>
          <p:spPr>
            <a:xfrm>
              <a:off x="11560038" y="24606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1" name="object 13891"/>
            <p:cNvSpPr/>
            <p:nvPr/>
          </p:nvSpPr>
          <p:spPr>
            <a:xfrm>
              <a:off x="11560038" y="238145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2" name="object 13892"/>
            <p:cNvSpPr/>
            <p:nvPr/>
          </p:nvSpPr>
          <p:spPr>
            <a:xfrm>
              <a:off x="11560038" y="23616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3" name="object 13893"/>
            <p:cNvSpPr/>
            <p:nvPr/>
          </p:nvSpPr>
          <p:spPr>
            <a:xfrm>
              <a:off x="11560038" y="22824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4" name="object 13894"/>
            <p:cNvSpPr/>
            <p:nvPr/>
          </p:nvSpPr>
          <p:spPr>
            <a:xfrm>
              <a:off x="11560038" y="22626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5" name="object 13895"/>
            <p:cNvSpPr/>
            <p:nvPr/>
          </p:nvSpPr>
          <p:spPr>
            <a:xfrm>
              <a:off x="11560038" y="22403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6" name="object 13896"/>
            <p:cNvSpPr/>
            <p:nvPr/>
          </p:nvSpPr>
          <p:spPr>
            <a:xfrm>
              <a:off x="11560038" y="224035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7" name="object 13897"/>
            <p:cNvSpPr/>
            <p:nvPr/>
          </p:nvSpPr>
          <p:spPr>
            <a:xfrm>
              <a:off x="11593214" y="224035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8" name="object 13898"/>
            <p:cNvSpPr/>
            <p:nvPr/>
          </p:nvSpPr>
          <p:spPr>
            <a:xfrm>
              <a:off x="11593214" y="22839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9" name="object 13899"/>
            <p:cNvSpPr/>
            <p:nvPr/>
          </p:nvSpPr>
          <p:spPr>
            <a:xfrm>
              <a:off x="11593214" y="230372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0" name="object 13900"/>
            <p:cNvSpPr/>
            <p:nvPr/>
          </p:nvSpPr>
          <p:spPr>
            <a:xfrm>
              <a:off x="11593214" y="23829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1" name="object 13901"/>
            <p:cNvSpPr/>
            <p:nvPr/>
          </p:nvSpPr>
          <p:spPr>
            <a:xfrm>
              <a:off x="11593214" y="240275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2" name="object 13902"/>
            <p:cNvSpPr/>
            <p:nvPr/>
          </p:nvSpPr>
          <p:spPr>
            <a:xfrm>
              <a:off x="11593214" y="24819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3" name="object 13903"/>
            <p:cNvSpPr/>
            <p:nvPr/>
          </p:nvSpPr>
          <p:spPr>
            <a:xfrm>
              <a:off x="11593214" y="250177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4" name="object 13904"/>
            <p:cNvSpPr/>
            <p:nvPr/>
          </p:nvSpPr>
          <p:spPr>
            <a:xfrm>
              <a:off x="11571927" y="253989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5" name="object 13905"/>
            <p:cNvSpPr/>
            <p:nvPr/>
          </p:nvSpPr>
          <p:spPr>
            <a:xfrm>
              <a:off x="11560038" y="212944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6" name="object 13906"/>
            <p:cNvSpPr/>
            <p:nvPr/>
          </p:nvSpPr>
          <p:spPr>
            <a:xfrm>
              <a:off x="11560038" y="21096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7" name="object 13907"/>
            <p:cNvSpPr/>
            <p:nvPr/>
          </p:nvSpPr>
          <p:spPr>
            <a:xfrm>
              <a:off x="11560038" y="203043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8" name="object 13908"/>
            <p:cNvSpPr/>
            <p:nvPr/>
          </p:nvSpPr>
          <p:spPr>
            <a:xfrm>
              <a:off x="11560038" y="20106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9" name="object 13909"/>
            <p:cNvSpPr/>
            <p:nvPr/>
          </p:nvSpPr>
          <p:spPr>
            <a:xfrm>
              <a:off x="11560038" y="193141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0" name="object 13910"/>
            <p:cNvSpPr/>
            <p:nvPr/>
          </p:nvSpPr>
          <p:spPr>
            <a:xfrm>
              <a:off x="11560038" y="19116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1" name="object 13911"/>
            <p:cNvSpPr/>
            <p:nvPr/>
          </p:nvSpPr>
          <p:spPr>
            <a:xfrm>
              <a:off x="11564496" y="1896264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2" name="object 13912"/>
            <p:cNvSpPr/>
            <p:nvPr/>
          </p:nvSpPr>
          <p:spPr>
            <a:xfrm>
              <a:off x="11593214" y="1896264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7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3" name="object 13913"/>
            <p:cNvSpPr/>
            <p:nvPr/>
          </p:nvSpPr>
          <p:spPr>
            <a:xfrm>
              <a:off x="11593214" y="1946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4" name="object 13914"/>
            <p:cNvSpPr/>
            <p:nvPr/>
          </p:nvSpPr>
          <p:spPr>
            <a:xfrm>
              <a:off x="11593214" y="196656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5" name="object 13915"/>
            <p:cNvSpPr/>
            <p:nvPr/>
          </p:nvSpPr>
          <p:spPr>
            <a:xfrm>
              <a:off x="11593214" y="20457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6" name="object 13916"/>
            <p:cNvSpPr/>
            <p:nvPr/>
          </p:nvSpPr>
          <p:spPr>
            <a:xfrm>
              <a:off x="11593214" y="206558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7" name="object 13917"/>
            <p:cNvSpPr/>
            <p:nvPr/>
          </p:nvSpPr>
          <p:spPr>
            <a:xfrm>
              <a:off x="11593214" y="21448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8" name="object 13918"/>
            <p:cNvSpPr/>
            <p:nvPr/>
          </p:nvSpPr>
          <p:spPr>
            <a:xfrm>
              <a:off x="11593214" y="216460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9" name="object 13919"/>
            <p:cNvSpPr/>
            <p:nvPr/>
          </p:nvSpPr>
          <p:spPr>
            <a:xfrm>
              <a:off x="11560042" y="218886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0" name="object 13920"/>
            <p:cNvSpPr/>
            <p:nvPr/>
          </p:nvSpPr>
          <p:spPr>
            <a:xfrm>
              <a:off x="11560038" y="17774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1" name="object 13921"/>
            <p:cNvSpPr/>
            <p:nvPr/>
          </p:nvSpPr>
          <p:spPr>
            <a:xfrm>
              <a:off x="11560038" y="17576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2" name="object 13922"/>
            <p:cNvSpPr/>
            <p:nvPr/>
          </p:nvSpPr>
          <p:spPr>
            <a:xfrm>
              <a:off x="11560038" y="16784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3" name="object 13923"/>
            <p:cNvSpPr/>
            <p:nvPr/>
          </p:nvSpPr>
          <p:spPr>
            <a:xfrm>
              <a:off x="11560038" y="16586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4" name="object 13924"/>
            <p:cNvSpPr/>
            <p:nvPr/>
          </p:nvSpPr>
          <p:spPr>
            <a:xfrm>
              <a:off x="11560038" y="157939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5" name="object 13925"/>
            <p:cNvSpPr/>
            <p:nvPr/>
          </p:nvSpPr>
          <p:spPr>
            <a:xfrm>
              <a:off x="11560038" y="15596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6" name="object 13926"/>
            <p:cNvSpPr/>
            <p:nvPr/>
          </p:nvSpPr>
          <p:spPr>
            <a:xfrm>
              <a:off x="11560038" y="1537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7" name="object 13927"/>
            <p:cNvSpPr/>
            <p:nvPr/>
          </p:nvSpPr>
          <p:spPr>
            <a:xfrm>
              <a:off x="11560038" y="153732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8" name="object 13928"/>
            <p:cNvSpPr/>
            <p:nvPr/>
          </p:nvSpPr>
          <p:spPr>
            <a:xfrm>
              <a:off x="11593214" y="153732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9" name="object 13929"/>
            <p:cNvSpPr/>
            <p:nvPr/>
          </p:nvSpPr>
          <p:spPr>
            <a:xfrm>
              <a:off x="11593214" y="15808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0" name="object 13930"/>
            <p:cNvSpPr/>
            <p:nvPr/>
          </p:nvSpPr>
          <p:spPr>
            <a:xfrm>
              <a:off x="11593214" y="160069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1" name="object 13931"/>
            <p:cNvSpPr/>
            <p:nvPr/>
          </p:nvSpPr>
          <p:spPr>
            <a:xfrm>
              <a:off x="11593214" y="16799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2" name="object 13932"/>
            <p:cNvSpPr/>
            <p:nvPr/>
          </p:nvSpPr>
          <p:spPr>
            <a:xfrm>
              <a:off x="11593214" y="169971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3" name="object 13933"/>
            <p:cNvSpPr/>
            <p:nvPr/>
          </p:nvSpPr>
          <p:spPr>
            <a:xfrm>
              <a:off x="11593214" y="17789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4" name="object 13934"/>
            <p:cNvSpPr/>
            <p:nvPr/>
          </p:nvSpPr>
          <p:spPr>
            <a:xfrm>
              <a:off x="11593214" y="17987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5" name="object 13935"/>
            <p:cNvSpPr/>
            <p:nvPr/>
          </p:nvSpPr>
          <p:spPr>
            <a:xfrm>
              <a:off x="11571927" y="1836851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6" name="object 13936"/>
            <p:cNvSpPr/>
            <p:nvPr/>
          </p:nvSpPr>
          <p:spPr>
            <a:xfrm>
              <a:off x="11560038" y="143335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7" name="object 13937"/>
            <p:cNvSpPr/>
            <p:nvPr/>
          </p:nvSpPr>
          <p:spPr>
            <a:xfrm>
              <a:off x="11560038" y="14135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8" name="object 13938"/>
            <p:cNvSpPr/>
            <p:nvPr/>
          </p:nvSpPr>
          <p:spPr>
            <a:xfrm>
              <a:off x="11560038" y="133433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9" name="object 13939"/>
            <p:cNvSpPr/>
            <p:nvPr/>
          </p:nvSpPr>
          <p:spPr>
            <a:xfrm>
              <a:off x="11560038" y="1314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0" name="object 13940"/>
            <p:cNvSpPr/>
            <p:nvPr/>
          </p:nvSpPr>
          <p:spPr>
            <a:xfrm>
              <a:off x="11560038" y="123531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1" name="object 13941"/>
            <p:cNvSpPr/>
            <p:nvPr/>
          </p:nvSpPr>
          <p:spPr>
            <a:xfrm>
              <a:off x="11560038" y="1215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2" name="object 13942"/>
            <p:cNvSpPr/>
            <p:nvPr/>
          </p:nvSpPr>
          <p:spPr>
            <a:xfrm>
              <a:off x="11560038" y="11932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3" name="object 13943"/>
            <p:cNvSpPr/>
            <p:nvPr/>
          </p:nvSpPr>
          <p:spPr>
            <a:xfrm>
              <a:off x="11560038" y="119323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4" name="object 13944"/>
            <p:cNvSpPr/>
            <p:nvPr/>
          </p:nvSpPr>
          <p:spPr>
            <a:xfrm>
              <a:off x="11593214" y="119323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5" name="object 13945"/>
            <p:cNvSpPr/>
            <p:nvPr/>
          </p:nvSpPr>
          <p:spPr>
            <a:xfrm>
              <a:off x="11593214" y="12368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6" name="object 13946"/>
            <p:cNvSpPr/>
            <p:nvPr/>
          </p:nvSpPr>
          <p:spPr>
            <a:xfrm>
              <a:off x="11593214" y="125660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7" name="object 13947"/>
            <p:cNvSpPr/>
            <p:nvPr/>
          </p:nvSpPr>
          <p:spPr>
            <a:xfrm>
              <a:off x="11593214" y="13358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8" name="object 13948"/>
            <p:cNvSpPr/>
            <p:nvPr/>
          </p:nvSpPr>
          <p:spPr>
            <a:xfrm>
              <a:off x="11593214" y="13556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9" name="object 13949"/>
            <p:cNvSpPr/>
            <p:nvPr/>
          </p:nvSpPr>
          <p:spPr>
            <a:xfrm>
              <a:off x="11593214" y="14348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0" name="object 13950"/>
            <p:cNvSpPr/>
            <p:nvPr/>
          </p:nvSpPr>
          <p:spPr>
            <a:xfrm>
              <a:off x="11593214" y="145464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4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1" name="object 13951"/>
            <p:cNvSpPr/>
            <p:nvPr/>
          </p:nvSpPr>
          <p:spPr>
            <a:xfrm>
              <a:off x="11571927" y="149276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2" name="object 13952"/>
            <p:cNvSpPr/>
            <p:nvPr/>
          </p:nvSpPr>
          <p:spPr>
            <a:xfrm>
              <a:off x="11560038" y="107441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3" name="object 13953"/>
            <p:cNvSpPr/>
            <p:nvPr/>
          </p:nvSpPr>
          <p:spPr>
            <a:xfrm>
              <a:off x="11560038" y="10546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4" name="object 13954"/>
            <p:cNvSpPr/>
            <p:nvPr/>
          </p:nvSpPr>
          <p:spPr>
            <a:xfrm>
              <a:off x="11560038" y="97539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5" name="object 13955"/>
            <p:cNvSpPr/>
            <p:nvPr/>
          </p:nvSpPr>
          <p:spPr>
            <a:xfrm>
              <a:off x="11560038" y="9555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6" name="object 13956"/>
            <p:cNvSpPr/>
            <p:nvPr/>
          </p:nvSpPr>
          <p:spPr>
            <a:xfrm>
              <a:off x="11560038" y="87637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7" name="object 13957"/>
            <p:cNvSpPr/>
            <p:nvPr/>
          </p:nvSpPr>
          <p:spPr>
            <a:xfrm>
              <a:off x="11560038" y="8565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8" name="object 13958"/>
            <p:cNvSpPr/>
            <p:nvPr/>
          </p:nvSpPr>
          <p:spPr>
            <a:xfrm>
              <a:off x="11560038" y="8342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9" name="object 13959"/>
            <p:cNvSpPr/>
            <p:nvPr/>
          </p:nvSpPr>
          <p:spPr>
            <a:xfrm>
              <a:off x="11560038" y="83429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1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0" name="object 13960"/>
            <p:cNvSpPr/>
            <p:nvPr/>
          </p:nvSpPr>
          <p:spPr>
            <a:xfrm>
              <a:off x="11593214" y="83429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1" name="object 13961"/>
            <p:cNvSpPr/>
            <p:nvPr/>
          </p:nvSpPr>
          <p:spPr>
            <a:xfrm>
              <a:off x="11593214" y="8778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2" name="object 13962"/>
            <p:cNvSpPr/>
            <p:nvPr/>
          </p:nvSpPr>
          <p:spPr>
            <a:xfrm>
              <a:off x="11593214" y="89766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3" name="object 13963"/>
            <p:cNvSpPr/>
            <p:nvPr/>
          </p:nvSpPr>
          <p:spPr>
            <a:xfrm>
              <a:off x="11593214" y="9768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4" name="object 13964"/>
            <p:cNvSpPr/>
            <p:nvPr/>
          </p:nvSpPr>
          <p:spPr>
            <a:xfrm>
              <a:off x="11593214" y="99668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5" name="object 13965"/>
            <p:cNvSpPr/>
            <p:nvPr/>
          </p:nvSpPr>
          <p:spPr>
            <a:xfrm>
              <a:off x="11593214" y="10759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6" name="object 13966"/>
            <p:cNvSpPr/>
            <p:nvPr/>
          </p:nvSpPr>
          <p:spPr>
            <a:xfrm>
              <a:off x="11593214" y="109570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4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7" name="object 13967"/>
            <p:cNvSpPr/>
            <p:nvPr/>
          </p:nvSpPr>
          <p:spPr>
            <a:xfrm>
              <a:off x="11571927" y="113382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8" name="object 13968"/>
            <p:cNvSpPr/>
            <p:nvPr/>
          </p:nvSpPr>
          <p:spPr>
            <a:xfrm>
              <a:off x="16669877" y="248048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9" name="object 13969"/>
            <p:cNvSpPr/>
            <p:nvPr/>
          </p:nvSpPr>
          <p:spPr>
            <a:xfrm>
              <a:off x="16669877" y="24606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0" name="object 13970"/>
            <p:cNvSpPr/>
            <p:nvPr/>
          </p:nvSpPr>
          <p:spPr>
            <a:xfrm>
              <a:off x="16669877" y="238145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1" name="object 13971"/>
            <p:cNvSpPr/>
            <p:nvPr/>
          </p:nvSpPr>
          <p:spPr>
            <a:xfrm>
              <a:off x="16669877" y="23616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2" name="object 13972"/>
            <p:cNvSpPr/>
            <p:nvPr/>
          </p:nvSpPr>
          <p:spPr>
            <a:xfrm>
              <a:off x="16669877" y="22824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3" name="object 13973"/>
            <p:cNvSpPr/>
            <p:nvPr/>
          </p:nvSpPr>
          <p:spPr>
            <a:xfrm>
              <a:off x="16669877" y="22626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4" name="object 13974"/>
            <p:cNvSpPr/>
            <p:nvPr/>
          </p:nvSpPr>
          <p:spPr>
            <a:xfrm>
              <a:off x="16669877" y="22403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5" name="object 13975"/>
            <p:cNvSpPr/>
            <p:nvPr/>
          </p:nvSpPr>
          <p:spPr>
            <a:xfrm>
              <a:off x="16669877" y="224035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6" name="object 13976"/>
            <p:cNvSpPr/>
            <p:nvPr/>
          </p:nvSpPr>
          <p:spPr>
            <a:xfrm>
              <a:off x="16703043" y="224035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7" name="object 13977"/>
            <p:cNvSpPr/>
            <p:nvPr/>
          </p:nvSpPr>
          <p:spPr>
            <a:xfrm>
              <a:off x="16703043" y="22839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8" name="object 13978"/>
            <p:cNvSpPr/>
            <p:nvPr/>
          </p:nvSpPr>
          <p:spPr>
            <a:xfrm>
              <a:off x="16703043" y="230372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9" name="object 13979"/>
            <p:cNvSpPr/>
            <p:nvPr/>
          </p:nvSpPr>
          <p:spPr>
            <a:xfrm>
              <a:off x="16703043" y="23829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0" name="object 13980"/>
            <p:cNvSpPr/>
            <p:nvPr/>
          </p:nvSpPr>
          <p:spPr>
            <a:xfrm>
              <a:off x="16703043" y="240275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1" name="object 13981"/>
            <p:cNvSpPr/>
            <p:nvPr/>
          </p:nvSpPr>
          <p:spPr>
            <a:xfrm>
              <a:off x="16703043" y="24819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2" name="object 13982"/>
            <p:cNvSpPr/>
            <p:nvPr/>
          </p:nvSpPr>
          <p:spPr>
            <a:xfrm>
              <a:off x="16703043" y="250177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3" name="object 13983"/>
            <p:cNvSpPr/>
            <p:nvPr/>
          </p:nvSpPr>
          <p:spPr>
            <a:xfrm>
              <a:off x="16681756" y="253989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4" name="object 13984"/>
            <p:cNvSpPr/>
            <p:nvPr/>
          </p:nvSpPr>
          <p:spPr>
            <a:xfrm>
              <a:off x="16669877" y="213638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5" name="object 13985"/>
            <p:cNvSpPr/>
            <p:nvPr/>
          </p:nvSpPr>
          <p:spPr>
            <a:xfrm>
              <a:off x="16669877" y="21165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6" name="object 13986"/>
            <p:cNvSpPr/>
            <p:nvPr/>
          </p:nvSpPr>
          <p:spPr>
            <a:xfrm>
              <a:off x="16669877" y="203736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7" name="object 13987"/>
            <p:cNvSpPr/>
            <p:nvPr/>
          </p:nvSpPr>
          <p:spPr>
            <a:xfrm>
              <a:off x="16669877" y="20175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8" name="object 13988"/>
            <p:cNvSpPr/>
            <p:nvPr/>
          </p:nvSpPr>
          <p:spPr>
            <a:xfrm>
              <a:off x="16669877" y="193834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9" name="object 13989"/>
            <p:cNvSpPr/>
            <p:nvPr/>
          </p:nvSpPr>
          <p:spPr>
            <a:xfrm>
              <a:off x="16669877" y="19185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0" name="object 13990"/>
            <p:cNvSpPr/>
            <p:nvPr/>
          </p:nvSpPr>
          <p:spPr>
            <a:xfrm>
              <a:off x="16669877" y="18962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1" name="object 13991"/>
            <p:cNvSpPr/>
            <p:nvPr/>
          </p:nvSpPr>
          <p:spPr>
            <a:xfrm>
              <a:off x="16669877" y="189626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2" name="object 13992"/>
            <p:cNvSpPr/>
            <p:nvPr/>
          </p:nvSpPr>
          <p:spPr>
            <a:xfrm>
              <a:off x="16703043" y="189626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3" name="object 13993"/>
            <p:cNvSpPr/>
            <p:nvPr/>
          </p:nvSpPr>
          <p:spPr>
            <a:xfrm>
              <a:off x="16703043" y="1939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4" name="object 13994"/>
            <p:cNvSpPr/>
            <p:nvPr/>
          </p:nvSpPr>
          <p:spPr>
            <a:xfrm>
              <a:off x="16703043" y="195963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5" name="object 13995"/>
            <p:cNvSpPr/>
            <p:nvPr/>
          </p:nvSpPr>
          <p:spPr>
            <a:xfrm>
              <a:off x="16703043" y="20388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6" name="object 13996"/>
            <p:cNvSpPr/>
            <p:nvPr/>
          </p:nvSpPr>
          <p:spPr>
            <a:xfrm>
              <a:off x="16703043" y="20586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7" name="object 13997"/>
            <p:cNvSpPr/>
            <p:nvPr/>
          </p:nvSpPr>
          <p:spPr>
            <a:xfrm>
              <a:off x="16703043" y="21378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8" name="object 13998"/>
            <p:cNvSpPr/>
            <p:nvPr/>
          </p:nvSpPr>
          <p:spPr>
            <a:xfrm>
              <a:off x="16703043" y="215767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9" name="object 13999"/>
            <p:cNvSpPr/>
            <p:nvPr/>
          </p:nvSpPr>
          <p:spPr>
            <a:xfrm>
              <a:off x="16681756" y="219579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0" name="object 14000"/>
            <p:cNvSpPr/>
            <p:nvPr/>
          </p:nvSpPr>
          <p:spPr>
            <a:xfrm>
              <a:off x="16669877" y="177744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1" name="object 14001"/>
            <p:cNvSpPr/>
            <p:nvPr/>
          </p:nvSpPr>
          <p:spPr>
            <a:xfrm>
              <a:off x="16669877" y="17576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2" name="object 14002"/>
            <p:cNvSpPr/>
            <p:nvPr/>
          </p:nvSpPr>
          <p:spPr>
            <a:xfrm>
              <a:off x="16669877" y="16784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3" name="object 14003"/>
            <p:cNvSpPr/>
            <p:nvPr/>
          </p:nvSpPr>
          <p:spPr>
            <a:xfrm>
              <a:off x="16669877" y="16586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4" name="object 14004"/>
            <p:cNvSpPr/>
            <p:nvPr/>
          </p:nvSpPr>
          <p:spPr>
            <a:xfrm>
              <a:off x="16669877" y="157939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5" name="object 14005"/>
            <p:cNvSpPr/>
            <p:nvPr/>
          </p:nvSpPr>
          <p:spPr>
            <a:xfrm>
              <a:off x="16669877" y="15596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6" name="object 14006"/>
            <p:cNvSpPr/>
            <p:nvPr/>
          </p:nvSpPr>
          <p:spPr>
            <a:xfrm>
              <a:off x="16669877" y="1537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7" name="object 14007"/>
            <p:cNvSpPr/>
            <p:nvPr/>
          </p:nvSpPr>
          <p:spPr>
            <a:xfrm>
              <a:off x="16669877" y="153732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8" name="object 14008"/>
            <p:cNvSpPr/>
            <p:nvPr/>
          </p:nvSpPr>
          <p:spPr>
            <a:xfrm>
              <a:off x="16703043" y="153732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9" name="object 14009"/>
            <p:cNvSpPr/>
            <p:nvPr/>
          </p:nvSpPr>
          <p:spPr>
            <a:xfrm>
              <a:off x="16703043" y="15808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0" name="object 14010"/>
            <p:cNvSpPr/>
            <p:nvPr/>
          </p:nvSpPr>
          <p:spPr>
            <a:xfrm>
              <a:off x="16703043" y="160069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1" name="object 14011"/>
            <p:cNvSpPr/>
            <p:nvPr/>
          </p:nvSpPr>
          <p:spPr>
            <a:xfrm>
              <a:off x="16703043" y="16799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2" name="object 14012"/>
            <p:cNvSpPr/>
            <p:nvPr/>
          </p:nvSpPr>
          <p:spPr>
            <a:xfrm>
              <a:off x="16703043" y="169971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3" name="object 14013"/>
            <p:cNvSpPr/>
            <p:nvPr/>
          </p:nvSpPr>
          <p:spPr>
            <a:xfrm>
              <a:off x="16703043" y="17789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4" name="object 14014"/>
            <p:cNvSpPr/>
            <p:nvPr/>
          </p:nvSpPr>
          <p:spPr>
            <a:xfrm>
              <a:off x="16703043" y="17987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5" name="object 14015"/>
            <p:cNvSpPr/>
            <p:nvPr/>
          </p:nvSpPr>
          <p:spPr>
            <a:xfrm>
              <a:off x="16681756" y="1836851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6" name="object 14016"/>
            <p:cNvSpPr/>
            <p:nvPr/>
          </p:nvSpPr>
          <p:spPr>
            <a:xfrm>
              <a:off x="16669877" y="143335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7" name="object 14017"/>
            <p:cNvSpPr/>
            <p:nvPr/>
          </p:nvSpPr>
          <p:spPr>
            <a:xfrm>
              <a:off x="16669877" y="14135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8" name="object 14018"/>
            <p:cNvSpPr/>
            <p:nvPr/>
          </p:nvSpPr>
          <p:spPr>
            <a:xfrm>
              <a:off x="16669877" y="133433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9" name="object 14019"/>
            <p:cNvSpPr/>
            <p:nvPr/>
          </p:nvSpPr>
          <p:spPr>
            <a:xfrm>
              <a:off x="16669877" y="1314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0" name="object 14020"/>
            <p:cNvSpPr/>
            <p:nvPr/>
          </p:nvSpPr>
          <p:spPr>
            <a:xfrm>
              <a:off x="16669877" y="123531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1" name="object 14021"/>
            <p:cNvSpPr/>
            <p:nvPr/>
          </p:nvSpPr>
          <p:spPr>
            <a:xfrm>
              <a:off x="16669877" y="1215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2" name="object 14022"/>
            <p:cNvSpPr/>
            <p:nvPr/>
          </p:nvSpPr>
          <p:spPr>
            <a:xfrm>
              <a:off x="16669877" y="11932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3" name="object 14023"/>
            <p:cNvSpPr/>
            <p:nvPr/>
          </p:nvSpPr>
          <p:spPr>
            <a:xfrm>
              <a:off x="16669877" y="119323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4" name="object 14024"/>
            <p:cNvSpPr/>
            <p:nvPr/>
          </p:nvSpPr>
          <p:spPr>
            <a:xfrm>
              <a:off x="16703043" y="1193236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5" name="object 14025"/>
            <p:cNvSpPr/>
            <p:nvPr/>
          </p:nvSpPr>
          <p:spPr>
            <a:xfrm>
              <a:off x="16703043" y="12368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6" name="object 14026"/>
            <p:cNvSpPr/>
            <p:nvPr/>
          </p:nvSpPr>
          <p:spPr>
            <a:xfrm>
              <a:off x="16703043" y="1256608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7" name="object 14027"/>
            <p:cNvSpPr/>
            <p:nvPr/>
          </p:nvSpPr>
          <p:spPr>
            <a:xfrm>
              <a:off x="16703043" y="13358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8" name="object 14028"/>
            <p:cNvSpPr/>
            <p:nvPr/>
          </p:nvSpPr>
          <p:spPr>
            <a:xfrm>
              <a:off x="16703043" y="13556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9" name="object 14029"/>
            <p:cNvSpPr/>
            <p:nvPr/>
          </p:nvSpPr>
          <p:spPr>
            <a:xfrm>
              <a:off x="16703043" y="14348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0" name="object 14030"/>
            <p:cNvSpPr/>
            <p:nvPr/>
          </p:nvSpPr>
          <p:spPr>
            <a:xfrm>
              <a:off x="16703043" y="145464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4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1" name="object 14031"/>
            <p:cNvSpPr/>
            <p:nvPr/>
          </p:nvSpPr>
          <p:spPr>
            <a:xfrm>
              <a:off x="16681756" y="149276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2" name="object 14032"/>
            <p:cNvSpPr/>
            <p:nvPr/>
          </p:nvSpPr>
          <p:spPr>
            <a:xfrm>
              <a:off x="16669877" y="107441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3" name="object 14033"/>
            <p:cNvSpPr/>
            <p:nvPr/>
          </p:nvSpPr>
          <p:spPr>
            <a:xfrm>
              <a:off x="16669877" y="10546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4" name="object 14034"/>
            <p:cNvSpPr/>
            <p:nvPr/>
          </p:nvSpPr>
          <p:spPr>
            <a:xfrm>
              <a:off x="16669877" y="97539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5" name="object 14035"/>
            <p:cNvSpPr/>
            <p:nvPr/>
          </p:nvSpPr>
          <p:spPr>
            <a:xfrm>
              <a:off x="16669877" y="9555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6" name="object 14036"/>
            <p:cNvSpPr/>
            <p:nvPr/>
          </p:nvSpPr>
          <p:spPr>
            <a:xfrm>
              <a:off x="16669877" y="87637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7" name="object 14037"/>
            <p:cNvSpPr/>
            <p:nvPr/>
          </p:nvSpPr>
          <p:spPr>
            <a:xfrm>
              <a:off x="16669877" y="8565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8" name="object 14038"/>
            <p:cNvSpPr/>
            <p:nvPr/>
          </p:nvSpPr>
          <p:spPr>
            <a:xfrm>
              <a:off x="16669877" y="8342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9" name="object 14039"/>
            <p:cNvSpPr/>
            <p:nvPr/>
          </p:nvSpPr>
          <p:spPr>
            <a:xfrm>
              <a:off x="16669877" y="83429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0" name="object 14040"/>
            <p:cNvSpPr/>
            <p:nvPr/>
          </p:nvSpPr>
          <p:spPr>
            <a:xfrm>
              <a:off x="16703043" y="834295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1" name="object 14041"/>
            <p:cNvSpPr/>
            <p:nvPr/>
          </p:nvSpPr>
          <p:spPr>
            <a:xfrm>
              <a:off x="16703043" y="8778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2" name="object 14042"/>
            <p:cNvSpPr/>
            <p:nvPr/>
          </p:nvSpPr>
          <p:spPr>
            <a:xfrm>
              <a:off x="16703043" y="89766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3" name="object 14043"/>
            <p:cNvSpPr/>
            <p:nvPr/>
          </p:nvSpPr>
          <p:spPr>
            <a:xfrm>
              <a:off x="16703043" y="9768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4" name="object 14044"/>
            <p:cNvSpPr/>
            <p:nvPr/>
          </p:nvSpPr>
          <p:spPr>
            <a:xfrm>
              <a:off x="16703043" y="99668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5" name="object 14045"/>
            <p:cNvSpPr/>
            <p:nvPr/>
          </p:nvSpPr>
          <p:spPr>
            <a:xfrm>
              <a:off x="16703043" y="10759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6" name="object 14046"/>
            <p:cNvSpPr/>
            <p:nvPr/>
          </p:nvSpPr>
          <p:spPr>
            <a:xfrm>
              <a:off x="16703043" y="1095703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4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7" name="object 14047"/>
            <p:cNvSpPr/>
            <p:nvPr/>
          </p:nvSpPr>
          <p:spPr>
            <a:xfrm>
              <a:off x="16681756" y="1133824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2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8" name="object 14048"/>
            <p:cNvSpPr/>
            <p:nvPr/>
          </p:nvSpPr>
          <p:spPr>
            <a:xfrm>
              <a:off x="1199720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9" name="object 14049"/>
            <p:cNvSpPr/>
            <p:nvPr/>
          </p:nvSpPr>
          <p:spPr>
            <a:xfrm>
              <a:off x="1207642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0" name="object 14050"/>
            <p:cNvSpPr/>
            <p:nvPr/>
          </p:nvSpPr>
          <p:spPr>
            <a:xfrm>
              <a:off x="1209622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1" name="object 14051"/>
            <p:cNvSpPr/>
            <p:nvPr/>
          </p:nvSpPr>
          <p:spPr>
            <a:xfrm>
              <a:off x="12175440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2" name="object 14052"/>
            <p:cNvSpPr/>
            <p:nvPr/>
          </p:nvSpPr>
          <p:spPr>
            <a:xfrm>
              <a:off x="12195243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3" name="object 14053"/>
            <p:cNvSpPr/>
            <p:nvPr/>
          </p:nvSpPr>
          <p:spPr>
            <a:xfrm>
              <a:off x="1227445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4" name="object 14054"/>
            <p:cNvSpPr/>
            <p:nvPr/>
          </p:nvSpPr>
          <p:spPr>
            <a:xfrm>
              <a:off x="12294263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5" name="object 14055"/>
            <p:cNvSpPr/>
            <p:nvPr/>
          </p:nvSpPr>
          <p:spPr>
            <a:xfrm>
              <a:off x="12304659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6" name="object 14056"/>
            <p:cNvSpPr/>
            <p:nvPr/>
          </p:nvSpPr>
          <p:spPr>
            <a:xfrm>
              <a:off x="12288816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7" name="object 14057"/>
            <p:cNvSpPr/>
            <p:nvPr/>
          </p:nvSpPr>
          <p:spPr>
            <a:xfrm>
              <a:off x="12269011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8" name="object 14058"/>
            <p:cNvSpPr/>
            <p:nvPr/>
          </p:nvSpPr>
          <p:spPr>
            <a:xfrm>
              <a:off x="12189797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9" name="object 14059"/>
            <p:cNvSpPr/>
            <p:nvPr/>
          </p:nvSpPr>
          <p:spPr>
            <a:xfrm>
              <a:off x="1216999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0" name="object 14060"/>
            <p:cNvSpPr/>
            <p:nvPr/>
          </p:nvSpPr>
          <p:spPr>
            <a:xfrm>
              <a:off x="1209077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1" name="object 14061"/>
            <p:cNvSpPr/>
            <p:nvPr/>
          </p:nvSpPr>
          <p:spPr>
            <a:xfrm>
              <a:off x="1207097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2" name="object 14062"/>
            <p:cNvSpPr/>
            <p:nvPr/>
          </p:nvSpPr>
          <p:spPr>
            <a:xfrm>
              <a:off x="11997204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3" name="object 14063"/>
            <p:cNvSpPr/>
            <p:nvPr/>
          </p:nvSpPr>
          <p:spPr>
            <a:xfrm>
              <a:off x="11997206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4" name="object 14064"/>
            <p:cNvSpPr/>
            <p:nvPr/>
          </p:nvSpPr>
          <p:spPr>
            <a:xfrm>
              <a:off x="11997206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5" name="object 14065"/>
            <p:cNvSpPr/>
            <p:nvPr/>
          </p:nvSpPr>
          <p:spPr>
            <a:xfrm>
              <a:off x="1271607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6" name="object 14066"/>
            <p:cNvSpPr/>
            <p:nvPr/>
          </p:nvSpPr>
          <p:spPr>
            <a:xfrm>
              <a:off x="12795293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7" name="object 14067"/>
            <p:cNvSpPr/>
            <p:nvPr/>
          </p:nvSpPr>
          <p:spPr>
            <a:xfrm>
              <a:off x="1281509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8" name="object 14068"/>
            <p:cNvSpPr/>
            <p:nvPr/>
          </p:nvSpPr>
          <p:spPr>
            <a:xfrm>
              <a:off x="12894314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9" name="object 14069"/>
            <p:cNvSpPr/>
            <p:nvPr/>
          </p:nvSpPr>
          <p:spPr>
            <a:xfrm>
              <a:off x="1291411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0" name="object 14070"/>
            <p:cNvSpPr/>
            <p:nvPr/>
          </p:nvSpPr>
          <p:spPr>
            <a:xfrm>
              <a:off x="12993334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1" name="object 14071"/>
            <p:cNvSpPr/>
            <p:nvPr/>
          </p:nvSpPr>
          <p:spPr>
            <a:xfrm>
              <a:off x="13013134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2" name="object 14072"/>
            <p:cNvSpPr/>
            <p:nvPr/>
          </p:nvSpPr>
          <p:spPr>
            <a:xfrm>
              <a:off x="13023532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3" name="object 14073"/>
            <p:cNvSpPr/>
            <p:nvPr/>
          </p:nvSpPr>
          <p:spPr>
            <a:xfrm>
              <a:off x="13007689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4" name="object 14074"/>
            <p:cNvSpPr/>
            <p:nvPr/>
          </p:nvSpPr>
          <p:spPr>
            <a:xfrm>
              <a:off x="1298788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5" name="object 14075"/>
            <p:cNvSpPr/>
            <p:nvPr/>
          </p:nvSpPr>
          <p:spPr>
            <a:xfrm>
              <a:off x="12908660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6" name="object 14076"/>
            <p:cNvSpPr/>
            <p:nvPr/>
          </p:nvSpPr>
          <p:spPr>
            <a:xfrm>
              <a:off x="1288886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7" name="object 14077"/>
            <p:cNvSpPr/>
            <p:nvPr/>
          </p:nvSpPr>
          <p:spPr>
            <a:xfrm>
              <a:off x="12809649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8" name="object 14078"/>
            <p:cNvSpPr/>
            <p:nvPr/>
          </p:nvSpPr>
          <p:spPr>
            <a:xfrm>
              <a:off x="1278984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9" name="object 14079"/>
            <p:cNvSpPr/>
            <p:nvPr/>
          </p:nvSpPr>
          <p:spPr>
            <a:xfrm>
              <a:off x="12716077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0" name="object 14080"/>
            <p:cNvSpPr/>
            <p:nvPr/>
          </p:nvSpPr>
          <p:spPr>
            <a:xfrm>
              <a:off x="12716079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1" name="object 14081"/>
            <p:cNvSpPr/>
            <p:nvPr/>
          </p:nvSpPr>
          <p:spPr>
            <a:xfrm>
              <a:off x="12716079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2" name="object 14082"/>
            <p:cNvSpPr/>
            <p:nvPr/>
          </p:nvSpPr>
          <p:spPr>
            <a:xfrm>
              <a:off x="1308293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3" name="object 14083"/>
            <p:cNvSpPr/>
            <p:nvPr/>
          </p:nvSpPr>
          <p:spPr>
            <a:xfrm>
              <a:off x="1316215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4" name="object 14084"/>
            <p:cNvSpPr/>
            <p:nvPr/>
          </p:nvSpPr>
          <p:spPr>
            <a:xfrm>
              <a:off x="1318196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5" name="object 14085"/>
            <p:cNvSpPr/>
            <p:nvPr/>
          </p:nvSpPr>
          <p:spPr>
            <a:xfrm>
              <a:off x="13261169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6" name="object 14086"/>
            <p:cNvSpPr/>
            <p:nvPr/>
          </p:nvSpPr>
          <p:spPr>
            <a:xfrm>
              <a:off x="13280981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7" name="object 14087"/>
            <p:cNvSpPr/>
            <p:nvPr/>
          </p:nvSpPr>
          <p:spPr>
            <a:xfrm>
              <a:off x="13360190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8" name="object 14088"/>
            <p:cNvSpPr/>
            <p:nvPr/>
          </p:nvSpPr>
          <p:spPr>
            <a:xfrm>
              <a:off x="13379991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9" name="object 14089"/>
            <p:cNvSpPr/>
            <p:nvPr/>
          </p:nvSpPr>
          <p:spPr>
            <a:xfrm>
              <a:off x="13390388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0" name="object 14090"/>
            <p:cNvSpPr/>
            <p:nvPr/>
          </p:nvSpPr>
          <p:spPr>
            <a:xfrm>
              <a:off x="13374556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1" name="object 14091"/>
            <p:cNvSpPr/>
            <p:nvPr/>
          </p:nvSpPr>
          <p:spPr>
            <a:xfrm>
              <a:off x="13354749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2" name="object 14092"/>
            <p:cNvSpPr/>
            <p:nvPr/>
          </p:nvSpPr>
          <p:spPr>
            <a:xfrm>
              <a:off x="1327552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3" name="object 14093"/>
            <p:cNvSpPr/>
            <p:nvPr/>
          </p:nvSpPr>
          <p:spPr>
            <a:xfrm>
              <a:off x="13255729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4" name="object 14094"/>
            <p:cNvSpPr/>
            <p:nvPr/>
          </p:nvSpPr>
          <p:spPr>
            <a:xfrm>
              <a:off x="13176502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5" name="object 14095"/>
            <p:cNvSpPr/>
            <p:nvPr/>
          </p:nvSpPr>
          <p:spPr>
            <a:xfrm>
              <a:off x="1315670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6" name="object 14096"/>
            <p:cNvSpPr/>
            <p:nvPr/>
          </p:nvSpPr>
          <p:spPr>
            <a:xfrm>
              <a:off x="13082939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7" name="object 14097"/>
            <p:cNvSpPr/>
            <p:nvPr/>
          </p:nvSpPr>
          <p:spPr>
            <a:xfrm>
              <a:off x="13082939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8" name="object 14098"/>
            <p:cNvSpPr/>
            <p:nvPr/>
          </p:nvSpPr>
          <p:spPr>
            <a:xfrm>
              <a:off x="13082939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9" name="object 14099"/>
            <p:cNvSpPr/>
            <p:nvPr/>
          </p:nvSpPr>
          <p:spPr>
            <a:xfrm>
              <a:off x="1343494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0" name="object 14100"/>
            <p:cNvSpPr/>
            <p:nvPr/>
          </p:nvSpPr>
          <p:spPr>
            <a:xfrm>
              <a:off x="1351416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1" name="object 14101"/>
            <p:cNvSpPr/>
            <p:nvPr/>
          </p:nvSpPr>
          <p:spPr>
            <a:xfrm>
              <a:off x="1353396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2" name="object 14102"/>
            <p:cNvSpPr/>
            <p:nvPr/>
          </p:nvSpPr>
          <p:spPr>
            <a:xfrm>
              <a:off x="1361318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3" name="object 14103"/>
            <p:cNvSpPr/>
            <p:nvPr/>
          </p:nvSpPr>
          <p:spPr>
            <a:xfrm>
              <a:off x="13632988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4" name="object 14104"/>
            <p:cNvSpPr/>
            <p:nvPr/>
          </p:nvSpPr>
          <p:spPr>
            <a:xfrm>
              <a:off x="1371219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5" name="object 14105"/>
            <p:cNvSpPr/>
            <p:nvPr/>
          </p:nvSpPr>
          <p:spPr>
            <a:xfrm>
              <a:off x="13732009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6" name="object 14106"/>
            <p:cNvSpPr/>
            <p:nvPr/>
          </p:nvSpPr>
          <p:spPr>
            <a:xfrm>
              <a:off x="13742405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7" name="object 14107"/>
            <p:cNvSpPr/>
            <p:nvPr/>
          </p:nvSpPr>
          <p:spPr>
            <a:xfrm>
              <a:off x="13726563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8" name="object 14108"/>
            <p:cNvSpPr/>
            <p:nvPr/>
          </p:nvSpPr>
          <p:spPr>
            <a:xfrm>
              <a:off x="1370675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9" name="object 14109"/>
            <p:cNvSpPr/>
            <p:nvPr/>
          </p:nvSpPr>
          <p:spPr>
            <a:xfrm>
              <a:off x="13627532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0" name="object 14110"/>
            <p:cNvSpPr/>
            <p:nvPr/>
          </p:nvSpPr>
          <p:spPr>
            <a:xfrm>
              <a:off x="13607736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1" name="object 14111"/>
            <p:cNvSpPr/>
            <p:nvPr/>
          </p:nvSpPr>
          <p:spPr>
            <a:xfrm>
              <a:off x="13528512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2" name="object 14112"/>
            <p:cNvSpPr/>
            <p:nvPr/>
          </p:nvSpPr>
          <p:spPr>
            <a:xfrm>
              <a:off x="1350871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3" name="object 14113"/>
            <p:cNvSpPr/>
            <p:nvPr/>
          </p:nvSpPr>
          <p:spPr>
            <a:xfrm>
              <a:off x="13434947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4" name="object 14114"/>
            <p:cNvSpPr/>
            <p:nvPr/>
          </p:nvSpPr>
          <p:spPr>
            <a:xfrm>
              <a:off x="13434949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5" name="object 14115"/>
            <p:cNvSpPr/>
            <p:nvPr/>
          </p:nvSpPr>
          <p:spPr>
            <a:xfrm>
              <a:off x="13434949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6" name="object 14116"/>
            <p:cNvSpPr/>
            <p:nvPr/>
          </p:nvSpPr>
          <p:spPr>
            <a:xfrm>
              <a:off x="13801813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7" name="object 14117"/>
            <p:cNvSpPr/>
            <p:nvPr/>
          </p:nvSpPr>
          <p:spPr>
            <a:xfrm>
              <a:off x="13881029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8" name="object 14118"/>
            <p:cNvSpPr/>
            <p:nvPr/>
          </p:nvSpPr>
          <p:spPr>
            <a:xfrm>
              <a:off x="13900832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9" name="object 14119"/>
            <p:cNvSpPr/>
            <p:nvPr/>
          </p:nvSpPr>
          <p:spPr>
            <a:xfrm>
              <a:off x="1398004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0" name="object 14120"/>
            <p:cNvSpPr/>
            <p:nvPr/>
          </p:nvSpPr>
          <p:spPr>
            <a:xfrm>
              <a:off x="1399984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1" name="object 14121"/>
            <p:cNvSpPr/>
            <p:nvPr/>
          </p:nvSpPr>
          <p:spPr>
            <a:xfrm>
              <a:off x="1407906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2" name="object 14122"/>
            <p:cNvSpPr/>
            <p:nvPr/>
          </p:nvSpPr>
          <p:spPr>
            <a:xfrm>
              <a:off x="14098866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3" name="object 14123"/>
            <p:cNvSpPr/>
            <p:nvPr/>
          </p:nvSpPr>
          <p:spPr>
            <a:xfrm>
              <a:off x="14109261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4" name="object 14124"/>
            <p:cNvSpPr/>
            <p:nvPr/>
          </p:nvSpPr>
          <p:spPr>
            <a:xfrm>
              <a:off x="14093429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5" name="object 14125"/>
            <p:cNvSpPr/>
            <p:nvPr/>
          </p:nvSpPr>
          <p:spPr>
            <a:xfrm>
              <a:off x="14073613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6" name="object 14126"/>
            <p:cNvSpPr/>
            <p:nvPr/>
          </p:nvSpPr>
          <p:spPr>
            <a:xfrm>
              <a:off x="13994399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7" name="object 14127"/>
            <p:cNvSpPr/>
            <p:nvPr/>
          </p:nvSpPr>
          <p:spPr>
            <a:xfrm>
              <a:off x="1397460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8" name="object 14128"/>
            <p:cNvSpPr/>
            <p:nvPr/>
          </p:nvSpPr>
          <p:spPr>
            <a:xfrm>
              <a:off x="13895377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9" name="object 14129"/>
            <p:cNvSpPr/>
            <p:nvPr/>
          </p:nvSpPr>
          <p:spPr>
            <a:xfrm>
              <a:off x="1387558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0" name="object 14130"/>
            <p:cNvSpPr/>
            <p:nvPr/>
          </p:nvSpPr>
          <p:spPr>
            <a:xfrm>
              <a:off x="13801811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1" name="object 14131"/>
            <p:cNvSpPr/>
            <p:nvPr/>
          </p:nvSpPr>
          <p:spPr>
            <a:xfrm>
              <a:off x="13801813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2" name="object 14132"/>
            <p:cNvSpPr/>
            <p:nvPr/>
          </p:nvSpPr>
          <p:spPr>
            <a:xfrm>
              <a:off x="13801813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3" name="object 14133"/>
            <p:cNvSpPr/>
            <p:nvPr/>
          </p:nvSpPr>
          <p:spPr>
            <a:xfrm>
              <a:off x="1415382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4" name="object 14134"/>
            <p:cNvSpPr/>
            <p:nvPr/>
          </p:nvSpPr>
          <p:spPr>
            <a:xfrm>
              <a:off x="14233038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5" name="object 14135"/>
            <p:cNvSpPr/>
            <p:nvPr/>
          </p:nvSpPr>
          <p:spPr>
            <a:xfrm>
              <a:off x="1425284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6" name="object 14136"/>
            <p:cNvSpPr/>
            <p:nvPr/>
          </p:nvSpPr>
          <p:spPr>
            <a:xfrm>
              <a:off x="1433205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7" name="object 14137"/>
            <p:cNvSpPr/>
            <p:nvPr/>
          </p:nvSpPr>
          <p:spPr>
            <a:xfrm>
              <a:off x="14351861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8" name="object 14138"/>
            <p:cNvSpPr/>
            <p:nvPr/>
          </p:nvSpPr>
          <p:spPr>
            <a:xfrm>
              <a:off x="14431070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9" name="object 14139"/>
            <p:cNvSpPr/>
            <p:nvPr/>
          </p:nvSpPr>
          <p:spPr>
            <a:xfrm>
              <a:off x="14450874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0" name="object 14140"/>
            <p:cNvSpPr/>
            <p:nvPr/>
          </p:nvSpPr>
          <p:spPr>
            <a:xfrm>
              <a:off x="14461270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1" name="object 14141"/>
            <p:cNvSpPr/>
            <p:nvPr/>
          </p:nvSpPr>
          <p:spPr>
            <a:xfrm>
              <a:off x="14445438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2" name="object 14142"/>
            <p:cNvSpPr/>
            <p:nvPr/>
          </p:nvSpPr>
          <p:spPr>
            <a:xfrm>
              <a:off x="14425631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3" name="object 14143"/>
            <p:cNvSpPr/>
            <p:nvPr/>
          </p:nvSpPr>
          <p:spPr>
            <a:xfrm>
              <a:off x="1434640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4" name="object 14144"/>
            <p:cNvSpPr/>
            <p:nvPr/>
          </p:nvSpPr>
          <p:spPr>
            <a:xfrm>
              <a:off x="1432661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5" name="object 14145"/>
            <p:cNvSpPr/>
            <p:nvPr/>
          </p:nvSpPr>
          <p:spPr>
            <a:xfrm>
              <a:off x="1424738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6" name="object 14146"/>
            <p:cNvSpPr/>
            <p:nvPr/>
          </p:nvSpPr>
          <p:spPr>
            <a:xfrm>
              <a:off x="1422758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7" name="object 14147"/>
            <p:cNvSpPr/>
            <p:nvPr/>
          </p:nvSpPr>
          <p:spPr>
            <a:xfrm>
              <a:off x="14153820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8" name="object 14148"/>
            <p:cNvSpPr/>
            <p:nvPr/>
          </p:nvSpPr>
          <p:spPr>
            <a:xfrm>
              <a:off x="14153820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9" name="object 14149"/>
            <p:cNvSpPr/>
            <p:nvPr/>
          </p:nvSpPr>
          <p:spPr>
            <a:xfrm>
              <a:off x="14153820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0" name="object 14150"/>
            <p:cNvSpPr/>
            <p:nvPr/>
          </p:nvSpPr>
          <p:spPr>
            <a:xfrm>
              <a:off x="1452068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1" name="object 14151"/>
            <p:cNvSpPr/>
            <p:nvPr/>
          </p:nvSpPr>
          <p:spPr>
            <a:xfrm>
              <a:off x="14599904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2" name="object 14152"/>
            <p:cNvSpPr/>
            <p:nvPr/>
          </p:nvSpPr>
          <p:spPr>
            <a:xfrm>
              <a:off x="1461970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3" name="object 14153"/>
            <p:cNvSpPr/>
            <p:nvPr/>
          </p:nvSpPr>
          <p:spPr>
            <a:xfrm>
              <a:off x="1469891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4" name="object 14154"/>
            <p:cNvSpPr/>
            <p:nvPr/>
          </p:nvSpPr>
          <p:spPr>
            <a:xfrm>
              <a:off x="14718718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5" name="object 14155"/>
            <p:cNvSpPr/>
            <p:nvPr/>
          </p:nvSpPr>
          <p:spPr>
            <a:xfrm>
              <a:off x="1479793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6" name="object 14156"/>
            <p:cNvSpPr/>
            <p:nvPr/>
          </p:nvSpPr>
          <p:spPr>
            <a:xfrm>
              <a:off x="14817737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7" name="object 14157"/>
            <p:cNvSpPr/>
            <p:nvPr/>
          </p:nvSpPr>
          <p:spPr>
            <a:xfrm>
              <a:off x="14828135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8" name="object 14158"/>
            <p:cNvSpPr/>
            <p:nvPr/>
          </p:nvSpPr>
          <p:spPr>
            <a:xfrm>
              <a:off x="14812303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9" name="object 14159"/>
            <p:cNvSpPr/>
            <p:nvPr/>
          </p:nvSpPr>
          <p:spPr>
            <a:xfrm>
              <a:off x="1479248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0" name="object 14160"/>
            <p:cNvSpPr/>
            <p:nvPr/>
          </p:nvSpPr>
          <p:spPr>
            <a:xfrm>
              <a:off x="14713273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1" name="object 14161"/>
            <p:cNvSpPr/>
            <p:nvPr/>
          </p:nvSpPr>
          <p:spPr>
            <a:xfrm>
              <a:off x="1469347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2" name="object 14162"/>
            <p:cNvSpPr/>
            <p:nvPr/>
          </p:nvSpPr>
          <p:spPr>
            <a:xfrm>
              <a:off x="14614250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3" name="object 14163"/>
            <p:cNvSpPr/>
            <p:nvPr/>
          </p:nvSpPr>
          <p:spPr>
            <a:xfrm>
              <a:off x="14594453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4" name="object 14164"/>
            <p:cNvSpPr/>
            <p:nvPr/>
          </p:nvSpPr>
          <p:spPr>
            <a:xfrm>
              <a:off x="14520684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5" name="object 14165"/>
            <p:cNvSpPr/>
            <p:nvPr/>
          </p:nvSpPr>
          <p:spPr>
            <a:xfrm>
              <a:off x="14520685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6" name="object 14166"/>
            <p:cNvSpPr/>
            <p:nvPr/>
          </p:nvSpPr>
          <p:spPr>
            <a:xfrm>
              <a:off x="14520685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7" name="object 14167"/>
            <p:cNvSpPr/>
            <p:nvPr/>
          </p:nvSpPr>
          <p:spPr>
            <a:xfrm>
              <a:off x="14872694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8" name="object 14168"/>
            <p:cNvSpPr/>
            <p:nvPr/>
          </p:nvSpPr>
          <p:spPr>
            <a:xfrm>
              <a:off x="1495191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9" name="object 14169"/>
            <p:cNvSpPr/>
            <p:nvPr/>
          </p:nvSpPr>
          <p:spPr>
            <a:xfrm>
              <a:off x="14971714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0" name="object 14170"/>
            <p:cNvSpPr/>
            <p:nvPr/>
          </p:nvSpPr>
          <p:spPr>
            <a:xfrm>
              <a:off x="15050923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1" name="object 14171"/>
            <p:cNvSpPr/>
            <p:nvPr/>
          </p:nvSpPr>
          <p:spPr>
            <a:xfrm>
              <a:off x="15070735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2" name="object 14172"/>
            <p:cNvSpPr/>
            <p:nvPr/>
          </p:nvSpPr>
          <p:spPr>
            <a:xfrm>
              <a:off x="1514994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3" name="object 14173"/>
            <p:cNvSpPr/>
            <p:nvPr/>
          </p:nvSpPr>
          <p:spPr>
            <a:xfrm>
              <a:off x="15169746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4" name="object 14174"/>
            <p:cNvSpPr/>
            <p:nvPr/>
          </p:nvSpPr>
          <p:spPr>
            <a:xfrm>
              <a:off x="15180143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5" name="object 14175"/>
            <p:cNvSpPr/>
            <p:nvPr/>
          </p:nvSpPr>
          <p:spPr>
            <a:xfrm>
              <a:off x="15164311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6" name="object 14176"/>
            <p:cNvSpPr/>
            <p:nvPr/>
          </p:nvSpPr>
          <p:spPr>
            <a:xfrm>
              <a:off x="15144503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7" name="object 14177"/>
            <p:cNvSpPr/>
            <p:nvPr/>
          </p:nvSpPr>
          <p:spPr>
            <a:xfrm>
              <a:off x="15065280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8" name="object 14178"/>
            <p:cNvSpPr/>
            <p:nvPr/>
          </p:nvSpPr>
          <p:spPr>
            <a:xfrm>
              <a:off x="15045482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9" name="object 14179"/>
            <p:cNvSpPr/>
            <p:nvPr/>
          </p:nvSpPr>
          <p:spPr>
            <a:xfrm>
              <a:off x="1496625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0" name="object 14180"/>
            <p:cNvSpPr/>
            <p:nvPr/>
          </p:nvSpPr>
          <p:spPr>
            <a:xfrm>
              <a:off x="14946463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1" name="object 14181"/>
            <p:cNvSpPr/>
            <p:nvPr/>
          </p:nvSpPr>
          <p:spPr>
            <a:xfrm>
              <a:off x="14872692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2" name="object 14182"/>
            <p:cNvSpPr/>
            <p:nvPr/>
          </p:nvSpPr>
          <p:spPr>
            <a:xfrm>
              <a:off x="14872694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3" name="object 14183"/>
            <p:cNvSpPr/>
            <p:nvPr/>
          </p:nvSpPr>
          <p:spPr>
            <a:xfrm>
              <a:off x="14872694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4" name="object 14184"/>
            <p:cNvSpPr/>
            <p:nvPr/>
          </p:nvSpPr>
          <p:spPr>
            <a:xfrm>
              <a:off x="15239558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5" name="object 14185"/>
            <p:cNvSpPr/>
            <p:nvPr/>
          </p:nvSpPr>
          <p:spPr>
            <a:xfrm>
              <a:off x="1531876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6" name="object 14186"/>
            <p:cNvSpPr/>
            <p:nvPr/>
          </p:nvSpPr>
          <p:spPr>
            <a:xfrm>
              <a:off x="1533857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7" name="object 14187"/>
            <p:cNvSpPr/>
            <p:nvPr/>
          </p:nvSpPr>
          <p:spPr>
            <a:xfrm>
              <a:off x="15417788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8" name="object 14188"/>
            <p:cNvSpPr/>
            <p:nvPr/>
          </p:nvSpPr>
          <p:spPr>
            <a:xfrm>
              <a:off x="1543758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9" name="object 14189"/>
            <p:cNvSpPr/>
            <p:nvPr/>
          </p:nvSpPr>
          <p:spPr>
            <a:xfrm>
              <a:off x="15516809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0" name="object 14190"/>
            <p:cNvSpPr/>
            <p:nvPr/>
          </p:nvSpPr>
          <p:spPr>
            <a:xfrm>
              <a:off x="15536610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1" name="object 14191"/>
            <p:cNvSpPr/>
            <p:nvPr/>
          </p:nvSpPr>
          <p:spPr>
            <a:xfrm>
              <a:off x="15547007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2" name="object 14192"/>
            <p:cNvSpPr/>
            <p:nvPr/>
          </p:nvSpPr>
          <p:spPr>
            <a:xfrm>
              <a:off x="15531165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3" name="object 14193"/>
            <p:cNvSpPr/>
            <p:nvPr/>
          </p:nvSpPr>
          <p:spPr>
            <a:xfrm>
              <a:off x="15511359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4" name="object 14194"/>
            <p:cNvSpPr/>
            <p:nvPr/>
          </p:nvSpPr>
          <p:spPr>
            <a:xfrm>
              <a:off x="15432146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5" name="object 14195"/>
            <p:cNvSpPr/>
            <p:nvPr/>
          </p:nvSpPr>
          <p:spPr>
            <a:xfrm>
              <a:off x="1541234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6" name="object 14196"/>
            <p:cNvSpPr/>
            <p:nvPr/>
          </p:nvSpPr>
          <p:spPr>
            <a:xfrm>
              <a:off x="15333124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7" name="object 14197"/>
            <p:cNvSpPr/>
            <p:nvPr/>
          </p:nvSpPr>
          <p:spPr>
            <a:xfrm>
              <a:off x="1531332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8" name="object 14198"/>
            <p:cNvSpPr/>
            <p:nvPr/>
          </p:nvSpPr>
          <p:spPr>
            <a:xfrm>
              <a:off x="15239559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9" name="object 14199"/>
            <p:cNvSpPr/>
            <p:nvPr/>
          </p:nvSpPr>
          <p:spPr>
            <a:xfrm>
              <a:off x="15239558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0" name="object 14200"/>
            <p:cNvSpPr/>
            <p:nvPr/>
          </p:nvSpPr>
          <p:spPr>
            <a:xfrm>
              <a:off x="15239558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1" name="object 14201"/>
            <p:cNvSpPr/>
            <p:nvPr/>
          </p:nvSpPr>
          <p:spPr>
            <a:xfrm>
              <a:off x="1559156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2" name="object 14202"/>
            <p:cNvSpPr/>
            <p:nvPr/>
          </p:nvSpPr>
          <p:spPr>
            <a:xfrm>
              <a:off x="1567078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3" name="object 14203"/>
            <p:cNvSpPr/>
            <p:nvPr/>
          </p:nvSpPr>
          <p:spPr>
            <a:xfrm>
              <a:off x="1569058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4" name="object 14204"/>
            <p:cNvSpPr/>
            <p:nvPr/>
          </p:nvSpPr>
          <p:spPr>
            <a:xfrm>
              <a:off x="1576979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5" name="object 14205"/>
            <p:cNvSpPr/>
            <p:nvPr/>
          </p:nvSpPr>
          <p:spPr>
            <a:xfrm>
              <a:off x="1578959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6" name="object 14206"/>
            <p:cNvSpPr/>
            <p:nvPr/>
          </p:nvSpPr>
          <p:spPr>
            <a:xfrm>
              <a:off x="15868817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7" name="object 14207"/>
            <p:cNvSpPr/>
            <p:nvPr/>
          </p:nvSpPr>
          <p:spPr>
            <a:xfrm>
              <a:off x="15888620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8" name="object 14208"/>
            <p:cNvSpPr/>
            <p:nvPr/>
          </p:nvSpPr>
          <p:spPr>
            <a:xfrm>
              <a:off x="15899015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9" name="object 14209"/>
            <p:cNvSpPr/>
            <p:nvPr/>
          </p:nvSpPr>
          <p:spPr>
            <a:xfrm>
              <a:off x="15883183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0" name="object 14210"/>
            <p:cNvSpPr/>
            <p:nvPr/>
          </p:nvSpPr>
          <p:spPr>
            <a:xfrm>
              <a:off x="1586336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1" name="object 14211"/>
            <p:cNvSpPr/>
            <p:nvPr/>
          </p:nvSpPr>
          <p:spPr>
            <a:xfrm>
              <a:off x="15784153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2" name="object 14212"/>
            <p:cNvSpPr/>
            <p:nvPr/>
          </p:nvSpPr>
          <p:spPr>
            <a:xfrm>
              <a:off x="1576435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3" name="object 14213"/>
            <p:cNvSpPr/>
            <p:nvPr/>
          </p:nvSpPr>
          <p:spPr>
            <a:xfrm>
              <a:off x="15685130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4" name="object 14214"/>
            <p:cNvSpPr/>
            <p:nvPr/>
          </p:nvSpPr>
          <p:spPr>
            <a:xfrm>
              <a:off x="15665334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5" name="object 14215"/>
            <p:cNvSpPr/>
            <p:nvPr/>
          </p:nvSpPr>
          <p:spPr>
            <a:xfrm>
              <a:off x="15591567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6" name="object 14216"/>
            <p:cNvSpPr/>
            <p:nvPr/>
          </p:nvSpPr>
          <p:spPr>
            <a:xfrm>
              <a:off x="15591567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7" name="object 14217"/>
            <p:cNvSpPr/>
            <p:nvPr/>
          </p:nvSpPr>
          <p:spPr>
            <a:xfrm>
              <a:off x="15591567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8" name="object 14218"/>
            <p:cNvSpPr/>
            <p:nvPr/>
          </p:nvSpPr>
          <p:spPr>
            <a:xfrm>
              <a:off x="1595843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9" name="object 14219"/>
            <p:cNvSpPr/>
            <p:nvPr/>
          </p:nvSpPr>
          <p:spPr>
            <a:xfrm>
              <a:off x="1603764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0" name="object 14220"/>
            <p:cNvSpPr/>
            <p:nvPr/>
          </p:nvSpPr>
          <p:spPr>
            <a:xfrm>
              <a:off x="16057451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1" name="object 14221"/>
            <p:cNvSpPr/>
            <p:nvPr/>
          </p:nvSpPr>
          <p:spPr>
            <a:xfrm>
              <a:off x="1613666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2" name="object 14222"/>
            <p:cNvSpPr/>
            <p:nvPr/>
          </p:nvSpPr>
          <p:spPr>
            <a:xfrm>
              <a:off x="16156464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3" name="object 14223"/>
            <p:cNvSpPr/>
            <p:nvPr/>
          </p:nvSpPr>
          <p:spPr>
            <a:xfrm>
              <a:off x="1623568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4" name="object 14224"/>
            <p:cNvSpPr/>
            <p:nvPr/>
          </p:nvSpPr>
          <p:spPr>
            <a:xfrm>
              <a:off x="16255484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5" name="object 14225"/>
            <p:cNvSpPr/>
            <p:nvPr/>
          </p:nvSpPr>
          <p:spPr>
            <a:xfrm>
              <a:off x="16265879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6" name="object 14226"/>
            <p:cNvSpPr/>
            <p:nvPr/>
          </p:nvSpPr>
          <p:spPr>
            <a:xfrm>
              <a:off x="16250037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7" name="object 14227"/>
            <p:cNvSpPr/>
            <p:nvPr/>
          </p:nvSpPr>
          <p:spPr>
            <a:xfrm>
              <a:off x="16230232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8" name="object 14228"/>
            <p:cNvSpPr/>
            <p:nvPr/>
          </p:nvSpPr>
          <p:spPr>
            <a:xfrm>
              <a:off x="1615101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9" name="object 14229"/>
            <p:cNvSpPr/>
            <p:nvPr/>
          </p:nvSpPr>
          <p:spPr>
            <a:xfrm>
              <a:off x="16131211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0" name="object 14230"/>
            <p:cNvSpPr/>
            <p:nvPr/>
          </p:nvSpPr>
          <p:spPr>
            <a:xfrm>
              <a:off x="1605199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1" name="object 14231"/>
            <p:cNvSpPr/>
            <p:nvPr/>
          </p:nvSpPr>
          <p:spPr>
            <a:xfrm>
              <a:off x="1603220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2" name="object 14232"/>
            <p:cNvSpPr/>
            <p:nvPr/>
          </p:nvSpPr>
          <p:spPr>
            <a:xfrm>
              <a:off x="15958430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3" name="object 14233"/>
            <p:cNvSpPr/>
            <p:nvPr/>
          </p:nvSpPr>
          <p:spPr>
            <a:xfrm>
              <a:off x="15958430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4" name="object 14234"/>
            <p:cNvSpPr/>
            <p:nvPr/>
          </p:nvSpPr>
          <p:spPr>
            <a:xfrm>
              <a:off x="15958430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5" name="object 14235"/>
            <p:cNvSpPr/>
            <p:nvPr/>
          </p:nvSpPr>
          <p:spPr>
            <a:xfrm>
              <a:off x="12364070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6" name="object 14236"/>
            <p:cNvSpPr/>
            <p:nvPr/>
          </p:nvSpPr>
          <p:spPr>
            <a:xfrm>
              <a:off x="12443285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7" name="object 14237"/>
            <p:cNvSpPr/>
            <p:nvPr/>
          </p:nvSpPr>
          <p:spPr>
            <a:xfrm>
              <a:off x="1246308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8" name="object 14238"/>
            <p:cNvSpPr/>
            <p:nvPr/>
          </p:nvSpPr>
          <p:spPr>
            <a:xfrm>
              <a:off x="12542301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9" name="object 14239"/>
            <p:cNvSpPr/>
            <p:nvPr/>
          </p:nvSpPr>
          <p:spPr>
            <a:xfrm>
              <a:off x="1256210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0" name="object 14240"/>
            <p:cNvSpPr/>
            <p:nvPr/>
          </p:nvSpPr>
          <p:spPr>
            <a:xfrm>
              <a:off x="1264132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1" name="object 14241"/>
            <p:cNvSpPr/>
            <p:nvPr/>
          </p:nvSpPr>
          <p:spPr>
            <a:xfrm>
              <a:off x="12661123" y="76151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2" name="object 14242"/>
            <p:cNvSpPr/>
            <p:nvPr/>
          </p:nvSpPr>
          <p:spPr>
            <a:xfrm>
              <a:off x="12671520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3" name="object 14243"/>
            <p:cNvSpPr/>
            <p:nvPr/>
          </p:nvSpPr>
          <p:spPr>
            <a:xfrm>
              <a:off x="12655677" y="794685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4" name="object 14244"/>
            <p:cNvSpPr/>
            <p:nvPr/>
          </p:nvSpPr>
          <p:spPr>
            <a:xfrm>
              <a:off x="1263587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5" name="object 14245"/>
            <p:cNvSpPr/>
            <p:nvPr/>
          </p:nvSpPr>
          <p:spPr>
            <a:xfrm>
              <a:off x="12556657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6" name="object 14246"/>
            <p:cNvSpPr/>
            <p:nvPr/>
          </p:nvSpPr>
          <p:spPr>
            <a:xfrm>
              <a:off x="12536856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7" name="object 14247"/>
            <p:cNvSpPr/>
            <p:nvPr/>
          </p:nvSpPr>
          <p:spPr>
            <a:xfrm>
              <a:off x="12457641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8" name="object 14248"/>
            <p:cNvSpPr/>
            <p:nvPr/>
          </p:nvSpPr>
          <p:spPr>
            <a:xfrm>
              <a:off x="1243784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9" name="object 14249"/>
            <p:cNvSpPr/>
            <p:nvPr/>
          </p:nvSpPr>
          <p:spPr>
            <a:xfrm>
              <a:off x="12364077" y="79468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0" name="object 14250"/>
            <p:cNvSpPr/>
            <p:nvPr/>
          </p:nvSpPr>
          <p:spPr>
            <a:xfrm>
              <a:off x="12364070" y="7892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1" name="object 14251"/>
            <p:cNvSpPr/>
            <p:nvPr/>
          </p:nvSpPr>
          <p:spPr>
            <a:xfrm>
              <a:off x="12364070" y="769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2" name="object 14252"/>
            <p:cNvSpPr/>
            <p:nvPr/>
          </p:nvSpPr>
          <p:spPr>
            <a:xfrm>
              <a:off x="1189323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3" name="object 14253"/>
            <p:cNvSpPr/>
            <p:nvPr/>
          </p:nvSpPr>
          <p:spPr>
            <a:xfrm>
              <a:off x="1187343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4" name="object 14254"/>
            <p:cNvSpPr/>
            <p:nvPr/>
          </p:nvSpPr>
          <p:spPr>
            <a:xfrm>
              <a:off x="11794219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5" name="object 14255"/>
            <p:cNvSpPr/>
            <p:nvPr/>
          </p:nvSpPr>
          <p:spPr>
            <a:xfrm>
              <a:off x="1177441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6" name="object 14256"/>
            <p:cNvSpPr/>
            <p:nvPr/>
          </p:nvSpPr>
          <p:spPr>
            <a:xfrm>
              <a:off x="11695203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7" name="object 14257"/>
            <p:cNvSpPr/>
            <p:nvPr/>
          </p:nvSpPr>
          <p:spPr>
            <a:xfrm>
              <a:off x="11675396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8" name="object 14258"/>
            <p:cNvSpPr/>
            <p:nvPr/>
          </p:nvSpPr>
          <p:spPr>
            <a:xfrm>
              <a:off x="11596182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9" name="object 14259"/>
            <p:cNvSpPr/>
            <p:nvPr/>
          </p:nvSpPr>
          <p:spPr>
            <a:xfrm>
              <a:off x="11576379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0" name="object 14260"/>
            <p:cNvSpPr/>
            <p:nvPr/>
          </p:nvSpPr>
          <p:spPr>
            <a:xfrm>
              <a:off x="11560038" y="76498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1" name="object 14261"/>
            <p:cNvSpPr/>
            <p:nvPr/>
          </p:nvSpPr>
          <p:spPr>
            <a:xfrm>
              <a:off x="11560038" y="78973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2" name="object 14262"/>
            <p:cNvSpPr/>
            <p:nvPr/>
          </p:nvSpPr>
          <p:spPr>
            <a:xfrm>
              <a:off x="11614499" y="7897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3" name="object 14263"/>
            <p:cNvSpPr/>
            <p:nvPr/>
          </p:nvSpPr>
          <p:spPr>
            <a:xfrm>
              <a:off x="11629352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4" name="object 14264"/>
            <p:cNvSpPr/>
            <p:nvPr/>
          </p:nvSpPr>
          <p:spPr>
            <a:xfrm>
              <a:off x="11708570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5" name="object 14265"/>
            <p:cNvSpPr/>
            <p:nvPr/>
          </p:nvSpPr>
          <p:spPr>
            <a:xfrm>
              <a:off x="11728373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6" name="object 14266"/>
            <p:cNvSpPr/>
            <p:nvPr/>
          </p:nvSpPr>
          <p:spPr>
            <a:xfrm>
              <a:off x="1180758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7" name="object 14267"/>
            <p:cNvSpPr/>
            <p:nvPr/>
          </p:nvSpPr>
          <p:spPr>
            <a:xfrm>
              <a:off x="1182738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8" name="object 14268"/>
            <p:cNvSpPr/>
            <p:nvPr/>
          </p:nvSpPr>
          <p:spPr>
            <a:xfrm>
              <a:off x="11906606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9" name="object 14269"/>
            <p:cNvSpPr/>
            <p:nvPr/>
          </p:nvSpPr>
          <p:spPr>
            <a:xfrm>
              <a:off x="11926409" y="79468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0" name="object 14270"/>
            <p:cNvSpPr/>
            <p:nvPr/>
          </p:nvSpPr>
          <p:spPr>
            <a:xfrm>
              <a:off x="11952650" y="761513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1" name="object 14271"/>
            <p:cNvSpPr/>
            <p:nvPr/>
          </p:nvSpPr>
          <p:spPr>
            <a:xfrm>
              <a:off x="16703043" y="761520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2" name="object 14272"/>
            <p:cNvSpPr/>
            <p:nvPr/>
          </p:nvSpPr>
          <p:spPr>
            <a:xfrm>
              <a:off x="16671861" y="761515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311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3" name="object 14273"/>
            <p:cNvSpPr/>
            <p:nvPr/>
          </p:nvSpPr>
          <p:spPr>
            <a:xfrm>
              <a:off x="16652053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4" name="object 14274"/>
            <p:cNvSpPr/>
            <p:nvPr/>
          </p:nvSpPr>
          <p:spPr>
            <a:xfrm>
              <a:off x="1657282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5" name="object 14275"/>
            <p:cNvSpPr/>
            <p:nvPr/>
          </p:nvSpPr>
          <p:spPr>
            <a:xfrm>
              <a:off x="1655303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6" name="object 14276"/>
            <p:cNvSpPr/>
            <p:nvPr/>
          </p:nvSpPr>
          <p:spPr>
            <a:xfrm>
              <a:off x="16473806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7" name="object 14277"/>
            <p:cNvSpPr/>
            <p:nvPr/>
          </p:nvSpPr>
          <p:spPr>
            <a:xfrm>
              <a:off x="16454012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8" name="object 14278"/>
            <p:cNvSpPr/>
            <p:nvPr/>
          </p:nvSpPr>
          <p:spPr>
            <a:xfrm>
              <a:off x="16374797" y="76151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9" name="object 14279"/>
            <p:cNvSpPr/>
            <p:nvPr/>
          </p:nvSpPr>
          <p:spPr>
            <a:xfrm>
              <a:off x="16355000" y="761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0" name="object 14280"/>
            <p:cNvSpPr/>
            <p:nvPr/>
          </p:nvSpPr>
          <p:spPr>
            <a:xfrm>
              <a:off x="16310433" y="7615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7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1" name="object 14281"/>
            <p:cNvSpPr/>
            <p:nvPr/>
          </p:nvSpPr>
          <p:spPr>
            <a:xfrm>
              <a:off x="16310440" y="76151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2" name="object 14282"/>
            <p:cNvSpPr/>
            <p:nvPr/>
          </p:nvSpPr>
          <p:spPr>
            <a:xfrm>
              <a:off x="16310440" y="794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3" name="object 14283"/>
            <p:cNvSpPr/>
            <p:nvPr/>
          </p:nvSpPr>
          <p:spPr>
            <a:xfrm>
              <a:off x="16331725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4" name="object 14284"/>
            <p:cNvSpPr/>
            <p:nvPr/>
          </p:nvSpPr>
          <p:spPr>
            <a:xfrm>
              <a:off x="1635152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5" name="object 14285"/>
            <p:cNvSpPr/>
            <p:nvPr/>
          </p:nvSpPr>
          <p:spPr>
            <a:xfrm>
              <a:off x="16430747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6" name="object 14286"/>
            <p:cNvSpPr/>
            <p:nvPr/>
          </p:nvSpPr>
          <p:spPr>
            <a:xfrm>
              <a:off x="16450548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7" name="object 14287"/>
            <p:cNvSpPr/>
            <p:nvPr/>
          </p:nvSpPr>
          <p:spPr>
            <a:xfrm>
              <a:off x="1652976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8" name="object 14288"/>
            <p:cNvSpPr/>
            <p:nvPr/>
          </p:nvSpPr>
          <p:spPr>
            <a:xfrm>
              <a:off x="16549569" y="794685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9" name="object 14289"/>
            <p:cNvSpPr/>
            <p:nvPr/>
          </p:nvSpPr>
          <p:spPr>
            <a:xfrm>
              <a:off x="16628778" y="79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0" name="object 14290"/>
            <p:cNvSpPr/>
            <p:nvPr/>
          </p:nvSpPr>
          <p:spPr>
            <a:xfrm>
              <a:off x="16647097" y="7897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1" name="object 14291"/>
            <p:cNvSpPr/>
            <p:nvPr/>
          </p:nvSpPr>
          <p:spPr>
            <a:xfrm>
              <a:off x="16647097" y="7897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2" name="object 14292"/>
            <p:cNvSpPr/>
            <p:nvPr/>
          </p:nvSpPr>
          <p:spPr>
            <a:xfrm>
              <a:off x="11997206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3" name="object 14293"/>
            <p:cNvSpPr/>
            <p:nvPr/>
          </p:nvSpPr>
          <p:spPr>
            <a:xfrm>
              <a:off x="12076421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4" name="object 14294"/>
            <p:cNvSpPr/>
            <p:nvPr/>
          </p:nvSpPr>
          <p:spPr>
            <a:xfrm>
              <a:off x="12096227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5" name="object 14295"/>
            <p:cNvSpPr/>
            <p:nvPr/>
          </p:nvSpPr>
          <p:spPr>
            <a:xfrm>
              <a:off x="12175440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6" name="object 14296"/>
            <p:cNvSpPr/>
            <p:nvPr/>
          </p:nvSpPr>
          <p:spPr>
            <a:xfrm>
              <a:off x="12195243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7" name="object 14297"/>
            <p:cNvSpPr/>
            <p:nvPr/>
          </p:nvSpPr>
          <p:spPr>
            <a:xfrm>
              <a:off x="12274456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8" name="object 14298"/>
            <p:cNvSpPr/>
            <p:nvPr/>
          </p:nvSpPr>
          <p:spPr>
            <a:xfrm>
              <a:off x="12294263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9" name="object 14299"/>
            <p:cNvSpPr/>
            <p:nvPr/>
          </p:nvSpPr>
          <p:spPr>
            <a:xfrm>
              <a:off x="12304659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0" name="object 14300"/>
            <p:cNvSpPr/>
            <p:nvPr/>
          </p:nvSpPr>
          <p:spPr>
            <a:xfrm>
              <a:off x="12288816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1" name="object 14301"/>
            <p:cNvSpPr/>
            <p:nvPr/>
          </p:nvSpPr>
          <p:spPr>
            <a:xfrm>
              <a:off x="12269011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2" name="object 14302"/>
            <p:cNvSpPr/>
            <p:nvPr/>
          </p:nvSpPr>
          <p:spPr>
            <a:xfrm>
              <a:off x="12189797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3" name="object 14303"/>
            <p:cNvSpPr/>
            <p:nvPr/>
          </p:nvSpPr>
          <p:spPr>
            <a:xfrm>
              <a:off x="12169995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4" name="object 14304"/>
            <p:cNvSpPr/>
            <p:nvPr/>
          </p:nvSpPr>
          <p:spPr>
            <a:xfrm>
              <a:off x="12090776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5" name="object 14305"/>
            <p:cNvSpPr/>
            <p:nvPr/>
          </p:nvSpPr>
          <p:spPr>
            <a:xfrm>
              <a:off x="12070975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6" name="object 14306"/>
            <p:cNvSpPr/>
            <p:nvPr/>
          </p:nvSpPr>
          <p:spPr>
            <a:xfrm>
              <a:off x="11997204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7" name="object 14307"/>
            <p:cNvSpPr/>
            <p:nvPr/>
          </p:nvSpPr>
          <p:spPr>
            <a:xfrm>
              <a:off x="11997206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8" name="object 14308"/>
            <p:cNvSpPr/>
            <p:nvPr/>
          </p:nvSpPr>
          <p:spPr>
            <a:xfrm>
              <a:off x="11997206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9" name="object 14309"/>
            <p:cNvSpPr/>
            <p:nvPr/>
          </p:nvSpPr>
          <p:spPr>
            <a:xfrm>
              <a:off x="1271607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0" name="object 14310"/>
            <p:cNvSpPr/>
            <p:nvPr/>
          </p:nvSpPr>
          <p:spPr>
            <a:xfrm>
              <a:off x="12795293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1" name="object 14311"/>
            <p:cNvSpPr/>
            <p:nvPr/>
          </p:nvSpPr>
          <p:spPr>
            <a:xfrm>
              <a:off x="12815095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2" name="object 14312"/>
            <p:cNvSpPr/>
            <p:nvPr/>
          </p:nvSpPr>
          <p:spPr>
            <a:xfrm>
              <a:off x="12894314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3" name="object 14313"/>
            <p:cNvSpPr/>
            <p:nvPr/>
          </p:nvSpPr>
          <p:spPr>
            <a:xfrm>
              <a:off x="12914116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4" name="object 14314"/>
            <p:cNvSpPr/>
            <p:nvPr/>
          </p:nvSpPr>
          <p:spPr>
            <a:xfrm>
              <a:off x="12993334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5" name="object 14315"/>
            <p:cNvSpPr/>
            <p:nvPr/>
          </p:nvSpPr>
          <p:spPr>
            <a:xfrm>
              <a:off x="13013134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6" name="object 14316"/>
            <p:cNvSpPr/>
            <p:nvPr/>
          </p:nvSpPr>
          <p:spPr>
            <a:xfrm>
              <a:off x="13023532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7" name="object 14317"/>
            <p:cNvSpPr/>
            <p:nvPr/>
          </p:nvSpPr>
          <p:spPr>
            <a:xfrm>
              <a:off x="13007689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8" name="object 14318"/>
            <p:cNvSpPr/>
            <p:nvPr/>
          </p:nvSpPr>
          <p:spPr>
            <a:xfrm>
              <a:off x="12987884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9" name="object 14319"/>
            <p:cNvSpPr/>
            <p:nvPr/>
          </p:nvSpPr>
          <p:spPr>
            <a:xfrm>
              <a:off x="12908660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0" name="object 14320"/>
            <p:cNvSpPr/>
            <p:nvPr/>
          </p:nvSpPr>
          <p:spPr>
            <a:xfrm>
              <a:off x="12888865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1" name="object 14321"/>
            <p:cNvSpPr/>
            <p:nvPr/>
          </p:nvSpPr>
          <p:spPr>
            <a:xfrm>
              <a:off x="12809649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2" name="object 14322"/>
            <p:cNvSpPr/>
            <p:nvPr/>
          </p:nvSpPr>
          <p:spPr>
            <a:xfrm>
              <a:off x="12789848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3" name="object 14323"/>
            <p:cNvSpPr/>
            <p:nvPr/>
          </p:nvSpPr>
          <p:spPr>
            <a:xfrm>
              <a:off x="12716077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4" name="object 14324"/>
            <p:cNvSpPr/>
            <p:nvPr/>
          </p:nvSpPr>
          <p:spPr>
            <a:xfrm>
              <a:off x="12716079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5" name="object 14325"/>
            <p:cNvSpPr/>
            <p:nvPr/>
          </p:nvSpPr>
          <p:spPr>
            <a:xfrm>
              <a:off x="12716079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6" name="object 14326"/>
            <p:cNvSpPr/>
            <p:nvPr/>
          </p:nvSpPr>
          <p:spPr>
            <a:xfrm>
              <a:off x="1308293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7" name="object 14327"/>
            <p:cNvSpPr/>
            <p:nvPr/>
          </p:nvSpPr>
          <p:spPr>
            <a:xfrm>
              <a:off x="13162157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8" name="object 14328"/>
            <p:cNvSpPr/>
            <p:nvPr/>
          </p:nvSpPr>
          <p:spPr>
            <a:xfrm>
              <a:off x="13181960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9" name="object 14329"/>
            <p:cNvSpPr/>
            <p:nvPr/>
          </p:nvSpPr>
          <p:spPr>
            <a:xfrm>
              <a:off x="13261169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0" name="object 14330"/>
            <p:cNvSpPr/>
            <p:nvPr/>
          </p:nvSpPr>
          <p:spPr>
            <a:xfrm>
              <a:off x="13280981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1" name="object 14331"/>
            <p:cNvSpPr/>
            <p:nvPr/>
          </p:nvSpPr>
          <p:spPr>
            <a:xfrm>
              <a:off x="13360190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2" name="object 14332"/>
            <p:cNvSpPr/>
            <p:nvPr/>
          </p:nvSpPr>
          <p:spPr>
            <a:xfrm>
              <a:off x="13379991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3" name="object 14333"/>
            <p:cNvSpPr/>
            <p:nvPr/>
          </p:nvSpPr>
          <p:spPr>
            <a:xfrm>
              <a:off x="13390388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4" name="object 14334"/>
            <p:cNvSpPr/>
            <p:nvPr/>
          </p:nvSpPr>
          <p:spPr>
            <a:xfrm>
              <a:off x="13374556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5" name="object 14335"/>
            <p:cNvSpPr/>
            <p:nvPr/>
          </p:nvSpPr>
          <p:spPr>
            <a:xfrm>
              <a:off x="13354749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6" name="object 14336"/>
            <p:cNvSpPr/>
            <p:nvPr/>
          </p:nvSpPr>
          <p:spPr>
            <a:xfrm>
              <a:off x="13275526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7" name="object 14337"/>
            <p:cNvSpPr/>
            <p:nvPr/>
          </p:nvSpPr>
          <p:spPr>
            <a:xfrm>
              <a:off x="13255729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8" name="object 14338"/>
            <p:cNvSpPr/>
            <p:nvPr/>
          </p:nvSpPr>
          <p:spPr>
            <a:xfrm>
              <a:off x="13176502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9" name="object 14339"/>
            <p:cNvSpPr/>
            <p:nvPr/>
          </p:nvSpPr>
          <p:spPr>
            <a:xfrm>
              <a:off x="13156708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0" name="object 14340"/>
            <p:cNvSpPr/>
            <p:nvPr/>
          </p:nvSpPr>
          <p:spPr>
            <a:xfrm>
              <a:off x="13082939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1" name="object 14341"/>
            <p:cNvSpPr/>
            <p:nvPr/>
          </p:nvSpPr>
          <p:spPr>
            <a:xfrm>
              <a:off x="13082939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2" name="object 14342"/>
            <p:cNvSpPr/>
            <p:nvPr/>
          </p:nvSpPr>
          <p:spPr>
            <a:xfrm>
              <a:off x="13082939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3" name="object 14343"/>
            <p:cNvSpPr/>
            <p:nvPr/>
          </p:nvSpPr>
          <p:spPr>
            <a:xfrm>
              <a:off x="1343494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4" name="object 14344"/>
            <p:cNvSpPr/>
            <p:nvPr/>
          </p:nvSpPr>
          <p:spPr>
            <a:xfrm>
              <a:off x="13514165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5" name="object 14345"/>
            <p:cNvSpPr/>
            <p:nvPr/>
          </p:nvSpPr>
          <p:spPr>
            <a:xfrm>
              <a:off x="1353396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6" name="object 14346"/>
            <p:cNvSpPr/>
            <p:nvPr/>
          </p:nvSpPr>
          <p:spPr>
            <a:xfrm>
              <a:off x="13613186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7" name="object 14347"/>
            <p:cNvSpPr/>
            <p:nvPr/>
          </p:nvSpPr>
          <p:spPr>
            <a:xfrm>
              <a:off x="13632988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8" name="object 14348"/>
            <p:cNvSpPr/>
            <p:nvPr/>
          </p:nvSpPr>
          <p:spPr>
            <a:xfrm>
              <a:off x="13712197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9" name="object 14349"/>
            <p:cNvSpPr/>
            <p:nvPr/>
          </p:nvSpPr>
          <p:spPr>
            <a:xfrm>
              <a:off x="13732009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0" name="object 14350"/>
            <p:cNvSpPr/>
            <p:nvPr/>
          </p:nvSpPr>
          <p:spPr>
            <a:xfrm>
              <a:off x="13742405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1" name="object 14351"/>
            <p:cNvSpPr/>
            <p:nvPr/>
          </p:nvSpPr>
          <p:spPr>
            <a:xfrm>
              <a:off x="13726563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2" name="object 14352"/>
            <p:cNvSpPr/>
            <p:nvPr/>
          </p:nvSpPr>
          <p:spPr>
            <a:xfrm>
              <a:off x="13706757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3" name="object 14353"/>
            <p:cNvSpPr/>
            <p:nvPr/>
          </p:nvSpPr>
          <p:spPr>
            <a:xfrm>
              <a:off x="13627532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4" name="object 14354"/>
            <p:cNvSpPr/>
            <p:nvPr/>
          </p:nvSpPr>
          <p:spPr>
            <a:xfrm>
              <a:off x="13607736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5" name="object 14355"/>
            <p:cNvSpPr/>
            <p:nvPr/>
          </p:nvSpPr>
          <p:spPr>
            <a:xfrm>
              <a:off x="13528512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6" name="object 14356"/>
            <p:cNvSpPr/>
            <p:nvPr/>
          </p:nvSpPr>
          <p:spPr>
            <a:xfrm>
              <a:off x="13508717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7" name="object 14357"/>
            <p:cNvSpPr/>
            <p:nvPr/>
          </p:nvSpPr>
          <p:spPr>
            <a:xfrm>
              <a:off x="13434947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8" name="object 14358"/>
            <p:cNvSpPr/>
            <p:nvPr/>
          </p:nvSpPr>
          <p:spPr>
            <a:xfrm>
              <a:off x="13434949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9" name="object 14359"/>
            <p:cNvSpPr/>
            <p:nvPr/>
          </p:nvSpPr>
          <p:spPr>
            <a:xfrm>
              <a:off x="13434949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0" name="object 14360"/>
            <p:cNvSpPr/>
            <p:nvPr/>
          </p:nvSpPr>
          <p:spPr>
            <a:xfrm>
              <a:off x="13801813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1" name="object 14361"/>
            <p:cNvSpPr/>
            <p:nvPr/>
          </p:nvSpPr>
          <p:spPr>
            <a:xfrm>
              <a:off x="13881029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2" name="object 14362"/>
            <p:cNvSpPr/>
            <p:nvPr/>
          </p:nvSpPr>
          <p:spPr>
            <a:xfrm>
              <a:off x="13900832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3" name="object 14363"/>
            <p:cNvSpPr/>
            <p:nvPr/>
          </p:nvSpPr>
          <p:spPr>
            <a:xfrm>
              <a:off x="13980041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4" name="object 14364"/>
            <p:cNvSpPr/>
            <p:nvPr/>
          </p:nvSpPr>
          <p:spPr>
            <a:xfrm>
              <a:off x="13999845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5" name="object 14365"/>
            <p:cNvSpPr/>
            <p:nvPr/>
          </p:nvSpPr>
          <p:spPr>
            <a:xfrm>
              <a:off x="14079062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6" name="object 14366"/>
            <p:cNvSpPr/>
            <p:nvPr/>
          </p:nvSpPr>
          <p:spPr>
            <a:xfrm>
              <a:off x="14098866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7" name="object 14367"/>
            <p:cNvSpPr/>
            <p:nvPr/>
          </p:nvSpPr>
          <p:spPr>
            <a:xfrm>
              <a:off x="14109261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8" name="object 14368"/>
            <p:cNvSpPr/>
            <p:nvPr/>
          </p:nvSpPr>
          <p:spPr>
            <a:xfrm>
              <a:off x="14093429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9" name="object 14369"/>
            <p:cNvSpPr/>
            <p:nvPr/>
          </p:nvSpPr>
          <p:spPr>
            <a:xfrm>
              <a:off x="14073613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0" name="object 14370"/>
            <p:cNvSpPr/>
            <p:nvPr/>
          </p:nvSpPr>
          <p:spPr>
            <a:xfrm>
              <a:off x="13994399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1" name="object 14371"/>
            <p:cNvSpPr/>
            <p:nvPr/>
          </p:nvSpPr>
          <p:spPr>
            <a:xfrm>
              <a:off x="1397460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2" name="object 14372"/>
            <p:cNvSpPr/>
            <p:nvPr/>
          </p:nvSpPr>
          <p:spPr>
            <a:xfrm>
              <a:off x="13895377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3" name="object 14373"/>
            <p:cNvSpPr/>
            <p:nvPr/>
          </p:nvSpPr>
          <p:spPr>
            <a:xfrm>
              <a:off x="1387558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4" name="object 14374"/>
            <p:cNvSpPr/>
            <p:nvPr/>
          </p:nvSpPr>
          <p:spPr>
            <a:xfrm>
              <a:off x="13801811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5" name="object 14375"/>
            <p:cNvSpPr/>
            <p:nvPr/>
          </p:nvSpPr>
          <p:spPr>
            <a:xfrm>
              <a:off x="13801813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6" name="object 14376"/>
            <p:cNvSpPr/>
            <p:nvPr/>
          </p:nvSpPr>
          <p:spPr>
            <a:xfrm>
              <a:off x="13801813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7" name="object 14377"/>
            <p:cNvSpPr/>
            <p:nvPr/>
          </p:nvSpPr>
          <p:spPr>
            <a:xfrm>
              <a:off x="14153820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8" name="object 14378"/>
            <p:cNvSpPr/>
            <p:nvPr/>
          </p:nvSpPr>
          <p:spPr>
            <a:xfrm>
              <a:off x="14233038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9" name="object 14379"/>
            <p:cNvSpPr/>
            <p:nvPr/>
          </p:nvSpPr>
          <p:spPr>
            <a:xfrm>
              <a:off x="14252840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0" name="object 14380"/>
            <p:cNvSpPr/>
            <p:nvPr/>
          </p:nvSpPr>
          <p:spPr>
            <a:xfrm>
              <a:off x="14332051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1" name="object 14381"/>
            <p:cNvSpPr/>
            <p:nvPr/>
          </p:nvSpPr>
          <p:spPr>
            <a:xfrm>
              <a:off x="14351861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2" name="object 14382"/>
            <p:cNvSpPr/>
            <p:nvPr/>
          </p:nvSpPr>
          <p:spPr>
            <a:xfrm>
              <a:off x="14431070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3" name="object 14383"/>
            <p:cNvSpPr/>
            <p:nvPr/>
          </p:nvSpPr>
          <p:spPr>
            <a:xfrm>
              <a:off x="14450874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4" name="object 14384"/>
            <p:cNvSpPr/>
            <p:nvPr/>
          </p:nvSpPr>
          <p:spPr>
            <a:xfrm>
              <a:off x="14461270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5" name="object 14385"/>
            <p:cNvSpPr/>
            <p:nvPr/>
          </p:nvSpPr>
          <p:spPr>
            <a:xfrm>
              <a:off x="14445438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6" name="object 14386"/>
            <p:cNvSpPr/>
            <p:nvPr/>
          </p:nvSpPr>
          <p:spPr>
            <a:xfrm>
              <a:off x="14425631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7" name="object 14387"/>
            <p:cNvSpPr/>
            <p:nvPr/>
          </p:nvSpPr>
          <p:spPr>
            <a:xfrm>
              <a:off x="14346406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8" name="object 14388"/>
            <p:cNvSpPr/>
            <p:nvPr/>
          </p:nvSpPr>
          <p:spPr>
            <a:xfrm>
              <a:off x="1432661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9" name="object 14389"/>
            <p:cNvSpPr/>
            <p:nvPr/>
          </p:nvSpPr>
          <p:spPr>
            <a:xfrm>
              <a:off x="14247386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0" name="object 14390"/>
            <p:cNvSpPr/>
            <p:nvPr/>
          </p:nvSpPr>
          <p:spPr>
            <a:xfrm>
              <a:off x="14227588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1" name="object 14391"/>
            <p:cNvSpPr/>
            <p:nvPr/>
          </p:nvSpPr>
          <p:spPr>
            <a:xfrm>
              <a:off x="14153820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2" name="object 14392"/>
            <p:cNvSpPr/>
            <p:nvPr/>
          </p:nvSpPr>
          <p:spPr>
            <a:xfrm>
              <a:off x="14153820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3" name="object 14393"/>
            <p:cNvSpPr/>
            <p:nvPr/>
          </p:nvSpPr>
          <p:spPr>
            <a:xfrm>
              <a:off x="14153820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4" name="object 14394"/>
            <p:cNvSpPr/>
            <p:nvPr/>
          </p:nvSpPr>
          <p:spPr>
            <a:xfrm>
              <a:off x="14520685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5" name="object 14395"/>
            <p:cNvSpPr/>
            <p:nvPr/>
          </p:nvSpPr>
          <p:spPr>
            <a:xfrm>
              <a:off x="14599904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6" name="object 14396"/>
            <p:cNvSpPr/>
            <p:nvPr/>
          </p:nvSpPr>
          <p:spPr>
            <a:xfrm>
              <a:off x="14619705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7" name="object 14397"/>
            <p:cNvSpPr/>
            <p:nvPr/>
          </p:nvSpPr>
          <p:spPr>
            <a:xfrm>
              <a:off x="14698915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8" name="object 14398"/>
            <p:cNvSpPr/>
            <p:nvPr/>
          </p:nvSpPr>
          <p:spPr>
            <a:xfrm>
              <a:off x="14718718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9" name="object 14399"/>
            <p:cNvSpPr/>
            <p:nvPr/>
          </p:nvSpPr>
          <p:spPr>
            <a:xfrm>
              <a:off x="14797937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0" name="object 14400"/>
            <p:cNvSpPr/>
            <p:nvPr/>
          </p:nvSpPr>
          <p:spPr>
            <a:xfrm>
              <a:off x="14817737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1" name="object 14401"/>
            <p:cNvSpPr/>
            <p:nvPr/>
          </p:nvSpPr>
          <p:spPr>
            <a:xfrm>
              <a:off x="14828135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2" name="object 14402"/>
            <p:cNvSpPr/>
            <p:nvPr/>
          </p:nvSpPr>
          <p:spPr>
            <a:xfrm>
              <a:off x="14812303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3" name="object 14403"/>
            <p:cNvSpPr/>
            <p:nvPr/>
          </p:nvSpPr>
          <p:spPr>
            <a:xfrm>
              <a:off x="14792484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4" name="object 14404"/>
            <p:cNvSpPr/>
            <p:nvPr/>
          </p:nvSpPr>
          <p:spPr>
            <a:xfrm>
              <a:off x="14713273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5" name="object 14405"/>
            <p:cNvSpPr/>
            <p:nvPr/>
          </p:nvSpPr>
          <p:spPr>
            <a:xfrm>
              <a:off x="14693474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6" name="object 14406"/>
            <p:cNvSpPr/>
            <p:nvPr/>
          </p:nvSpPr>
          <p:spPr>
            <a:xfrm>
              <a:off x="14614250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7" name="object 14407"/>
            <p:cNvSpPr/>
            <p:nvPr/>
          </p:nvSpPr>
          <p:spPr>
            <a:xfrm>
              <a:off x="14594453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8" name="object 14408"/>
            <p:cNvSpPr/>
            <p:nvPr/>
          </p:nvSpPr>
          <p:spPr>
            <a:xfrm>
              <a:off x="14520684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9" name="object 14409"/>
            <p:cNvSpPr/>
            <p:nvPr/>
          </p:nvSpPr>
          <p:spPr>
            <a:xfrm>
              <a:off x="14520685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0" name="object 14410"/>
            <p:cNvSpPr/>
            <p:nvPr/>
          </p:nvSpPr>
          <p:spPr>
            <a:xfrm>
              <a:off x="14520685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1" name="object 14411"/>
            <p:cNvSpPr/>
            <p:nvPr/>
          </p:nvSpPr>
          <p:spPr>
            <a:xfrm>
              <a:off x="14872692" y="3646427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4" h="33654">
                  <a:moveTo>
                    <a:pt x="1" y="0"/>
                  </a:moveTo>
                  <a:lnTo>
                    <a:pt x="3953" y="0"/>
                  </a:lnTo>
                </a:path>
                <a:path w="4444" h="33654">
                  <a:moveTo>
                    <a:pt x="0" y="33164"/>
                  </a:moveTo>
                  <a:lnTo>
                    <a:pt x="3953" y="331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2" name="object 14412"/>
            <p:cNvSpPr/>
            <p:nvPr/>
          </p:nvSpPr>
          <p:spPr>
            <a:xfrm>
              <a:off x="14872694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3" name="object 14413"/>
            <p:cNvSpPr/>
            <p:nvPr/>
          </p:nvSpPr>
          <p:spPr>
            <a:xfrm>
              <a:off x="14872694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4" name="object 14414"/>
            <p:cNvSpPr/>
            <p:nvPr/>
          </p:nvSpPr>
          <p:spPr>
            <a:xfrm>
              <a:off x="12364070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5" name="object 14415"/>
            <p:cNvSpPr/>
            <p:nvPr/>
          </p:nvSpPr>
          <p:spPr>
            <a:xfrm>
              <a:off x="12443285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6" name="object 14416"/>
            <p:cNvSpPr/>
            <p:nvPr/>
          </p:nvSpPr>
          <p:spPr>
            <a:xfrm>
              <a:off x="12463086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7" name="object 14417"/>
            <p:cNvSpPr/>
            <p:nvPr/>
          </p:nvSpPr>
          <p:spPr>
            <a:xfrm>
              <a:off x="12542301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8" name="object 14418"/>
            <p:cNvSpPr/>
            <p:nvPr/>
          </p:nvSpPr>
          <p:spPr>
            <a:xfrm>
              <a:off x="12562107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9" name="object 14419"/>
            <p:cNvSpPr/>
            <p:nvPr/>
          </p:nvSpPr>
          <p:spPr>
            <a:xfrm>
              <a:off x="12641322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0" name="object 14420"/>
            <p:cNvSpPr/>
            <p:nvPr/>
          </p:nvSpPr>
          <p:spPr>
            <a:xfrm>
              <a:off x="12661123" y="36464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1" name="object 14421"/>
            <p:cNvSpPr/>
            <p:nvPr/>
          </p:nvSpPr>
          <p:spPr>
            <a:xfrm>
              <a:off x="12671520" y="3646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2" name="object 14422"/>
            <p:cNvSpPr/>
            <p:nvPr/>
          </p:nvSpPr>
          <p:spPr>
            <a:xfrm>
              <a:off x="12655677" y="367959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8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3" name="object 14423"/>
            <p:cNvSpPr/>
            <p:nvPr/>
          </p:nvSpPr>
          <p:spPr>
            <a:xfrm>
              <a:off x="12635875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4" name="object 14424"/>
            <p:cNvSpPr/>
            <p:nvPr/>
          </p:nvSpPr>
          <p:spPr>
            <a:xfrm>
              <a:off x="12556657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5" name="object 14425"/>
            <p:cNvSpPr/>
            <p:nvPr/>
          </p:nvSpPr>
          <p:spPr>
            <a:xfrm>
              <a:off x="12536856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6" name="object 14426"/>
            <p:cNvSpPr/>
            <p:nvPr/>
          </p:nvSpPr>
          <p:spPr>
            <a:xfrm>
              <a:off x="12457641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7" name="object 14427"/>
            <p:cNvSpPr/>
            <p:nvPr/>
          </p:nvSpPr>
          <p:spPr>
            <a:xfrm>
              <a:off x="1243784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8" name="object 14428"/>
            <p:cNvSpPr/>
            <p:nvPr/>
          </p:nvSpPr>
          <p:spPr>
            <a:xfrm>
              <a:off x="12364077" y="3679591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9" name="object 14429"/>
            <p:cNvSpPr/>
            <p:nvPr/>
          </p:nvSpPr>
          <p:spPr>
            <a:xfrm>
              <a:off x="12364070" y="36741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0" name="object 14430"/>
            <p:cNvSpPr/>
            <p:nvPr/>
          </p:nvSpPr>
          <p:spPr>
            <a:xfrm>
              <a:off x="12364070" y="3654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1" name="object 14431"/>
            <p:cNvSpPr/>
            <p:nvPr/>
          </p:nvSpPr>
          <p:spPr>
            <a:xfrm>
              <a:off x="1189323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2" name="object 14432"/>
            <p:cNvSpPr/>
            <p:nvPr/>
          </p:nvSpPr>
          <p:spPr>
            <a:xfrm>
              <a:off x="11873432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3" name="object 14433"/>
            <p:cNvSpPr/>
            <p:nvPr/>
          </p:nvSpPr>
          <p:spPr>
            <a:xfrm>
              <a:off x="11794219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4" name="object 14434"/>
            <p:cNvSpPr/>
            <p:nvPr/>
          </p:nvSpPr>
          <p:spPr>
            <a:xfrm>
              <a:off x="11774416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5" name="object 14435"/>
            <p:cNvSpPr/>
            <p:nvPr/>
          </p:nvSpPr>
          <p:spPr>
            <a:xfrm>
              <a:off x="11695203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6" name="object 14436"/>
            <p:cNvSpPr/>
            <p:nvPr/>
          </p:nvSpPr>
          <p:spPr>
            <a:xfrm>
              <a:off x="11675396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7" name="object 14437"/>
            <p:cNvSpPr/>
            <p:nvPr/>
          </p:nvSpPr>
          <p:spPr>
            <a:xfrm>
              <a:off x="11596182" y="36464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8" name="object 14438"/>
            <p:cNvSpPr/>
            <p:nvPr/>
          </p:nvSpPr>
          <p:spPr>
            <a:xfrm>
              <a:off x="11576379" y="36464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9" name="object 14439"/>
            <p:cNvSpPr/>
            <p:nvPr/>
          </p:nvSpPr>
          <p:spPr>
            <a:xfrm>
              <a:off x="11560038" y="3649889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0" name="object 14440"/>
            <p:cNvSpPr/>
            <p:nvPr/>
          </p:nvSpPr>
          <p:spPr>
            <a:xfrm>
              <a:off x="11560038" y="367959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1" name="object 14441"/>
            <p:cNvSpPr/>
            <p:nvPr/>
          </p:nvSpPr>
          <p:spPr>
            <a:xfrm>
              <a:off x="11609549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2" name="object 14442"/>
            <p:cNvSpPr/>
            <p:nvPr/>
          </p:nvSpPr>
          <p:spPr>
            <a:xfrm>
              <a:off x="11629352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3" name="object 14443"/>
            <p:cNvSpPr/>
            <p:nvPr/>
          </p:nvSpPr>
          <p:spPr>
            <a:xfrm>
              <a:off x="11708570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4" name="object 14444"/>
            <p:cNvSpPr/>
            <p:nvPr/>
          </p:nvSpPr>
          <p:spPr>
            <a:xfrm>
              <a:off x="11728373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5" name="object 14445"/>
            <p:cNvSpPr/>
            <p:nvPr/>
          </p:nvSpPr>
          <p:spPr>
            <a:xfrm>
              <a:off x="11807587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6" name="object 14446"/>
            <p:cNvSpPr/>
            <p:nvPr/>
          </p:nvSpPr>
          <p:spPr>
            <a:xfrm>
              <a:off x="11827388" y="3679591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7" name="object 14447"/>
            <p:cNvSpPr/>
            <p:nvPr/>
          </p:nvSpPr>
          <p:spPr>
            <a:xfrm>
              <a:off x="11906606" y="3679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8" name="object 14448"/>
            <p:cNvSpPr/>
            <p:nvPr/>
          </p:nvSpPr>
          <p:spPr>
            <a:xfrm>
              <a:off x="11926409" y="3679591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2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9" name="object 14449"/>
            <p:cNvSpPr/>
            <p:nvPr/>
          </p:nvSpPr>
          <p:spPr>
            <a:xfrm>
              <a:off x="11952650" y="3646430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0" name="object 14450"/>
            <p:cNvSpPr/>
            <p:nvPr/>
          </p:nvSpPr>
          <p:spPr>
            <a:xfrm>
              <a:off x="14682077" y="1390274"/>
              <a:ext cx="34925" cy="642620"/>
            </a:xfrm>
            <a:custGeom>
              <a:avLst/>
              <a:gdLst/>
              <a:ahLst/>
              <a:cxnLst/>
              <a:rect l="l" t="t" r="r" b="b"/>
              <a:pathLst>
                <a:path w="34925" h="642619">
                  <a:moveTo>
                    <a:pt x="34658" y="0"/>
                  </a:moveTo>
                  <a:lnTo>
                    <a:pt x="10718" y="0"/>
                  </a:lnTo>
                  <a:lnTo>
                    <a:pt x="0" y="28740"/>
                  </a:lnTo>
                  <a:lnTo>
                    <a:pt x="0" y="58445"/>
                  </a:lnTo>
                  <a:lnTo>
                    <a:pt x="0" y="642137"/>
                  </a:lnTo>
                  <a:lnTo>
                    <a:pt x="34658" y="642137"/>
                  </a:lnTo>
                  <a:lnTo>
                    <a:pt x="34658" y="58445"/>
                  </a:lnTo>
                  <a:lnTo>
                    <a:pt x="34658" y="28740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1" name="object 14451"/>
            <p:cNvSpPr/>
            <p:nvPr/>
          </p:nvSpPr>
          <p:spPr>
            <a:xfrm>
              <a:off x="14692800" y="139027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2" name="object 14452"/>
            <p:cNvSpPr/>
            <p:nvPr/>
          </p:nvSpPr>
          <p:spPr>
            <a:xfrm>
              <a:off x="14682087" y="215123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3" name="object 14453"/>
            <p:cNvSpPr/>
            <p:nvPr/>
          </p:nvSpPr>
          <p:spPr>
            <a:xfrm>
              <a:off x="14711798" y="21512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4" name="object 14454"/>
            <p:cNvSpPr/>
            <p:nvPr/>
          </p:nvSpPr>
          <p:spPr>
            <a:xfrm>
              <a:off x="14682087" y="20324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5" name="object 14455"/>
            <p:cNvSpPr/>
            <p:nvPr/>
          </p:nvSpPr>
          <p:spPr>
            <a:xfrm>
              <a:off x="14711798" y="20324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6" name="object 14456"/>
            <p:cNvSpPr/>
            <p:nvPr/>
          </p:nvSpPr>
          <p:spPr>
            <a:xfrm>
              <a:off x="14682080" y="1448710"/>
              <a:ext cx="0" cy="584200"/>
            </a:xfrm>
            <a:custGeom>
              <a:avLst/>
              <a:gdLst/>
              <a:ahLst/>
              <a:cxnLst/>
              <a:rect l="l" t="t" r="r" b="b"/>
              <a:pathLst>
                <a:path h="584200">
                  <a:moveTo>
                    <a:pt x="0" y="0"/>
                  </a:moveTo>
                  <a:lnTo>
                    <a:pt x="0" y="5836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7" name="object 14457"/>
            <p:cNvSpPr/>
            <p:nvPr/>
          </p:nvSpPr>
          <p:spPr>
            <a:xfrm>
              <a:off x="14716740" y="1794769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2376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8" name="object 14458"/>
            <p:cNvSpPr/>
            <p:nvPr/>
          </p:nvSpPr>
          <p:spPr>
            <a:xfrm>
              <a:off x="14716740" y="1326074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0"/>
                  </a:moveTo>
                  <a:lnTo>
                    <a:pt x="0" y="641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9" name="object 14459"/>
            <p:cNvSpPr/>
            <p:nvPr/>
          </p:nvSpPr>
          <p:spPr>
            <a:xfrm>
              <a:off x="14716740" y="1419001"/>
              <a:ext cx="0" cy="368935"/>
            </a:xfrm>
            <a:custGeom>
              <a:avLst/>
              <a:gdLst/>
              <a:ahLst/>
              <a:cxnLst/>
              <a:rect l="l" t="t" r="r" b="b"/>
              <a:pathLst>
                <a:path h="368935">
                  <a:moveTo>
                    <a:pt x="0" y="3683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0" name="object 14460"/>
            <p:cNvSpPr/>
            <p:nvPr/>
          </p:nvSpPr>
          <p:spPr>
            <a:xfrm>
              <a:off x="14682080" y="203241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1" name="object 14461"/>
            <p:cNvSpPr/>
            <p:nvPr/>
          </p:nvSpPr>
          <p:spPr>
            <a:xfrm>
              <a:off x="14682080" y="209182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2" name="object 14462"/>
            <p:cNvSpPr/>
            <p:nvPr/>
          </p:nvSpPr>
          <p:spPr>
            <a:xfrm>
              <a:off x="14711798" y="20324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3" name="object 14463"/>
            <p:cNvSpPr/>
            <p:nvPr/>
          </p:nvSpPr>
          <p:spPr>
            <a:xfrm>
              <a:off x="14682087" y="20324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4" name="object 14464"/>
            <p:cNvSpPr/>
            <p:nvPr/>
          </p:nvSpPr>
          <p:spPr>
            <a:xfrm>
              <a:off x="14711798" y="21512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5" name="object 14465"/>
            <p:cNvSpPr/>
            <p:nvPr/>
          </p:nvSpPr>
          <p:spPr>
            <a:xfrm>
              <a:off x="14682087" y="215123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6" name="object 14466"/>
            <p:cNvSpPr/>
            <p:nvPr/>
          </p:nvSpPr>
          <p:spPr>
            <a:xfrm>
              <a:off x="14880120" y="1139284"/>
              <a:ext cx="34925" cy="1036955"/>
            </a:xfrm>
            <a:custGeom>
              <a:avLst/>
              <a:gdLst/>
              <a:ahLst/>
              <a:cxnLst/>
              <a:rect l="l" t="t" r="r" b="b"/>
              <a:pathLst>
                <a:path w="34925" h="1036955">
                  <a:moveTo>
                    <a:pt x="34658" y="774319"/>
                  </a:moveTo>
                  <a:lnTo>
                    <a:pt x="0" y="774319"/>
                  </a:lnTo>
                  <a:lnTo>
                    <a:pt x="0" y="1011961"/>
                  </a:lnTo>
                  <a:lnTo>
                    <a:pt x="34658" y="1036713"/>
                  </a:lnTo>
                  <a:lnTo>
                    <a:pt x="34658" y="774319"/>
                  </a:lnTo>
                  <a:close/>
                </a:path>
                <a:path w="34925" h="1036955">
                  <a:moveTo>
                    <a:pt x="34658" y="0"/>
                  </a:moveTo>
                  <a:lnTo>
                    <a:pt x="0" y="0"/>
                  </a:lnTo>
                  <a:lnTo>
                    <a:pt x="0" y="655497"/>
                  </a:lnTo>
                  <a:lnTo>
                    <a:pt x="34658" y="655497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7" name="object 14467"/>
            <p:cNvSpPr/>
            <p:nvPr/>
          </p:nvSpPr>
          <p:spPr>
            <a:xfrm>
              <a:off x="14880123" y="179477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8" name="object 14468"/>
            <p:cNvSpPr/>
            <p:nvPr/>
          </p:nvSpPr>
          <p:spPr>
            <a:xfrm>
              <a:off x="14908836" y="17947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9" name="object 14469"/>
            <p:cNvSpPr/>
            <p:nvPr/>
          </p:nvSpPr>
          <p:spPr>
            <a:xfrm>
              <a:off x="14880123" y="191359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0" name="object 14470"/>
            <p:cNvSpPr/>
            <p:nvPr/>
          </p:nvSpPr>
          <p:spPr>
            <a:xfrm>
              <a:off x="14908836" y="19135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1" name="object 14471"/>
            <p:cNvSpPr/>
            <p:nvPr/>
          </p:nvSpPr>
          <p:spPr>
            <a:xfrm>
              <a:off x="14914779" y="1913593"/>
              <a:ext cx="0" cy="227965"/>
            </a:xfrm>
            <a:custGeom>
              <a:avLst/>
              <a:gdLst/>
              <a:ahLst/>
              <a:cxnLst/>
              <a:rect l="l" t="t" r="r" b="b"/>
              <a:pathLst>
                <a:path h="227964">
                  <a:moveTo>
                    <a:pt x="0" y="2277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2" name="object 14472"/>
            <p:cNvSpPr/>
            <p:nvPr/>
          </p:nvSpPr>
          <p:spPr>
            <a:xfrm>
              <a:off x="14914779" y="1139282"/>
              <a:ext cx="0" cy="655955"/>
            </a:xfrm>
            <a:custGeom>
              <a:avLst/>
              <a:gdLst/>
              <a:ahLst/>
              <a:cxnLst/>
              <a:rect l="l" t="t" r="r" b="b"/>
              <a:pathLst>
                <a:path h="655955">
                  <a:moveTo>
                    <a:pt x="0" y="6554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3" name="object 14473"/>
            <p:cNvSpPr/>
            <p:nvPr/>
          </p:nvSpPr>
          <p:spPr>
            <a:xfrm>
              <a:off x="14880123" y="1139282"/>
              <a:ext cx="0" cy="655955"/>
            </a:xfrm>
            <a:custGeom>
              <a:avLst/>
              <a:gdLst/>
              <a:ahLst/>
              <a:cxnLst/>
              <a:rect l="l" t="t" r="r" b="b"/>
              <a:pathLst>
                <a:path h="655955">
                  <a:moveTo>
                    <a:pt x="0" y="0"/>
                  </a:moveTo>
                  <a:lnTo>
                    <a:pt x="0" y="6554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74" name="object 1447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809813" y="1794769"/>
              <a:ext cx="104970" cy="356460"/>
            </a:xfrm>
            <a:prstGeom prst="rect">
              <a:avLst/>
            </a:prstGeom>
          </p:spPr>
        </p:pic>
        <p:sp>
          <p:nvSpPr>
            <p:cNvPr id="14475" name="object 14475"/>
            <p:cNvSpPr/>
            <p:nvPr/>
          </p:nvSpPr>
          <p:spPr>
            <a:xfrm>
              <a:off x="15031682" y="987773"/>
              <a:ext cx="1289050" cy="34925"/>
            </a:xfrm>
            <a:custGeom>
              <a:avLst/>
              <a:gdLst/>
              <a:ahLst/>
              <a:cxnLst/>
              <a:rect l="l" t="t" r="r" b="b"/>
              <a:pathLst>
                <a:path w="1289050" h="34925">
                  <a:moveTo>
                    <a:pt x="7865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78651" y="34658"/>
                  </a:lnTo>
                  <a:lnTo>
                    <a:pt x="78651" y="0"/>
                  </a:lnTo>
                  <a:close/>
                </a:path>
                <a:path w="1289050" h="34925">
                  <a:moveTo>
                    <a:pt x="1288618" y="34658"/>
                  </a:moveTo>
                  <a:lnTo>
                    <a:pt x="1288605" y="0"/>
                  </a:lnTo>
                  <a:lnTo>
                    <a:pt x="207378" y="0"/>
                  </a:lnTo>
                  <a:lnTo>
                    <a:pt x="207378" y="34658"/>
                  </a:lnTo>
                  <a:lnTo>
                    <a:pt x="1288618" y="346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6" name="object 14476"/>
            <p:cNvSpPr/>
            <p:nvPr/>
          </p:nvSpPr>
          <p:spPr>
            <a:xfrm>
              <a:off x="15239064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7" name="object 14477"/>
            <p:cNvSpPr/>
            <p:nvPr/>
          </p:nvSpPr>
          <p:spPr>
            <a:xfrm>
              <a:off x="15110338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8" name="object 14478"/>
            <p:cNvSpPr/>
            <p:nvPr/>
          </p:nvSpPr>
          <p:spPr>
            <a:xfrm>
              <a:off x="15031692" y="1022430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0" y="0"/>
                  </a:moveTo>
                  <a:lnTo>
                    <a:pt x="786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9" name="object 14479"/>
            <p:cNvSpPr/>
            <p:nvPr/>
          </p:nvSpPr>
          <p:spPr>
            <a:xfrm>
              <a:off x="15239064" y="1022430"/>
              <a:ext cx="1081405" cy="0"/>
            </a:xfrm>
            <a:custGeom>
              <a:avLst/>
              <a:gdLst/>
              <a:ahLst/>
              <a:cxnLst/>
              <a:rect l="l" t="t" r="r" b="b"/>
              <a:pathLst>
                <a:path w="1081405">
                  <a:moveTo>
                    <a:pt x="0" y="0"/>
                  </a:moveTo>
                  <a:lnTo>
                    <a:pt x="1081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0" name="object 14480"/>
            <p:cNvSpPr/>
            <p:nvPr/>
          </p:nvSpPr>
          <p:spPr>
            <a:xfrm>
              <a:off x="15248471" y="987772"/>
              <a:ext cx="1071880" cy="0"/>
            </a:xfrm>
            <a:custGeom>
              <a:avLst/>
              <a:gdLst/>
              <a:ahLst/>
              <a:cxnLst/>
              <a:rect l="l" t="t" r="r" b="b"/>
              <a:pathLst>
                <a:path w="1071880">
                  <a:moveTo>
                    <a:pt x="1071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1" name="object 14481"/>
            <p:cNvSpPr/>
            <p:nvPr/>
          </p:nvSpPr>
          <p:spPr>
            <a:xfrm>
              <a:off x="15031689" y="987772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2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2" name="object 14482"/>
            <p:cNvSpPr/>
            <p:nvPr/>
          </p:nvSpPr>
          <p:spPr>
            <a:xfrm>
              <a:off x="16139632" y="98777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3" name="object 14483"/>
            <p:cNvSpPr/>
            <p:nvPr/>
          </p:nvSpPr>
          <p:spPr>
            <a:xfrm>
              <a:off x="16119829" y="9877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4" name="object 14484"/>
            <p:cNvSpPr/>
            <p:nvPr/>
          </p:nvSpPr>
          <p:spPr>
            <a:xfrm>
              <a:off x="16060423" y="98777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5" name="object 14485"/>
            <p:cNvSpPr/>
            <p:nvPr/>
          </p:nvSpPr>
          <p:spPr>
            <a:xfrm>
              <a:off x="16040620" y="9877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6" name="object 14486"/>
            <p:cNvSpPr/>
            <p:nvPr/>
          </p:nvSpPr>
          <p:spPr>
            <a:xfrm>
              <a:off x="15981203" y="98777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7" name="object 14487"/>
            <p:cNvSpPr/>
            <p:nvPr/>
          </p:nvSpPr>
          <p:spPr>
            <a:xfrm>
              <a:off x="15961402" y="9877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8" name="object 14488"/>
            <p:cNvSpPr/>
            <p:nvPr/>
          </p:nvSpPr>
          <p:spPr>
            <a:xfrm>
              <a:off x="15901996" y="98777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9" name="object 14489"/>
            <p:cNvSpPr/>
            <p:nvPr/>
          </p:nvSpPr>
          <p:spPr>
            <a:xfrm>
              <a:off x="15882183" y="9877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0" name="object 14490"/>
            <p:cNvSpPr/>
            <p:nvPr/>
          </p:nvSpPr>
          <p:spPr>
            <a:xfrm>
              <a:off x="16133697" y="102243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1" name="object 14491"/>
            <p:cNvSpPr/>
            <p:nvPr/>
          </p:nvSpPr>
          <p:spPr>
            <a:xfrm>
              <a:off x="16113895" y="10224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2" name="object 14492"/>
            <p:cNvSpPr/>
            <p:nvPr/>
          </p:nvSpPr>
          <p:spPr>
            <a:xfrm>
              <a:off x="16054480" y="102243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3" name="object 14493"/>
            <p:cNvSpPr/>
            <p:nvPr/>
          </p:nvSpPr>
          <p:spPr>
            <a:xfrm>
              <a:off x="16034675" y="10224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4" name="object 14494"/>
            <p:cNvSpPr/>
            <p:nvPr/>
          </p:nvSpPr>
          <p:spPr>
            <a:xfrm>
              <a:off x="15975271" y="102243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5" name="object 14495"/>
            <p:cNvSpPr/>
            <p:nvPr/>
          </p:nvSpPr>
          <p:spPr>
            <a:xfrm>
              <a:off x="15955457" y="102243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6" name="object 14496"/>
            <p:cNvSpPr/>
            <p:nvPr/>
          </p:nvSpPr>
          <p:spPr>
            <a:xfrm>
              <a:off x="15896051" y="102243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7" name="object 14497"/>
            <p:cNvSpPr/>
            <p:nvPr/>
          </p:nvSpPr>
          <p:spPr>
            <a:xfrm>
              <a:off x="15878228" y="1022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8" name="object 14498"/>
            <p:cNvSpPr/>
            <p:nvPr/>
          </p:nvSpPr>
          <p:spPr>
            <a:xfrm>
              <a:off x="16173296" y="987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9" name="object 14499"/>
            <p:cNvSpPr/>
            <p:nvPr/>
          </p:nvSpPr>
          <p:spPr>
            <a:xfrm>
              <a:off x="16173298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0" name="object 14500"/>
            <p:cNvSpPr/>
            <p:nvPr/>
          </p:nvSpPr>
          <p:spPr>
            <a:xfrm>
              <a:off x="15872280" y="9877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1" name="object 14501"/>
            <p:cNvSpPr/>
            <p:nvPr/>
          </p:nvSpPr>
          <p:spPr>
            <a:xfrm>
              <a:off x="15878224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2" name="object 14502"/>
            <p:cNvSpPr/>
            <p:nvPr/>
          </p:nvSpPr>
          <p:spPr>
            <a:xfrm>
              <a:off x="15110338" y="102243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3" name="object 14503"/>
            <p:cNvSpPr/>
            <p:nvPr/>
          </p:nvSpPr>
          <p:spPr>
            <a:xfrm>
              <a:off x="15179647" y="102243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4" name="object 14504"/>
            <p:cNvSpPr/>
            <p:nvPr/>
          </p:nvSpPr>
          <p:spPr>
            <a:xfrm>
              <a:off x="15239064" y="869864"/>
              <a:ext cx="64769" cy="111760"/>
            </a:xfrm>
            <a:custGeom>
              <a:avLst/>
              <a:gdLst/>
              <a:ahLst/>
              <a:cxnLst/>
              <a:rect l="l" t="t" r="r" b="b"/>
              <a:pathLst>
                <a:path w="64769" h="111759">
                  <a:moveTo>
                    <a:pt x="0" y="111473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5" name="object 14505"/>
            <p:cNvSpPr/>
            <p:nvPr/>
          </p:nvSpPr>
          <p:spPr>
            <a:xfrm>
              <a:off x="15100932" y="9872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6" name="object 14506"/>
            <p:cNvSpPr/>
            <p:nvPr/>
          </p:nvSpPr>
          <p:spPr>
            <a:xfrm>
              <a:off x="15110338" y="9813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7" name="object 14507"/>
            <p:cNvSpPr/>
            <p:nvPr/>
          </p:nvSpPr>
          <p:spPr>
            <a:xfrm>
              <a:off x="15100936" y="9813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8" name="object 14508"/>
            <p:cNvSpPr/>
            <p:nvPr/>
          </p:nvSpPr>
          <p:spPr>
            <a:xfrm>
              <a:off x="15100932" y="9813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9" name="object 14509"/>
            <p:cNvSpPr/>
            <p:nvPr/>
          </p:nvSpPr>
          <p:spPr>
            <a:xfrm>
              <a:off x="15239067" y="9813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0" name="object 14510"/>
            <p:cNvSpPr/>
            <p:nvPr/>
          </p:nvSpPr>
          <p:spPr>
            <a:xfrm>
              <a:off x="15239064" y="9813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1" name="object 14511"/>
            <p:cNvSpPr/>
            <p:nvPr/>
          </p:nvSpPr>
          <p:spPr>
            <a:xfrm>
              <a:off x="15239064" y="9872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2" name="object 14512"/>
            <p:cNvSpPr/>
            <p:nvPr/>
          </p:nvSpPr>
          <p:spPr>
            <a:xfrm>
              <a:off x="15248470" y="98133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3" name="object 14513"/>
            <p:cNvSpPr/>
            <p:nvPr/>
          </p:nvSpPr>
          <p:spPr>
            <a:xfrm>
              <a:off x="15110338" y="852619"/>
              <a:ext cx="193675" cy="128905"/>
            </a:xfrm>
            <a:custGeom>
              <a:avLst/>
              <a:gdLst/>
              <a:ahLst/>
              <a:cxnLst/>
              <a:rect l="l" t="t" r="r" b="b"/>
              <a:pathLst>
                <a:path w="193675" h="128905">
                  <a:moveTo>
                    <a:pt x="0" y="128718"/>
                  </a:moveTo>
                  <a:lnTo>
                    <a:pt x="10115" y="78612"/>
                  </a:lnTo>
                  <a:lnTo>
                    <a:pt x="37701" y="37697"/>
                  </a:lnTo>
                  <a:lnTo>
                    <a:pt x="78616" y="10114"/>
                  </a:lnTo>
                  <a:lnTo>
                    <a:pt x="128718" y="0"/>
                  </a:lnTo>
                  <a:lnTo>
                    <a:pt x="145563" y="1105"/>
                  </a:lnTo>
                  <a:lnTo>
                    <a:pt x="162047" y="4385"/>
                  </a:lnTo>
                  <a:lnTo>
                    <a:pt x="177957" y="9784"/>
                  </a:lnTo>
                  <a:lnTo>
                    <a:pt x="193083" y="17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4" name="object 14514"/>
            <p:cNvSpPr/>
            <p:nvPr/>
          </p:nvSpPr>
          <p:spPr>
            <a:xfrm>
              <a:off x="15110338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5" name="object 14515"/>
            <p:cNvSpPr/>
            <p:nvPr/>
          </p:nvSpPr>
          <p:spPr>
            <a:xfrm>
              <a:off x="15239064" y="98777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16" name="object 1451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6320290" y="987772"/>
              <a:ext cx="151546" cy="151498"/>
            </a:xfrm>
            <a:prstGeom prst="rect">
              <a:avLst/>
            </a:prstGeom>
          </p:spPr>
        </p:pic>
        <p:sp>
          <p:nvSpPr>
            <p:cNvPr id="14517" name="object 14517"/>
            <p:cNvSpPr/>
            <p:nvPr/>
          </p:nvSpPr>
          <p:spPr>
            <a:xfrm>
              <a:off x="14880126" y="987772"/>
              <a:ext cx="151765" cy="151765"/>
            </a:xfrm>
            <a:custGeom>
              <a:avLst/>
              <a:gdLst/>
              <a:ahLst/>
              <a:cxnLst/>
              <a:rect l="l" t="t" r="r" b="b"/>
              <a:pathLst>
                <a:path w="151765" h="151765">
                  <a:moveTo>
                    <a:pt x="151566" y="0"/>
                  </a:moveTo>
                  <a:lnTo>
                    <a:pt x="85798" y="14983"/>
                  </a:lnTo>
                  <a:lnTo>
                    <a:pt x="33067" y="57024"/>
                  </a:lnTo>
                  <a:lnTo>
                    <a:pt x="3800" y="117786"/>
                  </a:lnTo>
                  <a:lnTo>
                    <a:pt x="0" y="151513"/>
                  </a:lnTo>
                  <a:lnTo>
                    <a:pt x="34648" y="151513"/>
                  </a:lnTo>
                  <a:lnTo>
                    <a:pt x="38637" y="121252"/>
                  </a:lnTo>
                  <a:lnTo>
                    <a:pt x="50312" y="93065"/>
                  </a:lnTo>
                  <a:lnTo>
                    <a:pt x="68887" y="68867"/>
                  </a:lnTo>
                  <a:lnTo>
                    <a:pt x="93096" y="50291"/>
                  </a:lnTo>
                  <a:lnTo>
                    <a:pt x="121284" y="38627"/>
                  </a:lnTo>
                  <a:lnTo>
                    <a:pt x="151566" y="34658"/>
                  </a:lnTo>
                  <a:lnTo>
                    <a:pt x="1515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8" name="object 14518"/>
            <p:cNvSpPr/>
            <p:nvPr/>
          </p:nvSpPr>
          <p:spPr>
            <a:xfrm>
              <a:off x="14880123" y="987768"/>
              <a:ext cx="151765" cy="151765"/>
            </a:xfrm>
            <a:custGeom>
              <a:avLst/>
              <a:gdLst/>
              <a:ahLst/>
              <a:cxnLst/>
              <a:rect l="l" t="t" r="r" b="b"/>
              <a:pathLst>
                <a:path w="151765" h="151765">
                  <a:moveTo>
                    <a:pt x="0" y="151513"/>
                  </a:moveTo>
                  <a:lnTo>
                    <a:pt x="7723" y="103616"/>
                  </a:lnTo>
                  <a:lnTo>
                    <a:pt x="29230" y="62027"/>
                  </a:lnTo>
                  <a:lnTo>
                    <a:pt x="62025" y="29231"/>
                  </a:lnTo>
                  <a:lnTo>
                    <a:pt x="103611" y="7723"/>
                  </a:lnTo>
                  <a:lnTo>
                    <a:pt x="151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9" name="object 14519"/>
            <p:cNvSpPr/>
            <p:nvPr/>
          </p:nvSpPr>
          <p:spPr>
            <a:xfrm>
              <a:off x="14914779" y="1022427"/>
              <a:ext cx="117475" cy="117475"/>
            </a:xfrm>
            <a:custGeom>
              <a:avLst/>
              <a:gdLst/>
              <a:ahLst/>
              <a:cxnLst/>
              <a:rect l="l" t="t" r="r" b="b"/>
              <a:pathLst>
                <a:path w="117475" h="117475">
                  <a:moveTo>
                    <a:pt x="0" y="116855"/>
                  </a:moveTo>
                  <a:lnTo>
                    <a:pt x="9180" y="71363"/>
                  </a:lnTo>
                  <a:lnTo>
                    <a:pt x="34217" y="34222"/>
                  </a:lnTo>
                  <a:lnTo>
                    <a:pt x="71354" y="9182"/>
                  </a:lnTo>
                  <a:lnTo>
                    <a:pt x="1168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0" name="object 14520"/>
            <p:cNvSpPr/>
            <p:nvPr/>
          </p:nvSpPr>
          <p:spPr>
            <a:xfrm>
              <a:off x="14393939" y="2567133"/>
              <a:ext cx="34925" cy="360045"/>
            </a:xfrm>
            <a:custGeom>
              <a:avLst/>
              <a:gdLst/>
              <a:ahLst/>
              <a:cxnLst/>
              <a:rect l="l" t="t" r="r" b="b"/>
              <a:pathLst>
                <a:path w="34925" h="360044">
                  <a:moveTo>
                    <a:pt x="34658" y="163868"/>
                  </a:moveTo>
                  <a:lnTo>
                    <a:pt x="0" y="163868"/>
                  </a:lnTo>
                  <a:lnTo>
                    <a:pt x="0" y="359435"/>
                  </a:lnTo>
                  <a:lnTo>
                    <a:pt x="34658" y="359435"/>
                  </a:lnTo>
                  <a:lnTo>
                    <a:pt x="34658" y="163868"/>
                  </a:lnTo>
                  <a:close/>
                </a:path>
                <a:path w="34925" h="360044">
                  <a:moveTo>
                    <a:pt x="34658" y="0"/>
                  </a:moveTo>
                  <a:lnTo>
                    <a:pt x="0" y="0"/>
                  </a:lnTo>
                  <a:lnTo>
                    <a:pt x="0" y="114363"/>
                  </a:lnTo>
                  <a:lnTo>
                    <a:pt x="34658" y="114363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1" name="object 14521"/>
            <p:cNvSpPr/>
            <p:nvPr/>
          </p:nvSpPr>
          <p:spPr>
            <a:xfrm>
              <a:off x="14398893" y="244335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2" name="object 14522"/>
            <p:cNvSpPr/>
            <p:nvPr/>
          </p:nvSpPr>
          <p:spPr>
            <a:xfrm>
              <a:off x="14393940" y="24433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3" name="object 14523"/>
            <p:cNvSpPr/>
            <p:nvPr/>
          </p:nvSpPr>
          <p:spPr>
            <a:xfrm>
              <a:off x="14398893" y="256712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4" name="object 14524"/>
            <p:cNvSpPr/>
            <p:nvPr/>
          </p:nvSpPr>
          <p:spPr>
            <a:xfrm>
              <a:off x="14393940" y="2567128"/>
              <a:ext cx="5080" cy="114935"/>
            </a:xfrm>
            <a:custGeom>
              <a:avLst/>
              <a:gdLst/>
              <a:ahLst/>
              <a:cxnLst/>
              <a:rect l="l" t="t" r="r" b="b"/>
              <a:pathLst>
                <a:path w="5080" h="114935">
                  <a:moveTo>
                    <a:pt x="0" y="0"/>
                  </a:moveTo>
                  <a:lnTo>
                    <a:pt x="4952" y="0"/>
                  </a:lnTo>
                </a:path>
                <a:path w="5080" h="114935">
                  <a:moveTo>
                    <a:pt x="0" y="0"/>
                  </a:moveTo>
                  <a:lnTo>
                    <a:pt x="0" y="1143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5" name="object 14525"/>
            <p:cNvSpPr/>
            <p:nvPr/>
          </p:nvSpPr>
          <p:spPr>
            <a:xfrm>
              <a:off x="14393940" y="2731000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0"/>
                  </a:moveTo>
                  <a:lnTo>
                    <a:pt x="0" y="195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6" name="object 14526"/>
            <p:cNvSpPr/>
            <p:nvPr/>
          </p:nvSpPr>
          <p:spPr>
            <a:xfrm>
              <a:off x="14428598" y="273099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195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7" name="object 14527"/>
            <p:cNvSpPr/>
            <p:nvPr/>
          </p:nvSpPr>
          <p:spPr>
            <a:xfrm>
              <a:off x="14428598" y="2567128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1143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8" name="object 14528"/>
            <p:cNvSpPr/>
            <p:nvPr/>
          </p:nvSpPr>
          <p:spPr>
            <a:xfrm>
              <a:off x="14393940" y="244335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9" name="object 14529"/>
            <p:cNvSpPr/>
            <p:nvPr/>
          </p:nvSpPr>
          <p:spPr>
            <a:xfrm>
              <a:off x="14393939" y="2681496"/>
              <a:ext cx="34925" cy="49530"/>
            </a:xfrm>
            <a:custGeom>
              <a:avLst/>
              <a:gdLst/>
              <a:ahLst/>
              <a:cxnLst/>
              <a:rect l="l" t="t" r="r" b="b"/>
              <a:pathLst>
                <a:path w="34925" h="49530">
                  <a:moveTo>
                    <a:pt x="34658" y="0"/>
                  </a:moveTo>
                  <a:lnTo>
                    <a:pt x="0" y="0"/>
                  </a:lnTo>
                  <a:lnTo>
                    <a:pt x="0" y="49504"/>
                  </a:lnTo>
                  <a:lnTo>
                    <a:pt x="34658" y="4950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0" name="object 14530"/>
            <p:cNvSpPr/>
            <p:nvPr/>
          </p:nvSpPr>
          <p:spPr>
            <a:xfrm>
              <a:off x="14428598" y="2681494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30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1" name="object 14531"/>
            <p:cNvSpPr/>
            <p:nvPr/>
          </p:nvSpPr>
          <p:spPr>
            <a:xfrm>
              <a:off x="14393940" y="2681491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30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2" name="object 14532"/>
            <p:cNvSpPr/>
            <p:nvPr/>
          </p:nvSpPr>
          <p:spPr>
            <a:xfrm>
              <a:off x="14393940" y="25077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3" name="object 14533"/>
            <p:cNvSpPr/>
            <p:nvPr/>
          </p:nvSpPr>
          <p:spPr>
            <a:xfrm>
              <a:off x="14393940" y="24433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4" name="object 14534"/>
            <p:cNvSpPr/>
            <p:nvPr/>
          </p:nvSpPr>
          <p:spPr>
            <a:xfrm>
              <a:off x="14428598" y="25077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5" name="object 14535"/>
            <p:cNvSpPr/>
            <p:nvPr/>
          </p:nvSpPr>
          <p:spPr>
            <a:xfrm>
              <a:off x="14428598" y="24433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6" name="object 14536"/>
            <p:cNvSpPr/>
            <p:nvPr/>
          </p:nvSpPr>
          <p:spPr>
            <a:xfrm>
              <a:off x="14393940" y="25671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7" name="object 14537"/>
            <p:cNvSpPr/>
            <p:nvPr/>
          </p:nvSpPr>
          <p:spPr>
            <a:xfrm>
              <a:off x="14398893" y="256712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8" name="object 14538"/>
            <p:cNvSpPr/>
            <p:nvPr/>
          </p:nvSpPr>
          <p:spPr>
            <a:xfrm>
              <a:off x="14393940" y="24433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9" name="object 14539"/>
            <p:cNvSpPr/>
            <p:nvPr/>
          </p:nvSpPr>
          <p:spPr>
            <a:xfrm>
              <a:off x="14398893" y="244335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0" name="object 14540"/>
            <p:cNvSpPr/>
            <p:nvPr/>
          </p:nvSpPr>
          <p:spPr>
            <a:xfrm>
              <a:off x="13032445" y="2621585"/>
              <a:ext cx="457834" cy="34925"/>
            </a:xfrm>
            <a:custGeom>
              <a:avLst/>
              <a:gdLst/>
              <a:ahLst/>
              <a:cxnLst/>
              <a:rect l="l" t="t" r="r" b="b"/>
              <a:pathLst>
                <a:path w="457834" h="34925">
                  <a:moveTo>
                    <a:pt x="457462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32709" y="34658"/>
                  </a:lnTo>
                  <a:lnTo>
                    <a:pt x="45746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1" name="object 14541"/>
            <p:cNvSpPr/>
            <p:nvPr/>
          </p:nvSpPr>
          <p:spPr>
            <a:xfrm>
              <a:off x="13032445" y="2656243"/>
              <a:ext cx="433070" cy="0"/>
            </a:xfrm>
            <a:custGeom>
              <a:avLst/>
              <a:gdLst/>
              <a:ahLst/>
              <a:cxnLst/>
              <a:rect l="l" t="t" r="r" b="b"/>
              <a:pathLst>
                <a:path w="433069">
                  <a:moveTo>
                    <a:pt x="0" y="0"/>
                  </a:moveTo>
                  <a:lnTo>
                    <a:pt x="4327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2" name="object 14542"/>
            <p:cNvSpPr/>
            <p:nvPr/>
          </p:nvSpPr>
          <p:spPr>
            <a:xfrm>
              <a:off x="13032442" y="2621584"/>
              <a:ext cx="457834" cy="0"/>
            </a:xfrm>
            <a:custGeom>
              <a:avLst/>
              <a:gdLst/>
              <a:ahLst/>
              <a:cxnLst/>
              <a:rect l="l" t="t" r="r" b="b"/>
              <a:pathLst>
                <a:path w="457834">
                  <a:moveTo>
                    <a:pt x="4574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3" name="object 14543"/>
            <p:cNvSpPr/>
            <p:nvPr/>
          </p:nvSpPr>
          <p:spPr>
            <a:xfrm>
              <a:off x="16254500" y="2141327"/>
              <a:ext cx="66040" cy="34925"/>
            </a:xfrm>
            <a:custGeom>
              <a:avLst/>
              <a:gdLst/>
              <a:ahLst/>
              <a:cxnLst/>
              <a:rect l="l" t="t" r="r" b="b"/>
              <a:pathLst>
                <a:path w="66040" h="34925">
                  <a:moveTo>
                    <a:pt x="65819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5819" y="34658"/>
                  </a:lnTo>
                  <a:lnTo>
                    <a:pt x="6581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4" name="object 14544"/>
            <p:cNvSpPr/>
            <p:nvPr/>
          </p:nvSpPr>
          <p:spPr>
            <a:xfrm>
              <a:off x="16254495" y="214133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658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5" name="object 14545"/>
            <p:cNvSpPr/>
            <p:nvPr/>
          </p:nvSpPr>
          <p:spPr>
            <a:xfrm>
              <a:off x="16254495" y="214133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6" name="object 14546"/>
            <p:cNvSpPr/>
            <p:nvPr/>
          </p:nvSpPr>
          <p:spPr>
            <a:xfrm>
              <a:off x="16254495" y="217599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8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7" name="object 14547"/>
            <p:cNvSpPr/>
            <p:nvPr/>
          </p:nvSpPr>
          <p:spPr>
            <a:xfrm>
              <a:off x="16254489" y="2175985"/>
              <a:ext cx="34925" cy="414655"/>
            </a:xfrm>
            <a:custGeom>
              <a:avLst/>
              <a:gdLst/>
              <a:ahLst/>
              <a:cxnLst/>
              <a:rect l="l" t="t" r="r" b="b"/>
              <a:pathLst>
                <a:path w="34925" h="414655">
                  <a:moveTo>
                    <a:pt x="34645" y="242620"/>
                  </a:moveTo>
                  <a:lnTo>
                    <a:pt x="0" y="242620"/>
                  </a:lnTo>
                  <a:lnTo>
                    <a:pt x="0" y="414121"/>
                  </a:lnTo>
                  <a:lnTo>
                    <a:pt x="34645" y="414121"/>
                  </a:lnTo>
                  <a:lnTo>
                    <a:pt x="34645" y="242620"/>
                  </a:lnTo>
                  <a:close/>
                </a:path>
                <a:path w="34925" h="414655">
                  <a:moveTo>
                    <a:pt x="34645" y="0"/>
                  </a:moveTo>
                  <a:lnTo>
                    <a:pt x="0" y="0"/>
                  </a:lnTo>
                  <a:lnTo>
                    <a:pt x="0" y="24765"/>
                  </a:lnTo>
                  <a:lnTo>
                    <a:pt x="34645" y="24765"/>
                  </a:lnTo>
                  <a:lnTo>
                    <a:pt x="346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8" name="object 14548"/>
            <p:cNvSpPr/>
            <p:nvPr/>
          </p:nvSpPr>
          <p:spPr>
            <a:xfrm>
              <a:off x="16254502" y="223540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9" name="object 14549"/>
            <p:cNvSpPr/>
            <p:nvPr/>
          </p:nvSpPr>
          <p:spPr>
            <a:xfrm>
              <a:off x="16284201" y="2235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0" name="object 14550"/>
            <p:cNvSpPr/>
            <p:nvPr/>
          </p:nvSpPr>
          <p:spPr>
            <a:xfrm>
              <a:off x="16254502" y="24185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1" name="object 14551"/>
            <p:cNvSpPr/>
            <p:nvPr/>
          </p:nvSpPr>
          <p:spPr>
            <a:xfrm>
              <a:off x="16284201" y="24185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2" name="object 14552"/>
            <p:cNvSpPr/>
            <p:nvPr/>
          </p:nvSpPr>
          <p:spPr>
            <a:xfrm>
              <a:off x="16289144" y="2440385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h="149860">
                  <a:moveTo>
                    <a:pt x="0" y="0"/>
                  </a:moveTo>
                  <a:lnTo>
                    <a:pt x="0" y="1497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3" name="object 14553"/>
            <p:cNvSpPr/>
            <p:nvPr/>
          </p:nvSpPr>
          <p:spPr>
            <a:xfrm>
              <a:off x="16289144" y="217599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4" name="object 14554"/>
            <p:cNvSpPr/>
            <p:nvPr/>
          </p:nvSpPr>
          <p:spPr>
            <a:xfrm>
              <a:off x="16254495" y="217599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5" name="object 14555"/>
            <p:cNvSpPr/>
            <p:nvPr/>
          </p:nvSpPr>
          <p:spPr>
            <a:xfrm>
              <a:off x="16254495" y="217599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6" name="object 14556"/>
            <p:cNvSpPr/>
            <p:nvPr/>
          </p:nvSpPr>
          <p:spPr>
            <a:xfrm>
              <a:off x="16254495" y="2418597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h="172085">
                  <a:moveTo>
                    <a:pt x="0" y="0"/>
                  </a:moveTo>
                  <a:lnTo>
                    <a:pt x="0" y="1715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7" name="object 14557"/>
            <p:cNvSpPr/>
            <p:nvPr/>
          </p:nvSpPr>
          <p:spPr>
            <a:xfrm>
              <a:off x="16284201" y="24185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8" name="object 14558"/>
            <p:cNvSpPr/>
            <p:nvPr/>
          </p:nvSpPr>
          <p:spPr>
            <a:xfrm>
              <a:off x="16284201" y="2235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42" y="0"/>
                  </a:moveTo>
                  <a:lnTo>
                    <a:pt x="0" y="0"/>
                  </a:lnTo>
                </a:path>
                <a:path w="5080">
                  <a:moveTo>
                    <a:pt x="49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9" name="object 14559"/>
            <p:cNvSpPr/>
            <p:nvPr/>
          </p:nvSpPr>
          <p:spPr>
            <a:xfrm>
              <a:off x="16254502" y="223540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0" name="object 14560"/>
            <p:cNvSpPr/>
            <p:nvPr/>
          </p:nvSpPr>
          <p:spPr>
            <a:xfrm>
              <a:off x="15844554" y="2418595"/>
              <a:ext cx="34925" cy="172085"/>
            </a:xfrm>
            <a:custGeom>
              <a:avLst/>
              <a:gdLst/>
              <a:ahLst/>
              <a:cxnLst/>
              <a:rect l="l" t="t" r="r" b="b"/>
              <a:pathLst>
                <a:path w="34925" h="172085">
                  <a:moveTo>
                    <a:pt x="0" y="171503"/>
                  </a:moveTo>
                  <a:lnTo>
                    <a:pt x="34658" y="171503"/>
                  </a:lnTo>
                  <a:lnTo>
                    <a:pt x="34658" y="0"/>
                  </a:lnTo>
                  <a:lnTo>
                    <a:pt x="0" y="0"/>
                  </a:lnTo>
                  <a:lnTo>
                    <a:pt x="0" y="17150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1" name="object 14561"/>
            <p:cNvSpPr/>
            <p:nvPr/>
          </p:nvSpPr>
          <p:spPr>
            <a:xfrm>
              <a:off x="15844554" y="2418595"/>
              <a:ext cx="34925" cy="172085"/>
            </a:xfrm>
            <a:custGeom>
              <a:avLst/>
              <a:gdLst/>
              <a:ahLst/>
              <a:cxnLst/>
              <a:rect l="l" t="t" r="r" b="b"/>
              <a:pathLst>
                <a:path w="34925" h="172085">
                  <a:moveTo>
                    <a:pt x="34658" y="0"/>
                  </a:moveTo>
                  <a:lnTo>
                    <a:pt x="34658" y="171503"/>
                  </a:lnTo>
                </a:path>
                <a:path w="34925" h="172085">
                  <a:moveTo>
                    <a:pt x="0" y="24758"/>
                  </a:moveTo>
                  <a:lnTo>
                    <a:pt x="0" y="17150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2" name="object 14562"/>
            <p:cNvSpPr/>
            <p:nvPr/>
          </p:nvSpPr>
          <p:spPr>
            <a:xfrm>
              <a:off x="15544534" y="2200750"/>
              <a:ext cx="24765" cy="274955"/>
            </a:xfrm>
            <a:custGeom>
              <a:avLst/>
              <a:gdLst/>
              <a:ahLst/>
              <a:cxnLst/>
              <a:rect l="l" t="t" r="r" b="b"/>
              <a:pathLst>
                <a:path w="24765" h="274955">
                  <a:moveTo>
                    <a:pt x="24752" y="217855"/>
                  </a:moveTo>
                  <a:lnTo>
                    <a:pt x="0" y="217855"/>
                  </a:lnTo>
                  <a:lnTo>
                    <a:pt x="0" y="274789"/>
                  </a:lnTo>
                  <a:lnTo>
                    <a:pt x="24752" y="274789"/>
                  </a:lnTo>
                  <a:lnTo>
                    <a:pt x="24752" y="217855"/>
                  </a:lnTo>
                  <a:close/>
                </a:path>
                <a:path w="24765" h="274955">
                  <a:moveTo>
                    <a:pt x="24752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24752" y="34658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3" name="object 14563"/>
            <p:cNvSpPr/>
            <p:nvPr/>
          </p:nvSpPr>
          <p:spPr>
            <a:xfrm>
              <a:off x="15544534" y="247553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4" name="object 14564"/>
            <p:cNvSpPr/>
            <p:nvPr/>
          </p:nvSpPr>
          <p:spPr>
            <a:xfrm>
              <a:off x="15564338" y="24755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5" name="object 14565"/>
            <p:cNvSpPr/>
            <p:nvPr/>
          </p:nvSpPr>
          <p:spPr>
            <a:xfrm>
              <a:off x="15559385" y="24755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6" name="object 14566"/>
            <p:cNvSpPr/>
            <p:nvPr/>
          </p:nvSpPr>
          <p:spPr>
            <a:xfrm>
              <a:off x="15544534" y="22354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7" name="object 14567"/>
            <p:cNvSpPr/>
            <p:nvPr/>
          </p:nvSpPr>
          <p:spPr>
            <a:xfrm>
              <a:off x="15563348" y="2235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8" name="object 14568"/>
            <p:cNvSpPr/>
            <p:nvPr/>
          </p:nvSpPr>
          <p:spPr>
            <a:xfrm>
              <a:off x="15544534" y="24185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9" name="object 14569"/>
            <p:cNvSpPr/>
            <p:nvPr/>
          </p:nvSpPr>
          <p:spPr>
            <a:xfrm>
              <a:off x="15563348" y="24185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0" name="object 14570"/>
            <p:cNvSpPr/>
            <p:nvPr/>
          </p:nvSpPr>
          <p:spPr>
            <a:xfrm>
              <a:off x="15544534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1" name="object 14571"/>
            <p:cNvSpPr/>
            <p:nvPr/>
          </p:nvSpPr>
          <p:spPr>
            <a:xfrm>
              <a:off x="15544534" y="241859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69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2" name="object 14572"/>
            <p:cNvSpPr/>
            <p:nvPr/>
          </p:nvSpPr>
          <p:spPr>
            <a:xfrm>
              <a:off x="15569291" y="244335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3" name="object 14573"/>
            <p:cNvSpPr/>
            <p:nvPr/>
          </p:nvSpPr>
          <p:spPr>
            <a:xfrm>
              <a:off x="15544534" y="217599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752" y="0"/>
                  </a:moveTo>
                  <a:lnTo>
                    <a:pt x="0" y="0"/>
                  </a:lnTo>
                  <a:lnTo>
                    <a:pt x="0" y="24752"/>
                  </a:lnTo>
                  <a:lnTo>
                    <a:pt x="24752" y="24752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4" name="object 14574"/>
            <p:cNvSpPr/>
            <p:nvPr/>
          </p:nvSpPr>
          <p:spPr>
            <a:xfrm>
              <a:off x="15544534" y="217599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5" name="object 14575"/>
            <p:cNvSpPr/>
            <p:nvPr/>
          </p:nvSpPr>
          <p:spPr>
            <a:xfrm>
              <a:off x="15569291" y="217599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6" name="object 14576"/>
            <p:cNvSpPr/>
            <p:nvPr/>
          </p:nvSpPr>
          <p:spPr>
            <a:xfrm>
              <a:off x="15544527" y="217599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7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7" name="object 14577"/>
            <p:cNvSpPr/>
            <p:nvPr/>
          </p:nvSpPr>
          <p:spPr>
            <a:xfrm>
              <a:off x="15569291" y="25745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8" name="object 14578"/>
            <p:cNvSpPr/>
            <p:nvPr/>
          </p:nvSpPr>
          <p:spPr>
            <a:xfrm>
              <a:off x="15569291" y="25547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9" name="object 14579"/>
            <p:cNvSpPr/>
            <p:nvPr/>
          </p:nvSpPr>
          <p:spPr>
            <a:xfrm>
              <a:off x="15569291" y="247553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0" name="object 14580"/>
            <p:cNvSpPr/>
            <p:nvPr/>
          </p:nvSpPr>
          <p:spPr>
            <a:xfrm>
              <a:off x="15544534" y="25745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1" name="object 14581"/>
            <p:cNvSpPr/>
            <p:nvPr/>
          </p:nvSpPr>
          <p:spPr>
            <a:xfrm>
              <a:off x="15544534" y="25547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2" name="object 14582"/>
            <p:cNvSpPr/>
            <p:nvPr/>
          </p:nvSpPr>
          <p:spPr>
            <a:xfrm>
              <a:off x="15544534" y="247553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3" name="object 14583"/>
            <p:cNvSpPr/>
            <p:nvPr/>
          </p:nvSpPr>
          <p:spPr>
            <a:xfrm>
              <a:off x="15559385" y="24755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4" name="object 14584"/>
            <p:cNvSpPr/>
            <p:nvPr/>
          </p:nvSpPr>
          <p:spPr>
            <a:xfrm>
              <a:off x="15564338" y="24755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5" name="object 14585"/>
            <p:cNvSpPr/>
            <p:nvPr/>
          </p:nvSpPr>
          <p:spPr>
            <a:xfrm>
              <a:off x="15544534" y="247553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6" name="object 14586"/>
            <p:cNvSpPr/>
            <p:nvPr/>
          </p:nvSpPr>
          <p:spPr>
            <a:xfrm>
              <a:off x="15544534" y="235917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7" name="object 14587"/>
            <p:cNvSpPr/>
            <p:nvPr/>
          </p:nvSpPr>
          <p:spPr>
            <a:xfrm>
              <a:off x="15544534" y="23393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8" name="object 14588"/>
            <p:cNvSpPr/>
            <p:nvPr/>
          </p:nvSpPr>
          <p:spPr>
            <a:xfrm>
              <a:off x="15544534" y="229481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9" name="object 14589"/>
            <p:cNvSpPr/>
            <p:nvPr/>
          </p:nvSpPr>
          <p:spPr>
            <a:xfrm>
              <a:off x="15544534" y="223540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0" name="object 14590"/>
            <p:cNvSpPr/>
            <p:nvPr/>
          </p:nvSpPr>
          <p:spPr>
            <a:xfrm>
              <a:off x="15563348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1" name="object 14591"/>
            <p:cNvSpPr/>
            <p:nvPr/>
          </p:nvSpPr>
          <p:spPr>
            <a:xfrm>
              <a:off x="15563348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2" name="object 14592"/>
            <p:cNvSpPr/>
            <p:nvPr/>
          </p:nvSpPr>
          <p:spPr>
            <a:xfrm>
              <a:off x="15569291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3" name="object 14593"/>
            <p:cNvSpPr/>
            <p:nvPr/>
          </p:nvSpPr>
          <p:spPr>
            <a:xfrm>
              <a:off x="15563344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4" name="object 14594"/>
            <p:cNvSpPr/>
            <p:nvPr/>
          </p:nvSpPr>
          <p:spPr>
            <a:xfrm>
              <a:off x="15569291" y="2408696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19">
                  <a:moveTo>
                    <a:pt x="0" y="0"/>
                  </a:moveTo>
                  <a:lnTo>
                    <a:pt x="584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5" name="object 14595"/>
            <p:cNvSpPr/>
            <p:nvPr/>
          </p:nvSpPr>
          <p:spPr>
            <a:xfrm>
              <a:off x="15563348" y="22358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6" name="object 14596"/>
            <p:cNvSpPr/>
            <p:nvPr/>
          </p:nvSpPr>
          <p:spPr>
            <a:xfrm>
              <a:off x="15563348" y="22453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7" name="object 14597"/>
            <p:cNvSpPr/>
            <p:nvPr/>
          </p:nvSpPr>
          <p:spPr>
            <a:xfrm>
              <a:off x="15569291" y="22359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8" name="object 14598"/>
            <p:cNvSpPr/>
            <p:nvPr/>
          </p:nvSpPr>
          <p:spPr>
            <a:xfrm>
              <a:off x="15563344" y="2235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9" name="object 14599"/>
            <p:cNvSpPr/>
            <p:nvPr/>
          </p:nvSpPr>
          <p:spPr>
            <a:xfrm>
              <a:off x="15569291" y="2245304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496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0" name="object 14600"/>
            <p:cNvSpPr/>
            <p:nvPr/>
          </p:nvSpPr>
          <p:spPr>
            <a:xfrm>
              <a:off x="15569291" y="2350265"/>
              <a:ext cx="58419" cy="59055"/>
            </a:xfrm>
            <a:custGeom>
              <a:avLst/>
              <a:gdLst/>
              <a:ahLst/>
              <a:cxnLst/>
              <a:rect l="l" t="t" r="r" b="b"/>
              <a:pathLst>
                <a:path w="58419" h="59055">
                  <a:moveTo>
                    <a:pt x="0" y="0"/>
                  </a:moveTo>
                  <a:lnTo>
                    <a:pt x="22746" y="4591"/>
                  </a:lnTo>
                  <a:lnTo>
                    <a:pt x="41314" y="17112"/>
                  </a:lnTo>
                  <a:lnTo>
                    <a:pt x="53829" y="35683"/>
                  </a:lnTo>
                  <a:lnTo>
                    <a:pt x="58417" y="584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1" name="object 14601"/>
            <p:cNvSpPr/>
            <p:nvPr/>
          </p:nvSpPr>
          <p:spPr>
            <a:xfrm>
              <a:off x="15569287" y="2245304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10">
                  <a:moveTo>
                    <a:pt x="104960" y="0"/>
                  </a:moveTo>
                  <a:lnTo>
                    <a:pt x="96713" y="40854"/>
                  </a:lnTo>
                  <a:lnTo>
                    <a:pt x="74221" y="74217"/>
                  </a:lnTo>
                  <a:lnTo>
                    <a:pt x="40859" y="96711"/>
                  </a:lnTo>
                  <a:lnTo>
                    <a:pt x="0" y="1049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2" name="object 14602"/>
            <p:cNvSpPr/>
            <p:nvPr/>
          </p:nvSpPr>
          <p:spPr>
            <a:xfrm>
              <a:off x="15563348" y="24185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3" name="object 14603"/>
            <p:cNvSpPr/>
            <p:nvPr/>
          </p:nvSpPr>
          <p:spPr>
            <a:xfrm>
              <a:off x="15544534" y="24185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4" name="object 14604"/>
            <p:cNvSpPr/>
            <p:nvPr/>
          </p:nvSpPr>
          <p:spPr>
            <a:xfrm>
              <a:off x="15563348" y="2235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5" name="object 14605"/>
            <p:cNvSpPr/>
            <p:nvPr/>
          </p:nvSpPr>
          <p:spPr>
            <a:xfrm>
              <a:off x="15544534" y="22354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6" name="object 14606"/>
            <p:cNvSpPr/>
            <p:nvPr/>
          </p:nvSpPr>
          <p:spPr>
            <a:xfrm>
              <a:off x="15569286" y="2200750"/>
              <a:ext cx="756920" cy="34925"/>
            </a:xfrm>
            <a:custGeom>
              <a:avLst/>
              <a:gdLst/>
              <a:ahLst/>
              <a:cxnLst/>
              <a:rect l="l" t="t" r="r" b="b"/>
              <a:pathLst>
                <a:path w="756919" h="34925">
                  <a:moveTo>
                    <a:pt x="40697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06971" y="34658"/>
                  </a:lnTo>
                  <a:lnTo>
                    <a:pt x="406971" y="0"/>
                  </a:lnTo>
                  <a:close/>
                </a:path>
                <a:path w="756919" h="34925">
                  <a:moveTo>
                    <a:pt x="756488" y="0"/>
                  </a:moveTo>
                  <a:lnTo>
                    <a:pt x="605002" y="0"/>
                  </a:lnTo>
                  <a:lnTo>
                    <a:pt x="605002" y="34658"/>
                  </a:lnTo>
                  <a:lnTo>
                    <a:pt x="756488" y="34658"/>
                  </a:lnTo>
                  <a:lnTo>
                    <a:pt x="75648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7" name="object 14607"/>
            <p:cNvSpPr/>
            <p:nvPr/>
          </p:nvSpPr>
          <p:spPr>
            <a:xfrm>
              <a:off x="16174287" y="220074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8" name="object 14608"/>
            <p:cNvSpPr/>
            <p:nvPr/>
          </p:nvSpPr>
          <p:spPr>
            <a:xfrm>
              <a:off x="16174287" y="223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9" name="object 14609"/>
            <p:cNvSpPr/>
            <p:nvPr/>
          </p:nvSpPr>
          <p:spPr>
            <a:xfrm>
              <a:off x="15976255" y="220074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0" name="object 14610"/>
            <p:cNvSpPr/>
            <p:nvPr/>
          </p:nvSpPr>
          <p:spPr>
            <a:xfrm>
              <a:off x="15976255" y="223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1" name="object 14611"/>
            <p:cNvSpPr/>
            <p:nvPr/>
          </p:nvSpPr>
          <p:spPr>
            <a:xfrm>
              <a:off x="15569291" y="2235403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>
                  <a:moveTo>
                    <a:pt x="0" y="0"/>
                  </a:moveTo>
                  <a:lnTo>
                    <a:pt x="40697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2" name="object 14612"/>
            <p:cNvSpPr/>
            <p:nvPr/>
          </p:nvSpPr>
          <p:spPr>
            <a:xfrm>
              <a:off x="16174287" y="2235403"/>
              <a:ext cx="80645" cy="0"/>
            </a:xfrm>
            <a:custGeom>
              <a:avLst/>
              <a:gdLst/>
              <a:ahLst/>
              <a:cxnLst/>
              <a:rect l="l" t="t" r="r" b="b"/>
              <a:pathLst>
                <a:path w="80644">
                  <a:moveTo>
                    <a:pt x="0" y="0"/>
                  </a:moveTo>
                  <a:lnTo>
                    <a:pt x="802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3" name="object 14613"/>
            <p:cNvSpPr/>
            <p:nvPr/>
          </p:nvSpPr>
          <p:spPr>
            <a:xfrm>
              <a:off x="16289144" y="223540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4" name="object 14614"/>
            <p:cNvSpPr/>
            <p:nvPr/>
          </p:nvSpPr>
          <p:spPr>
            <a:xfrm>
              <a:off x="16325782" y="22007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5" name="object 14615"/>
            <p:cNvSpPr/>
            <p:nvPr/>
          </p:nvSpPr>
          <p:spPr>
            <a:xfrm>
              <a:off x="16289144" y="2200745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6" name="object 14616"/>
            <p:cNvSpPr/>
            <p:nvPr/>
          </p:nvSpPr>
          <p:spPr>
            <a:xfrm>
              <a:off x="16174288" y="2200745"/>
              <a:ext cx="80645" cy="0"/>
            </a:xfrm>
            <a:custGeom>
              <a:avLst/>
              <a:gdLst/>
              <a:ahLst/>
              <a:cxnLst/>
              <a:rect l="l" t="t" r="r" b="b"/>
              <a:pathLst>
                <a:path w="80644">
                  <a:moveTo>
                    <a:pt x="802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7" name="object 14617"/>
            <p:cNvSpPr/>
            <p:nvPr/>
          </p:nvSpPr>
          <p:spPr>
            <a:xfrm>
              <a:off x="15879210" y="2200745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70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8" name="object 14618"/>
            <p:cNvSpPr/>
            <p:nvPr/>
          </p:nvSpPr>
          <p:spPr>
            <a:xfrm>
              <a:off x="15569285" y="2200745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9" name="object 14619"/>
            <p:cNvSpPr/>
            <p:nvPr/>
          </p:nvSpPr>
          <p:spPr>
            <a:xfrm>
              <a:off x="15976255" y="223540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0" name="object 14620"/>
            <p:cNvSpPr/>
            <p:nvPr/>
          </p:nvSpPr>
          <p:spPr>
            <a:xfrm>
              <a:off x="16055465" y="22354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1" name="object 14621"/>
            <p:cNvSpPr/>
            <p:nvPr/>
          </p:nvSpPr>
          <p:spPr>
            <a:xfrm>
              <a:off x="16075266" y="223540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2" name="object 14622"/>
            <p:cNvSpPr/>
            <p:nvPr/>
          </p:nvSpPr>
          <p:spPr>
            <a:xfrm>
              <a:off x="16114880" y="2235403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3" name="object 14623"/>
            <p:cNvSpPr/>
            <p:nvPr/>
          </p:nvSpPr>
          <p:spPr>
            <a:xfrm>
              <a:off x="15976255" y="223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4" name="object 14624"/>
            <p:cNvSpPr/>
            <p:nvPr/>
          </p:nvSpPr>
          <p:spPr>
            <a:xfrm>
              <a:off x="15976255" y="220074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5" name="object 14625"/>
            <p:cNvSpPr/>
            <p:nvPr/>
          </p:nvSpPr>
          <p:spPr>
            <a:xfrm>
              <a:off x="16174287" y="223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6" name="object 14626"/>
            <p:cNvSpPr/>
            <p:nvPr/>
          </p:nvSpPr>
          <p:spPr>
            <a:xfrm>
              <a:off x="16174287" y="220074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7" name="object 14627"/>
            <p:cNvSpPr/>
            <p:nvPr/>
          </p:nvSpPr>
          <p:spPr>
            <a:xfrm>
              <a:off x="11973937" y="2418597"/>
              <a:ext cx="34925" cy="520065"/>
            </a:xfrm>
            <a:custGeom>
              <a:avLst/>
              <a:gdLst/>
              <a:ahLst/>
              <a:cxnLst/>
              <a:rect l="l" t="t" r="r" b="b"/>
              <a:pathLst>
                <a:path w="34925" h="520064">
                  <a:moveTo>
                    <a:pt x="34658" y="0"/>
                  </a:moveTo>
                  <a:lnTo>
                    <a:pt x="0" y="0"/>
                  </a:lnTo>
                  <a:lnTo>
                    <a:pt x="0" y="519848"/>
                  </a:lnTo>
                  <a:lnTo>
                    <a:pt x="34658" y="485189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8" name="object 14628"/>
            <p:cNvSpPr/>
            <p:nvPr/>
          </p:nvSpPr>
          <p:spPr>
            <a:xfrm>
              <a:off x="11978887" y="223540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9" name="object 14629"/>
            <p:cNvSpPr/>
            <p:nvPr/>
          </p:nvSpPr>
          <p:spPr>
            <a:xfrm>
              <a:off x="11973937" y="2235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0" name="object 14630"/>
            <p:cNvSpPr/>
            <p:nvPr/>
          </p:nvSpPr>
          <p:spPr>
            <a:xfrm>
              <a:off x="11978887" y="24185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1" name="object 14631"/>
            <p:cNvSpPr/>
            <p:nvPr/>
          </p:nvSpPr>
          <p:spPr>
            <a:xfrm>
              <a:off x="11973937" y="24185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2" name="object 14632"/>
            <p:cNvSpPr/>
            <p:nvPr/>
          </p:nvSpPr>
          <p:spPr>
            <a:xfrm>
              <a:off x="12008595" y="2418595"/>
              <a:ext cx="0" cy="485775"/>
            </a:xfrm>
            <a:custGeom>
              <a:avLst/>
              <a:gdLst/>
              <a:ahLst/>
              <a:cxnLst/>
              <a:rect l="l" t="t" r="r" b="b"/>
              <a:pathLst>
                <a:path h="485775">
                  <a:moveTo>
                    <a:pt x="0" y="4851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3" name="object 14633"/>
            <p:cNvSpPr/>
            <p:nvPr/>
          </p:nvSpPr>
          <p:spPr>
            <a:xfrm>
              <a:off x="11973937" y="2440382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80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4" name="object 14634"/>
            <p:cNvSpPr/>
            <p:nvPr/>
          </p:nvSpPr>
          <p:spPr>
            <a:xfrm>
              <a:off x="11973937" y="24185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5" name="object 14635"/>
            <p:cNvSpPr/>
            <p:nvPr/>
          </p:nvSpPr>
          <p:spPr>
            <a:xfrm>
              <a:off x="11978887" y="241859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6" name="object 14636"/>
            <p:cNvSpPr/>
            <p:nvPr/>
          </p:nvSpPr>
          <p:spPr>
            <a:xfrm>
              <a:off x="11973937" y="22354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7" name="object 14637"/>
            <p:cNvSpPr/>
            <p:nvPr/>
          </p:nvSpPr>
          <p:spPr>
            <a:xfrm>
              <a:off x="11978887" y="223540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7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8" name="object 14638"/>
            <p:cNvSpPr/>
            <p:nvPr/>
          </p:nvSpPr>
          <p:spPr>
            <a:xfrm>
              <a:off x="12383879" y="2418595"/>
              <a:ext cx="34925" cy="485775"/>
            </a:xfrm>
            <a:custGeom>
              <a:avLst/>
              <a:gdLst/>
              <a:ahLst/>
              <a:cxnLst/>
              <a:rect l="l" t="t" r="r" b="b"/>
              <a:pathLst>
                <a:path w="34925" h="485775">
                  <a:moveTo>
                    <a:pt x="0" y="0"/>
                  </a:moveTo>
                  <a:lnTo>
                    <a:pt x="0" y="485189"/>
                  </a:lnTo>
                  <a:lnTo>
                    <a:pt x="34648" y="485189"/>
                  </a:lnTo>
                  <a:lnTo>
                    <a:pt x="34648" y="247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9" name="object 14639"/>
            <p:cNvSpPr/>
            <p:nvPr/>
          </p:nvSpPr>
          <p:spPr>
            <a:xfrm>
              <a:off x="12418527" y="2685948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217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0" name="object 14640"/>
            <p:cNvSpPr/>
            <p:nvPr/>
          </p:nvSpPr>
          <p:spPr>
            <a:xfrm>
              <a:off x="12418527" y="2443357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217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1" name="object 14641"/>
            <p:cNvSpPr/>
            <p:nvPr/>
          </p:nvSpPr>
          <p:spPr>
            <a:xfrm>
              <a:off x="12383873" y="2418597"/>
              <a:ext cx="0" cy="485775"/>
            </a:xfrm>
            <a:custGeom>
              <a:avLst/>
              <a:gdLst/>
              <a:ahLst/>
              <a:cxnLst/>
              <a:rect l="l" t="t" r="r" b="b"/>
              <a:pathLst>
                <a:path h="485775">
                  <a:moveTo>
                    <a:pt x="0" y="0"/>
                  </a:moveTo>
                  <a:lnTo>
                    <a:pt x="0" y="4851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2" name="object 14642"/>
            <p:cNvSpPr/>
            <p:nvPr/>
          </p:nvSpPr>
          <p:spPr>
            <a:xfrm>
              <a:off x="11973936" y="2903784"/>
              <a:ext cx="720090" cy="34925"/>
            </a:xfrm>
            <a:custGeom>
              <a:avLst/>
              <a:gdLst/>
              <a:ahLst/>
              <a:cxnLst/>
              <a:rect l="l" t="t" r="r" b="b"/>
              <a:pathLst>
                <a:path w="720090" h="34925">
                  <a:moveTo>
                    <a:pt x="719862" y="0"/>
                  </a:moveTo>
                  <a:lnTo>
                    <a:pt x="34658" y="0"/>
                  </a:lnTo>
                  <a:lnTo>
                    <a:pt x="0" y="34658"/>
                  </a:lnTo>
                  <a:lnTo>
                    <a:pt x="719862" y="34658"/>
                  </a:lnTo>
                  <a:lnTo>
                    <a:pt x="71986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3" name="object 14643"/>
            <p:cNvSpPr/>
            <p:nvPr/>
          </p:nvSpPr>
          <p:spPr>
            <a:xfrm>
              <a:off x="12418529" y="2903784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4" name="object 14644"/>
            <p:cNvSpPr/>
            <p:nvPr/>
          </p:nvSpPr>
          <p:spPr>
            <a:xfrm>
              <a:off x="12008596" y="2903784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3752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5" name="object 14645"/>
            <p:cNvSpPr/>
            <p:nvPr/>
          </p:nvSpPr>
          <p:spPr>
            <a:xfrm>
              <a:off x="11973937" y="2938443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0" y="0"/>
                  </a:moveTo>
                  <a:lnTo>
                    <a:pt x="7198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6" name="object 14646"/>
            <p:cNvSpPr/>
            <p:nvPr/>
          </p:nvSpPr>
          <p:spPr>
            <a:xfrm>
              <a:off x="11937302" y="2200750"/>
              <a:ext cx="791210" cy="34925"/>
            </a:xfrm>
            <a:custGeom>
              <a:avLst/>
              <a:gdLst/>
              <a:ahLst/>
              <a:cxnLst/>
              <a:rect l="l" t="t" r="r" b="b"/>
              <a:pathLst>
                <a:path w="791209" h="34925">
                  <a:moveTo>
                    <a:pt x="342595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342595" y="34658"/>
                  </a:lnTo>
                  <a:lnTo>
                    <a:pt x="342595" y="0"/>
                  </a:lnTo>
                  <a:close/>
                </a:path>
                <a:path w="791209" h="34925">
                  <a:moveTo>
                    <a:pt x="573303" y="0"/>
                  </a:moveTo>
                  <a:lnTo>
                    <a:pt x="568553" y="0"/>
                  </a:lnTo>
                  <a:lnTo>
                    <a:pt x="352501" y="0"/>
                  </a:lnTo>
                  <a:lnTo>
                    <a:pt x="352501" y="34658"/>
                  </a:lnTo>
                  <a:lnTo>
                    <a:pt x="573303" y="34658"/>
                  </a:lnTo>
                  <a:lnTo>
                    <a:pt x="573303" y="0"/>
                  </a:lnTo>
                  <a:close/>
                </a:path>
                <a:path w="791209" h="34925">
                  <a:moveTo>
                    <a:pt x="791146" y="0"/>
                  </a:moveTo>
                  <a:lnTo>
                    <a:pt x="756488" y="0"/>
                  </a:lnTo>
                  <a:lnTo>
                    <a:pt x="756488" y="34658"/>
                  </a:lnTo>
                  <a:lnTo>
                    <a:pt x="79114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7" name="object 14647"/>
            <p:cNvSpPr/>
            <p:nvPr/>
          </p:nvSpPr>
          <p:spPr>
            <a:xfrm>
              <a:off x="12510614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8" name="object 14648"/>
            <p:cNvSpPr/>
            <p:nvPr/>
          </p:nvSpPr>
          <p:spPr>
            <a:xfrm>
              <a:off x="12693799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9" name="object 14649"/>
            <p:cNvSpPr/>
            <p:nvPr/>
          </p:nvSpPr>
          <p:spPr>
            <a:xfrm>
              <a:off x="12693799" y="2200745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0" name="object 14650"/>
            <p:cNvSpPr/>
            <p:nvPr/>
          </p:nvSpPr>
          <p:spPr>
            <a:xfrm>
              <a:off x="12418525" y="220074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1" name="object 14651"/>
            <p:cNvSpPr/>
            <p:nvPr/>
          </p:nvSpPr>
          <p:spPr>
            <a:xfrm>
              <a:off x="12289813" y="220074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0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2" name="object 14652"/>
            <p:cNvSpPr/>
            <p:nvPr/>
          </p:nvSpPr>
          <p:spPr>
            <a:xfrm>
              <a:off x="11937305" y="2200745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3425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3" name="object 14653"/>
            <p:cNvSpPr/>
            <p:nvPr/>
          </p:nvSpPr>
          <p:spPr>
            <a:xfrm>
              <a:off x="11937300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4" name="object 14654"/>
            <p:cNvSpPr/>
            <p:nvPr/>
          </p:nvSpPr>
          <p:spPr>
            <a:xfrm>
              <a:off x="11937300" y="223540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5" name="object 14655"/>
            <p:cNvSpPr/>
            <p:nvPr/>
          </p:nvSpPr>
          <p:spPr>
            <a:xfrm>
              <a:off x="12008595" y="2235403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3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6" name="object 14656"/>
            <p:cNvSpPr/>
            <p:nvPr/>
          </p:nvSpPr>
          <p:spPr>
            <a:xfrm>
              <a:off x="12289808" y="2235403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>
                  <a:moveTo>
                    <a:pt x="0" y="0"/>
                  </a:moveTo>
                  <a:lnTo>
                    <a:pt x="1861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7" name="object 14657"/>
            <p:cNvSpPr/>
            <p:nvPr/>
          </p:nvSpPr>
          <p:spPr>
            <a:xfrm>
              <a:off x="12279897" y="2200750"/>
              <a:ext cx="10160" cy="34925"/>
            </a:xfrm>
            <a:custGeom>
              <a:avLst/>
              <a:gdLst/>
              <a:ahLst/>
              <a:cxnLst/>
              <a:rect l="l" t="t" r="r" b="b"/>
              <a:pathLst>
                <a:path w="10159" h="34925">
                  <a:moveTo>
                    <a:pt x="9906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9906" y="34658"/>
                  </a:lnTo>
                  <a:lnTo>
                    <a:pt x="99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8" name="object 14658"/>
            <p:cNvSpPr/>
            <p:nvPr/>
          </p:nvSpPr>
          <p:spPr>
            <a:xfrm>
              <a:off x="12279902" y="22354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9" name="object 14659"/>
            <p:cNvSpPr/>
            <p:nvPr/>
          </p:nvSpPr>
          <p:spPr>
            <a:xfrm>
              <a:off x="12279902" y="220074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0" name="object 14660"/>
            <p:cNvSpPr/>
            <p:nvPr/>
          </p:nvSpPr>
          <p:spPr>
            <a:xfrm>
              <a:off x="12338324" y="22007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1" name="object 14661"/>
            <p:cNvSpPr/>
            <p:nvPr/>
          </p:nvSpPr>
          <p:spPr>
            <a:xfrm>
              <a:off x="12338324" y="223540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2" name="object 14662"/>
            <p:cNvSpPr/>
            <p:nvPr/>
          </p:nvSpPr>
          <p:spPr>
            <a:xfrm>
              <a:off x="12338324" y="22007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3" name="object 14663"/>
            <p:cNvSpPr/>
            <p:nvPr/>
          </p:nvSpPr>
          <p:spPr>
            <a:xfrm>
              <a:off x="12338324" y="220569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4" name="object 14664"/>
            <p:cNvSpPr/>
            <p:nvPr/>
          </p:nvSpPr>
          <p:spPr>
            <a:xfrm>
              <a:off x="12350207" y="22007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5" name="object 14665"/>
            <p:cNvSpPr/>
            <p:nvPr/>
          </p:nvSpPr>
          <p:spPr>
            <a:xfrm>
              <a:off x="12350207" y="2205696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66" name="object 1466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506358" y="2086378"/>
              <a:ext cx="187440" cy="149025"/>
            </a:xfrm>
            <a:prstGeom prst="rect">
              <a:avLst/>
            </a:prstGeom>
          </p:spPr>
        </p:pic>
        <p:sp>
          <p:nvSpPr>
            <p:cNvPr id="14667" name="object 14667"/>
            <p:cNvSpPr/>
            <p:nvPr/>
          </p:nvSpPr>
          <p:spPr>
            <a:xfrm>
              <a:off x="11939877" y="2188865"/>
              <a:ext cx="318135" cy="6985"/>
            </a:xfrm>
            <a:custGeom>
              <a:avLst/>
              <a:gdLst/>
              <a:ahLst/>
              <a:cxnLst/>
              <a:rect l="l" t="t" r="r" b="b"/>
              <a:pathLst>
                <a:path w="318134" h="6985">
                  <a:moveTo>
                    <a:pt x="317749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17749" y="6931"/>
                  </a:lnTo>
                  <a:lnTo>
                    <a:pt x="31774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8" name="object 14668"/>
            <p:cNvSpPr/>
            <p:nvPr/>
          </p:nvSpPr>
          <p:spPr>
            <a:xfrm>
              <a:off x="11939875" y="2195794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>
                  <a:moveTo>
                    <a:pt x="0" y="0"/>
                  </a:moveTo>
                  <a:lnTo>
                    <a:pt x="3177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9" name="object 14669"/>
            <p:cNvSpPr/>
            <p:nvPr/>
          </p:nvSpPr>
          <p:spPr>
            <a:xfrm>
              <a:off x="12257627" y="21888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0" name="object 14670"/>
            <p:cNvSpPr/>
            <p:nvPr/>
          </p:nvSpPr>
          <p:spPr>
            <a:xfrm>
              <a:off x="11939877" y="2188860"/>
              <a:ext cx="318135" cy="0"/>
            </a:xfrm>
            <a:custGeom>
              <a:avLst/>
              <a:gdLst/>
              <a:ahLst/>
              <a:cxnLst/>
              <a:rect l="l" t="t" r="r" b="b"/>
              <a:pathLst>
                <a:path w="318134">
                  <a:moveTo>
                    <a:pt x="317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1" name="object 14671"/>
            <p:cNvSpPr/>
            <p:nvPr/>
          </p:nvSpPr>
          <p:spPr>
            <a:xfrm>
              <a:off x="11939875" y="218886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2" name="object 14672"/>
            <p:cNvSpPr/>
            <p:nvPr/>
          </p:nvSpPr>
          <p:spPr>
            <a:xfrm>
              <a:off x="15527884" y="2209666"/>
              <a:ext cx="1905" cy="274955"/>
            </a:xfrm>
            <a:custGeom>
              <a:avLst/>
              <a:gdLst/>
              <a:ahLst/>
              <a:cxnLst/>
              <a:rect l="l" t="t" r="r" b="b"/>
              <a:pathLst>
                <a:path w="1905" h="274955">
                  <a:moveTo>
                    <a:pt x="1778" y="204774"/>
                  </a:moveTo>
                  <a:lnTo>
                    <a:pt x="0" y="204774"/>
                  </a:lnTo>
                  <a:lnTo>
                    <a:pt x="0" y="274789"/>
                  </a:lnTo>
                  <a:lnTo>
                    <a:pt x="1778" y="274789"/>
                  </a:lnTo>
                  <a:lnTo>
                    <a:pt x="1778" y="204774"/>
                  </a:lnTo>
                  <a:close/>
                </a:path>
                <a:path w="1905" h="274955">
                  <a:moveTo>
                    <a:pt x="1790" y="0"/>
                  </a:moveTo>
                  <a:lnTo>
                    <a:pt x="0" y="1790"/>
                  </a:lnTo>
                  <a:lnTo>
                    <a:pt x="0" y="29908"/>
                  </a:lnTo>
                  <a:lnTo>
                    <a:pt x="1790" y="29908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3" name="object 14673"/>
            <p:cNvSpPr/>
            <p:nvPr/>
          </p:nvSpPr>
          <p:spPr>
            <a:xfrm>
              <a:off x="15527895" y="22395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4" name="object 14674"/>
            <p:cNvSpPr/>
            <p:nvPr/>
          </p:nvSpPr>
          <p:spPr>
            <a:xfrm>
              <a:off x="15527895" y="24144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5" name="object 14675"/>
            <p:cNvSpPr/>
            <p:nvPr/>
          </p:nvSpPr>
          <p:spPr>
            <a:xfrm>
              <a:off x="15527895" y="24844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6" name="object 14676"/>
            <p:cNvSpPr/>
            <p:nvPr/>
          </p:nvSpPr>
          <p:spPr>
            <a:xfrm>
              <a:off x="15529678" y="2416226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h="66675">
                  <a:moveTo>
                    <a:pt x="0" y="664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7" name="object 14677"/>
            <p:cNvSpPr/>
            <p:nvPr/>
          </p:nvSpPr>
          <p:spPr>
            <a:xfrm>
              <a:off x="15529678" y="220966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28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8" name="object 14678"/>
            <p:cNvSpPr/>
            <p:nvPr/>
          </p:nvSpPr>
          <p:spPr>
            <a:xfrm>
              <a:off x="15527895" y="221143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9" name="object 14679"/>
            <p:cNvSpPr/>
            <p:nvPr/>
          </p:nvSpPr>
          <p:spPr>
            <a:xfrm>
              <a:off x="15527895" y="2355017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59422"/>
                  </a:moveTo>
                  <a:lnTo>
                    <a:pt x="0" y="129430"/>
                  </a:lnTo>
                </a:path>
                <a:path h="12953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0" name="object 14680"/>
            <p:cNvSpPr/>
            <p:nvPr/>
          </p:nvSpPr>
          <p:spPr>
            <a:xfrm>
              <a:off x="15527895" y="23352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1" name="object 14681"/>
            <p:cNvSpPr/>
            <p:nvPr/>
          </p:nvSpPr>
          <p:spPr>
            <a:xfrm>
              <a:off x="15527895" y="229897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2" name="object 14682"/>
            <p:cNvSpPr/>
            <p:nvPr/>
          </p:nvSpPr>
          <p:spPr>
            <a:xfrm>
              <a:off x="15527895" y="22395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3" name="object 14683"/>
            <p:cNvSpPr/>
            <p:nvPr/>
          </p:nvSpPr>
          <p:spPr>
            <a:xfrm>
              <a:off x="15529678" y="235501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4" name="object 14684"/>
            <p:cNvSpPr/>
            <p:nvPr/>
          </p:nvSpPr>
          <p:spPr>
            <a:xfrm>
              <a:off x="15529678" y="23352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5" name="object 14685"/>
            <p:cNvSpPr/>
            <p:nvPr/>
          </p:nvSpPr>
          <p:spPr>
            <a:xfrm>
              <a:off x="15529678" y="229897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6" name="object 14686"/>
            <p:cNvSpPr/>
            <p:nvPr/>
          </p:nvSpPr>
          <p:spPr>
            <a:xfrm>
              <a:off x="15529678" y="22395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7" name="object 14687"/>
            <p:cNvSpPr/>
            <p:nvPr/>
          </p:nvSpPr>
          <p:spPr>
            <a:xfrm>
              <a:off x="15527895" y="24144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8" name="object 14688"/>
            <p:cNvSpPr/>
            <p:nvPr/>
          </p:nvSpPr>
          <p:spPr>
            <a:xfrm>
              <a:off x="15527895" y="22395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9" name="object 14689"/>
            <p:cNvSpPr/>
            <p:nvPr/>
          </p:nvSpPr>
          <p:spPr>
            <a:xfrm>
              <a:off x="15527895" y="248444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0" name="object 14690"/>
            <p:cNvSpPr/>
            <p:nvPr/>
          </p:nvSpPr>
          <p:spPr>
            <a:xfrm>
              <a:off x="15527895" y="25636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1" name="object 14691"/>
            <p:cNvSpPr/>
            <p:nvPr/>
          </p:nvSpPr>
          <p:spPr>
            <a:xfrm>
              <a:off x="15527895" y="256564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4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2" name="object 14692"/>
            <p:cNvSpPr/>
            <p:nvPr/>
          </p:nvSpPr>
          <p:spPr>
            <a:xfrm>
              <a:off x="15527895" y="24844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3" name="object 14693"/>
            <p:cNvSpPr/>
            <p:nvPr/>
          </p:nvSpPr>
          <p:spPr>
            <a:xfrm>
              <a:off x="14721383" y="2209653"/>
              <a:ext cx="808355" cy="1905"/>
            </a:xfrm>
            <a:custGeom>
              <a:avLst/>
              <a:gdLst/>
              <a:ahLst/>
              <a:cxnLst/>
              <a:rect l="l" t="t" r="r" b="b"/>
              <a:pathLst>
                <a:path w="808355" h="1905">
                  <a:moveTo>
                    <a:pt x="310222" y="12"/>
                  </a:moveTo>
                  <a:lnTo>
                    <a:pt x="0" y="12"/>
                  </a:lnTo>
                  <a:lnTo>
                    <a:pt x="1790" y="1790"/>
                  </a:lnTo>
                  <a:lnTo>
                    <a:pt x="310222" y="1790"/>
                  </a:lnTo>
                  <a:lnTo>
                    <a:pt x="310222" y="12"/>
                  </a:lnTo>
                  <a:close/>
                </a:path>
                <a:path w="808355" h="1905">
                  <a:moveTo>
                    <a:pt x="677100" y="0"/>
                  </a:moveTo>
                  <a:lnTo>
                    <a:pt x="508266" y="0"/>
                  </a:lnTo>
                  <a:lnTo>
                    <a:pt x="508266" y="1778"/>
                  </a:lnTo>
                  <a:lnTo>
                    <a:pt x="677100" y="1778"/>
                  </a:lnTo>
                  <a:lnTo>
                    <a:pt x="677100" y="0"/>
                  </a:lnTo>
                  <a:close/>
                </a:path>
                <a:path w="808355" h="1905">
                  <a:moveTo>
                    <a:pt x="808291" y="12"/>
                  </a:moveTo>
                  <a:lnTo>
                    <a:pt x="712749" y="12"/>
                  </a:lnTo>
                  <a:lnTo>
                    <a:pt x="712749" y="1790"/>
                  </a:lnTo>
                  <a:lnTo>
                    <a:pt x="806500" y="1790"/>
                  </a:lnTo>
                  <a:lnTo>
                    <a:pt x="808291" y="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4" name="object 14694"/>
            <p:cNvSpPr/>
            <p:nvPr/>
          </p:nvSpPr>
          <p:spPr>
            <a:xfrm>
              <a:off x="15031615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5" name="object 14695"/>
            <p:cNvSpPr/>
            <p:nvPr/>
          </p:nvSpPr>
          <p:spPr>
            <a:xfrm>
              <a:off x="15229657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6" name="object 14696"/>
            <p:cNvSpPr/>
            <p:nvPr/>
          </p:nvSpPr>
          <p:spPr>
            <a:xfrm>
              <a:off x="1539847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7" name="object 14697"/>
            <p:cNvSpPr/>
            <p:nvPr/>
          </p:nvSpPr>
          <p:spPr>
            <a:xfrm>
              <a:off x="1543412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8" name="object 14698"/>
            <p:cNvSpPr/>
            <p:nvPr/>
          </p:nvSpPr>
          <p:spPr>
            <a:xfrm>
              <a:off x="15434131" y="2209657"/>
              <a:ext cx="95885" cy="0"/>
            </a:xfrm>
            <a:custGeom>
              <a:avLst/>
              <a:gdLst/>
              <a:ahLst/>
              <a:cxnLst/>
              <a:rect l="l" t="t" r="r" b="b"/>
              <a:pathLst>
                <a:path w="95884">
                  <a:moveTo>
                    <a:pt x="955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9" name="object 14699"/>
            <p:cNvSpPr/>
            <p:nvPr/>
          </p:nvSpPr>
          <p:spPr>
            <a:xfrm>
              <a:off x="15229657" y="2209657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1688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0" name="object 14700"/>
            <p:cNvSpPr/>
            <p:nvPr/>
          </p:nvSpPr>
          <p:spPr>
            <a:xfrm>
              <a:off x="14721394" y="2209657"/>
              <a:ext cx="310515" cy="0"/>
            </a:xfrm>
            <a:custGeom>
              <a:avLst/>
              <a:gdLst/>
              <a:ahLst/>
              <a:cxnLst/>
              <a:rect l="l" t="t" r="r" b="b"/>
              <a:pathLst>
                <a:path w="310515">
                  <a:moveTo>
                    <a:pt x="3102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1" name="object 14701"/>
            <p:cNvSpPr/>
            <p:nvPr/>
          </p:nvSpPr>
          <p:spPr>
            <a:xfrm>
              <a:off x="14723178" y="2211439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09">
                  <a:moveTo>
                    <a:pt x="0" y="0"/>
                  </a:moveTo>
                  <a:lnTo>
                    <a:pt x="3084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2" name="object 14702"/>
            <p:cNvSpPr/>
            <p:nvPr/>
          </p:nvSpPr>
          <p:spPr>
            <a:xfrm>
              <a:off x="15229657" y="2211439"/>
              <a:ext cx="168910" cy="0"/>
            </a:xfrm>
            <a:custGeom>
              <a:avLst/>
              <a:gdLst/>
              <a:ahLst/>
              <a:cxnLst/>
              <a:rect l="l" t="t" r="r" b="b"/>
              <a:pathLst>
                <a:path w="168909">
                  <a:moveTo>
                    <a:pt x="0" y="0"/>
                  </a:moveTo>
                  <a:lnTo>
                    <a:pt x="1688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3" name="object 14703"/>
            <p:cNvSpPr/>
            <p:nvPr/>
          </p:nvSpPr>
          <p:spPr>
            <a:xfrm>
              <a:off x="15434129" y="2211439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>
                  <a:moveTo>
                    <a:pt x="0" y="0"/>
                  </a:moveTo>
                  <a:lnTo>
                    <a:pt x="9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4" name="object 14704"/>
            <p:cNvSpPr/>
            <p:nvPr/>
          </p:nvSpPr>
          <p:spPr>
            <a:xfrm>
              <a:off x="15170235" y="22114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5" name="object 14705"/>
            <p:cNvSpPr/>
            <p:nvPr/>
          </p:nvSpPr>
          <p:spPr>
            <a:xfrm>
              <a:off x="15150439" y="22114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6" name="object 14706"/>
            <p:cNvSpPr/>
            <p:nvPr/>
          </p:nvSpPr>
          <p:spPr>
            <a:xfrm>
              <a:off x="15091035" y="2211439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7" name="object 14707"/>
            <p:cNvSpPr/>
            <p:nvPr/>
          </p:nvSpPr>
          <p:spPr>
            <a:xfrm>
              <a:off x="15031610" y="22114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8" name="object 14708"/>
            <p:cNvSpPr/>
            <p:nvPr/>
          </p:nvSpPr>
          <p:spPr>
            <a:xfrm>
              <a:off x="15219758" y="22054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9" name="object 14709"/>
            <p:cNvSpPr/>
            <p:nvPr/>
          </p:nvSpPr>
          <p:spPr>
            <a:xfrm>
              <a:off x="15219756" y="22054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0" name="object 14710"/>
            <p:cNvSpPr/>
            <p:nvPr/>
          </p:nvSpPr>
          <p:spPr>
            <a:xfrm>
              <a:off x="15219756" y="22114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1" name="object 14711"/>
            <p:cNvSpPr/>
            <p:nvPr/>
          </p:nvSpPr>
          <p:spPr>
            <a:xfrm>
              <a:off x="15229161" y="22055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2" name="object 14712"/>
            <p:cNvSpPr/>
            <p:nvPr/>
          </p:nvSpPr>
          <p:spPr>
            <a:xfrm>
              <a:off x="15219756" y="2211439"/>
              <a:ext cx="89535" cy="3175"/>
            </a:xfrm>
            <a:custGeom>
              <a:avLst/>
              <a:gdLst/>
              <a:ahLst/>
              <a:cxnLst/>
              <a:rect l="l" t="t" r="r" b="b"/>
              <a:pathLst>
                <a:path w="89534" h="3175">
                  <a:moveTo>
                    <a:pt x="0" y="0"/>
                  </a:moveTo>
                  <a:lnTo>
                    <a:pt x="89065" y="31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3" name="object 14713"/>
            <p:cNvSpPr/>
            <p:nvPr/>
          </p:nvSpPr>
          <p:spPr>
            <a:xfrm>
              <a:off x="15032112" y="220549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4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4" name="object 14714"/>
            <p:cNvSpPr/>
            <p:nvPr/>
          </p:nvSpPr>
          <p:spPr>
            <a:xfrm>
              <a:off x="15041515" y="22054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5" name="object 14715"/>
            <p:cNvSpPr/>
            <p:nvPr/>
          </p:nvSpPr>
          <p:spPr>
            <a:xfrm>
              <a:off x="15032113" y="22114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6" name="object 14716"/>
            <p:cNvSpPr/>
            <p:nvPr/>
          </p:nvSpPr>
          <p:spPr>
            <a:xfrm>
              <a:off x="15032112" y="220550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7" name="object 14717"/>
            <p:cNvSpPr/>
            <p:nvPr/>
          </p:nvSpPr>
          <p:spPr>
            <a:xfrm>
              <a:off x="14952460" y="2211439"/>
              <a:ext cx="89535" cy="3175"/>
            </a:xfrm>
            <a:custGeom>
              <a:avLst/>
              <a:gdLst/>
              <a:ahLst/>
              <a:cxnLst/>
              <a:rect l="l" t="t" r="r" b="b"/>
              <a:pathLst>
                <a:path w="89534" h="3175">
                  <a:moveTo>
                    <a:pt x="89054" y="0"/>
                  </a:moveTo>
                  <a:lnTo>
                    <a:pt x="0" y="31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8" name="object 14718"/>
            <p:cNvSpPr/>
            <p:nvPr/>
          </p:nvSpPr>
          <p:spPr>
            <a:xfrm>
              <a:off x="15130641" y="2211437"/>
              <a:ext cx="178435" cy="89535"/>
            </a:xfrm>
            <a:custGeom>
              <a:avLst/>
              <a:gdLst/>
              <a:ahLst/>
              <a:cxnLst/>
              <a:rect l="l" t="t" r="r" b="b"/>
              <a:pathLst>
                <a:path w="178434" h="89535">
                  <a:moveTo>
                    <a:pt x="178183" y="3109"/>
                  </a:moveTo>
                  <a:lnTo>
                    <a:pt x="170308" y="36789"/>
                  </a:lnTo>
                  <a:lnTo>
                    <a:pt x="151025" y="64105"/>
                  </a:lnTo>
                  <a:lnTo>
                    <a:pt x="123055" y="82425"/>
                  </a:lnTo>
                  <a:lnTo>
                    <a:pt x="89117" y="89117"/>
                  </a:lnTo>
                  <a:lnTo>
                    <a:pt x="54426" y="82115"/>
                  </a:lnTo>
                  <a:lnTo>
                    <a:pt x="26099" y="63017"/>
                  </a:lnTo>
                  <a:lnTo>
                    <a:pt x="7002" y="346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9" name="object 14719"/>
            <p:cNvSpPr/>
            <p:nvPr/>
          </p:nvSpPr>
          <p:spPr>
            <a:xfrm>
              <a:off x="14952464" y="2211439"/>
              <a:ext cx="178435" cy="89535"/>
            </a:xfrm>
            <a:custGeom>
              <a:avLst/>
              <a:gdLst/>
              <a:ahLst/>
              <a:cxnLst/>
              <a:rect l="l" t="t" r="r" b="b"/>
              <a:pathLst>
                <a:path w="178434" h="89535">
                  <a:moveTo>
                    <a:pt x="178172" y="0"/>
                  </a:moveTo>
                  <a:lnTo>
                    <a:pt x="171168" y="34690"/>
                  </a:lnTo>
                  <a:lnTo>
                    <a:pt x="152068" y="63017"/>
                  </a:lnTo>
                  <a:lnTo>
                    <a:pt x="123741" y="82115"/>
                  </a:lnTo>
                  <a:lnTo>
                    <a:pt x="89054" y="89117"/>
                  </a:lnTo>
                  <a:lnTo>
                    <a:pt x="55126" y="82425"/>
                  </a:lnTo>
                  <a:lnTo>
                    <a:pt x="27156" y="64105"/>
                  </a:lnTo>
                  <a:lnTo>
                    <a:pt x="7871" y="36789"/>
                  </a:lnTo>
                  <a:lnTo>
                    <a:pt x="0" y="31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0" name="object 14720"/>
            <p:cNvSpPr/>
            <p:nvPr/>
          </p:nvSpPr>
          <p:spPr>
            <a:xfrm>
              <a:off x="15229657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1" name="object 14721"/>
            <p:cNvSpPr/>
            <p:nvPr/>
          </p:nvSpPr>
          <p:spPr>
            <a:xfrm>
              <a:off x="15031615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2" name="object 14722"/>
            <p:cNvSpPr/>
            <p:nvPr/>
          </p:nvSpPr>
          <p:spPr>
            <a:xfrm>
              <a:off x="15398475" y="2211439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3" name="object 14723"/>
            <p:cNvSpPr/>
            <p:nvPr/>
          </p:nvSpPr>
          <p:spPr>
            <a:xfrm>
              <a:off x="15398475" y="2209657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4">
                  <a:moveTo>
                    <a:pt x="35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4" name="object 14724"/>
            <p:cNvSpPr/>
            <p:nvPr/>
          </p:nvSpPr>
          <p:spPr>
            <a:xfrm>
              <a:off x="15398965" y="2209650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5">
                  <a:moveTo>
                    <a:pt x="34658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34658" y="1780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5" name="object 14725"/>
            <p:cNvSpPr/>
            <p:nvPr/>
          </p:nvSpPr>
          <p:spPr>
            <a:xfrm>
              <a:off x="15398479" y="2209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6" name="object 14726"/>
            <p:cNvSpPr/>
            <p:nvPr/>
          </p:nvSpPr>
          <p:spPr>
            <a:xfrm>
              <a:off x="15398976" y="22096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7" name="object 14727"/>
            <p:cNvSpPr/>
            <p:nvPr/>
          </p:nvSpPr>
          <p:spPr>
            <a:xfrm>
              <a:off x="15398473" y="22114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8" name="object 14728"/>
            <p:cNvSpPr/>
            <p:nvPr/>
          </p:nvSpPr>
          <p:spPr>
            <a:xfrm>
              <a:off x="1539847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9" name="object 14729"/>
            <p:cNvSpPr/>
            <p:nvPr/>
          </p:nvSpPr>
          <p:spPr>
            <a:xfrm>
              <a:off x="15433626" y="2209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0" name="object 14730"/>
            <p:cNvSpPr/>
            <p:nvPr/>
          </p:nvSpPr>
          <p:spPr>
            <a:xfrm>
              <a:off x="15433633" y="22096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1" name="object 14731"/>
            <p:cNvSpPr/>
            <p:nvPr/>
          </p:nvSpPr>
          <p:spPr>
            <a:xfrm>
              <a:off x="15433633" y="22114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2" name="object 14732"/>
            <p:cNvSpPr/>
            <p:nvPr/>
          </p:nvSpPr>
          <p:spPr>
            <a:xfrm>
              <a:off x="1543412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3" name="object 14733"/>
            <p:cNvSpPr/>
            <p:nvPr/>
          </p:nvSpPr>
          <p:spPr>
            <a:xfrm>
              <a:off x="15433633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4" name="object 14734"/>
            <p:cNvSpPr/>
            <p:nvPr/>
          </p:nvSpPr>
          <p:spPr>
            <a:xfrm>
              <a:off x="15398975" y="220965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5" name="object 14735"/>
            <p:cNvSpPr/>
            <p:nvPr/>
          </p:nvSpPr>
          <p:spPr>
            <a:xfrm>
              <a:off x="15398976" y="22096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6" name="object 14736"/>
            <p:cNvSpPr/>
            <p:nvPr/>
          </p:nvSpPr>
          <p:spPr>
            <a:xfrm>
              <a:off x="15398976" y="2211439"/>
              <a:ext cx="34925" cy="9525"/>
            </a:xfrm>
            <a:custGeom>
              <a:avLst/>
              <a:gdLst/>
              <a:ahLst/>
              <a:cxnLst/>
              <a:rect l="l" t="t" r="r" b="b"/>
              <a:pathLst>
                <a:path w="34925" h="9525">
                  <a:moveTo>
                    <a:pt x="0" y="0"/>
                  </a:moveTo>
                  <a:lnTo>
                    <a:pt x="34658" y="0"/>
                  </a:lnTo>
                </a:path>
                <a:path w="34925" h="9525">
                  <a:moveTo>
                    <a:pt x="0" y="0"/>
                  </a:moveTo>
                  <a:lnTo>
                    <a:pt x="33464" y="8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7" name="object 14737"/>
            <p:cNvSpPr/>
            <p:nvPr/>
          </p:nvSpPr>
          <p:spPr>
            <a:xfrm>
              <a:off x="15432440" y="2211439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93" y="0"/>
                  </a:moveTo>
                  <a:lnTo>
                    <a:pt x="1193" y="3026"/>
                  </a:lnTo>
                  <a:lnTo>
                    <a:pt x="795" y="6041"/>
                  </a:lnTo>
                  <a:lnTo>
                    <a:pt x="0" y="8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8" name="object 14738"/>
            <p:cNvSpPr/>
            <p:nvPr/>
          </p:nvSpPr>
          <p:spPr>
            <a:xfrm>
              <a:off x="1543412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9" name="object 14739"/>
            <p:cNvSpPr/>
            <p:nvPr/>
          </p:nvSpPr>
          <p:spPr>
            <a:xfrm>
              <a:off x="15398479" y="2209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0" name="object 14740"/>
            <p:cNvSpPr/>
            <p:nvPr/>
          </p:nvSpPr>
          <p:spPr>
            <a:xfrm>
              <a:off x="15569295" y="2418597"/>
              <a:ext cx="310515" cy="24765"/>
            </a:xfrm>
            <a:custGeom>
              <a:avLst/>
              <a:gdLst/>
              <a:ahLst/>
              <a:cxnLst/>
              <a:rect l="l" t="t" r="r" b="b"/>
              <a:pathLst>
                <a:path w="310515" h="24764">
                  <a:moveTo>
                    <a:pt x="309917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275258" y="24753"/>
                  </a:lnTo>
                  <a:lnTo>
                    <a:pt x="3099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1" name="object 14741"/>
            <p:cNvSpPr/>
            <p:nvPr/>
          </p:nvSpPr>
          <p:spPr>
            <a:xfrm>
              <a:off x="15569295" y="2418597"/>
              <a:ext cx="310515" cy="0"/>
            </a:xfrm>
            <a:custGeom>
              <a:avLst/>
              <a:gdLst/>
              <a:ahLst/>
              <a:cxnLst/>
              <a:rect l="l" t="t" r="r" b="b"/>
              <a:pathLst>
                <a:path w="310515">
                  <a:moveTo>
                    <a:pt x="309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2" name="object 14742"/>
            <p:cNvSpPr/>
            <p:nvPr/>
          </p:nvSpPr>
          <p:spPr>
            <a:xfrm>
              <a:off x="15569291" y="2443353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3" name="object 14743"/>
            <p:cNvSpPr/>
            <p:nvPr/>
          </p:nvSpPr>
          <p:spPr>
            <a:xfrm>
              <a:off x="12693790" y="1390274"/>
              <a:ext cx="34925" cy="810895"/>
            </a:xfrm>
            <a:custGeom>
              <a:avLst/>
              <a:gdLst/>
              <a:ahLst/>
              <a:cxnLst/>
              <a:rect l="l" t="t" r="r" b="b"/>
              <a:pathLst>
                <a:path w="34925" h="810894">
                  <a:moveTo>
                    <a:pt x="34671" y="28740"/>
                  </a:moveTo>
                  <a:lnTo>
                    <a:pt x="23939" y="0"/>
                  </a:lnTo>
                  <a:lnTo>
                    <a:pt x="0" y="0"/>
                  </a:lnTo>
                  <a:lnTo>
                    <a:pt x="0" y="28740"/>
                  </a:lnTo>
                  <a:lnTo>
                    <a:pt x="0" y="810488"/>
                  </a:lnTo>
                  <a:lnTo>
                    <a:pt x="34671" y="810488"/>
                  </a:lnTo>
                  <a:lnTo>
                    <a:pt x="34671" y="2874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4" name="object 14744"/>
            <p:cNvSpPr/>
            <p:nvPr/>
          </p:nvSpPr>
          <p:spPr>
            <a:xfrm>
              <a:off x="12693799" y="139027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5" name="object 14745"/>
            <p:cNvSpPr/>
            <p:nvPr/>
          </p:nvSpPr>
          <p:spPr>
            <a:xfrm>
              <a:off x="12728457" y="1448709"/>
              <a:ext cx="0" cy="752475"/>
            </a:xfrm>
            <a:custGeom>
              <a:avLst/>
              <a:gdLst/>
              <a:ahLst/>
              <a:cxnLst/>
              <a:rect l="l" t="t" r="r" b="b"/>
              <a:pathLst>
                <a:path h="752475">
                  <a:moveTo>
                    <a:pt x="0" y="7520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6" name="object 14746"/>
            <p:cNvSpPr/>
            <p:nvPr/>
          </p:nvSpPr>
          <p:spPr>
            <a:xfrm>
              <a:off x="12693799" y="1419007"/>
              <a:ext cx="0" cy="782320"/>
            </a:xfrm>
            <a:custGeom>
              <a:avLst/>
              <a:gdLst/>
              <a:ahLst/>
              <a:cxnLst/>
              <a:rect l="l" t="t" r="r" b="b"/>
              <a:pathLst>
                <a:path h="782319">
                  <a:moveTo>
                    <a:pt x="0" y="0"/>
                  </a:moveTo>
                  <a:lnTo>
                    <a:pt x="0" y="781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7" name="object 14747"/>
            <p:cNvSpPr/>
            <p:nvPr/>
          </p:nvSpPr>
          <p:spPr>
            <a:xfrm>
              <a:off x="12693799" y="220074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8" name="object 14748"/>
            <p:cNvSpPr/>
            <p:nvPr/>
          </p:nvSpPr>
          <p:spPr>
            <a:xfrm>
              <a:off x="12418533" y="2661196"/>
              <a:ext cx="275590" cy="24765"/>
            </a:xfrm>
            <a:custGeom>
              <a:avLst/>
              <a:gdLst/>
              <a:ahLst/>
              <a:cxnLst/>
              <a:rect l="l" t="t" r="r" b="b"/>
              <a:pathLst>
                <a:path w="275590" h="24764">
                  <a:moveTo>
                    <a:pt x="275269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275269" y="24753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9" name="object 14749"/>
            <p:cNvSpPr/>
            <p:nvPr/>
          </p:nvSpPr>
          <p:spPr>
            <a:xfrm>
              <a:off x="12418527" y="2685946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0" name="object 14750"/>
            <p:cNvSpPr/>
            <p:nvPr/>
          </p:nvSpPr>
          <p:spPr>
            <a:xfrm>
              <a:off x="12418529" y="2661193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1" name="object 14751"/>
            <p:cNvSpPr/>
            <p:nvPr/>
          </p:nvSpPr>
          <p:spPr>
            <a:xfrm>
              <a:off x="14721383" y="2209653"/>
              <a:ext cx="1905" cy="749935"/>
            </a:xfrm>
            <a:custGeom>
              <a:avLst/>
              <a:gdLst/>
              <a:ahLst/>
              <a:cxnLst/>
              <a:rect l="l" t="t" r="r" b="b"/>
              <a:pathLst>
                <a:path w="1905" h="749935">
                  <a:moveTo>
                    <a:pt x="1790" y="705027"/>
                  </a:moveTo>
                  <a:lnTo>
                    <a:pt x="0" y="705027"/>
                  </a:lnTo>
                  <a:lnTo>
                    <a:pt x="0" y="747598"/>
                  </a:lnTo>
                  <a:lnTo>
                    <a:pt x="1790" y="749388"/>
                  </a:lnTo>
                  <a:lnTo>
                    <a:pt x="1790" y="705027"/>
                  </a:lnTo>
                  <a:close/>
                </a:path>
                <a:path w="1905" h="749935">
                  <a:moveTo>
                    <a:pt x="1790" y="332727"/>
                  </a:moveTo>
                  <a:lnTo>
                    <a:pt x="0" y="332727"/>
                  </a:lnTo>
                  <a:lnTo>
                    <a:pt x="0" y="424319"/>
                  </a:lnTo>
                  <a:lnTo>
                    <a:pt x="1790" y="424319"/>
                  </a:lnTo>
                  <a:lnTo>
                    <a:pt x="1790" y="332727"/>
                  </a:lnTo>
                  <a:close/>
                </a:path>
                <a:path w="1905" h="749935">
                  <a:moveTo>
                    <a:pt x="1790" y="208953"/>
                  </a:moveTo>
                  <a:lnTo>
                    <a:pt x="0" y="208953"/>
                  </a:lnTo>
                  <a:lnTo>
                    <a:pt x="0" y="223812"/>
                  </a:lnTo>
                  <a:lnTo>
                    <a:pt x="1790" y="223812"/>
                  </a:lnTo>
                  <a:lnTo>
                    <a:pt x="1790" y="208953"/>
                  </a:lnTo>
                  <a:close/>
                </a:path>
                <a:path w="1905" h="749935">
                  <a:moveTo>
                    <a:pt x="1790" y="1778"/>
                  </a:moveTo>
                  <a:lnTo>
                    <a:pt x="0" y="0"/>
                  </a:lnTo>
                  <a:lnTo>
                    <a:pt x="0" y="35661"/>
                  </a:lnTo>
                  <a:lnTo>
                    <a:pt x="1790" y="35661"/>
                  </a:lnTo>
                  <a:lnTo>
                    <a:pt x="1790" y="17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2" name="object 14752"/>
            <p:cNvSpPr/>
            <p:nvPr/>
          </p:nvSpPr>
          <p:spPr>
            <a:xfrm>
              <a:off x="14721397" y="22453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3" name="object 14753"/>
            <p:cNvSpPr/>
            <p:nvPr/>
          </p:nvSpPr>
          <p:spPr>
            <a:xfrm>
              <a:off x="14721397" y="2418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4" name="object 14754"/>
            <p:cNvSpPr/>
            <p:nvPr/>
          </p:nvSpPr>
          <p:spPr>
            <a:xfrm>
              <a:off x="14721397" y="26339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5" name="object 14755"/>
            <p:cNvSpPr/>
            <p:nvPr/>
          </p:nvSpPr>
          <p:spPr>
            <a:xfrm>
              <a:off x="14721397" y="29146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6" name="object 14756"/>
            <p:cNvSpPr/>
            <p:nvPr/>
          </p:nvSpPr>
          <p:spPr>
            <a:xfrm>
              <a:off x="14721397" y="24334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7" name="object 14757"/>
            <p:cNvSpPr/>
            <p:nvPr/>
          </p:nvSpPr>
          <p:spPr>
            <a:xfrm>
              <a:off x="14721397" y="25423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8" name="object 14758"/>
            <p:cNvSpPr/>
            <p:nvPr/>
          </p:nvSpPr>
          <p:spPr>
            <a:xfrm>
              <a:off x="14721394" y="2209657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4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9" name="object 14759"/>
            <p:cNvSpPr/>
            <p:nvPr/>
          </p:nvSpPr>
          <p:spPr>
            <a:xfrm>
              <a:off x="14721394" y="241859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0" name="object 14760"/>
            <p:cNvSpPr/>
            <p:nvPr/>
          </p:nvSpPr>
          <p:spPr>
            <a:xfrm>
              <a:off x="14721394" y="2542370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0"/>
                  </a:moveTo>
                  <a:lnTo>
                    <a:pt x="0" y="898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1" name="object 14761"/>
            <p:cNvSpPr/>
            <p:nvPr/>
          </p:nvSpPr>
          <p:spPr>
            <a:xfrm>
              <a:off x="14721394" y="291646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7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2" name="object 14762"/>
            <p:cNvSpPr/>
            <p:nvPr/>
          </p:nvSpPr>
          <p:spPr>
            <a:xfrm>
              <a:off x="14723178" y="291467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3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3" name="object 14763"/>
            <p:cNvSpPr/>
            <p:nvPr/>
          </p:nvSpPr>
          <p:spPr>
            <a:xfrm>
              <a:off x="14723178" y="2542373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4" name="object 14764"/>
            <p:cNvSpPr/>
            <p:nvPr/>
          </p:nvSpPr>
          <p:spPr>
            <a:xfrm>
              <a:off x="14723178" y="241859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5" name="object 14765"/>
            <p:cNvSpPr/>
            <p:nvPr/>
          </p:nvSpPr>
          <p:spPr>
            <a:xfrm>
              <a:off x="14723178" y="2211441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8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6" name="object 14766"/>
            <p:cNvSpPr/>
            <p:nvPr/>
          </p:nvSpPr>
          <p:spPr>
            <a:xfrm>
              <a:off x="14723178" y="235917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7" name="object 14767"/>
            <p:cNvSpPr/>
            <p:nvPr/>
          </p:nvSpPr>
          <p:spPr>
            <a:xfrm>
              <a:off x="14723178" y="23393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8" name="object 14768"/>
            <p:cNvSpPr/>
            <p:nvPr/>
          </p:nvSpPr>
          <p:spPr>
            <a:xfrm>
              <a:off x="14723178" y="230470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9" name="object 14769"/>
            <p:cNvSpPr/>
            <p:nvPr/>
          </p:nvSpPr>
          <p:spPr>
            <a:xfrm>
              <a:off x="14723178" y="224530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0" name="object 14770"/>
            <p:cNvSpPr/>
            <p:nvPr/>
          </p:nvSpPr>
          <p:spPr>
            <a:xfrm>
              <a:off x="14717233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1" name="object 14771"/>
            <p:cNvSpPr/>
            <p:nvPr/>
          </p:nvSpPr>
          <p:spPr>
            <a:xfrm>
              <a:off x="14717233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2" name="object 14772"/>
            <p:cNvSpPr/>
            <p:nvPr/>
          </p:nvSpPr>
          <p:spPr>
            <a:xfrm>
              <a:off x="14723178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3" name="object 14773"/>
            <p:cNvSpPr/>
            <p:nvPr/>
          </p:nvSpPr>
          <p:spPr>
            <a:xfrm>
              <a:off x="14717230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4" name="object 14774"/>
            <p:cNvSpPr/>
            <p:nvPr/>
          </p:nvSpPr>
          <p:spPr>
            <a:xfrm>
              <a:off x="14723178" y="2408696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92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5" name="object 14775"/>
            <p:cNvSpPr/>
            <p:nvPr/>
          </p:nvSpPr>
          <p:spPr>
            <a:xfrm>
              <a:off x="14717233" y="22458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6" name="object 14776"/>
            <p:cNvSpPr/>
            <p:nvPr/>
          </p:nvSpPr>
          <p:spPr>
            <a:xfrm>
              <a:off x="14717233" y="225520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7" name="object 14777"/>
            <p:cNvSpPr/>
            <p:nvPr/>
          </p:nvSpPr>
          <p:spPr>
            <a:xfrm>
              <a:off x="14723178" y="224580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8" name="object 14778"/>
            <p:cNvSpPr/>
            <p:nvPr/>
          </p:nvSpPr>
          <p:spPr>
            <a:xfrm>
              <a:off x="14717230" y="22458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9" name="object 14779"/>
            <p:cNvSpPr/>
            <p:nvPr/>
          </p:nvSpPr>
          <p:spPr>
            <a:xfrm>
              <a:off x="14723178" y="2255205"/>
              <a:ext cx="124460" cy="0"/>
            </a:xfrm>
            <a:custGeom>
              <a:avLst/>
              <a:gdLst/>
              <a:ahLst/>
              <a:cxnLst/>
              <a:rect l="l" t="t" r="r" b="b"/>
              <a:pathLst>
                <a:path w="124459">
                  <a:moveTo>
                    <a:pt x="0" y="0"/>
                  </a:moveTo>
                  <a:lnTo>
                    <a:pt x="1242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0" name="object 14780"/>
            <p:cNvSpPr/>
            <p:nvPr/>
          </p:nvSpPr>
          <p:spPr>
            <a:xfrm>
              <a:off x="14723178" y="2379474"/>
              <a:ext cx="29209" cy="29845"/>
            </a:xfrm>
            <a:custGeom>
              <a:avLst/>
              <a:gdLst/>
              <a:ahLst/>
              <a:cxnLst/>
              <a:rect l="l" t="t" r="r" b="b"/>
              <a:pathLst>
                <a:path w="29209" h="29844">
                  <a:moveTo>
                    <a:pt x="0" y="0"/>
                  </a:moveTo>
                  <a:lnTo>
                    <a:pt x="11371" y="2295"/>
                  </a:lnTo>
                  <a:lnTo>
                    <a:pt x="20657" y="8557"/>
                  </a:lnTo>
                  <a:lnTo>
                    <a:pt x="26918" y="17846"/>
                  </a:lnTo>
                  <a:lnTo>
                    <a:pt x="29213" y="29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1" name="object 14781"/>
            <p:cNvSpPr/>
            <p:nvPr/>
          </p:nvSpPr>
          <p:spPr>
            <a:xfrm>
              <a:off x="14723184" y="2255205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59" h="124460">
                  <a:moveTo>
                    <a:pt x="124257" y="0"/>
                  </a:moveTo>
                  <a:lnTo>
                    <a:pt x="114494" y="48373"/>
                  </a:lnTo>
                  <a:lnTo>
                    <a:pt x="87867" y="87872"/>
                  </a:lnTo>
                  <a:lnTo>
                    <a:pt x="48371" y="114503"/>
                  </a:lnTo>
                  <a:lnTo>
                    <a:pt x="0" y="1242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2" name="object 14782"/>
            <p:cNvSpPr/>
            <p:nvPr/>
          </p:nvSpPr>
          <p:spPr>
            <a:xfrm>
              <a:off x="14721397" y="2418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3" name="object 14783"/>
            <p:cNvSpPr/>
            <p:nvPr/>
          </p:nvSpPr>
          <p:spPr>
            <a:xfrm>
              <a:off x="14721397" y="22453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4" name="object 14784"/>
            <p:cNvSpPr/>
            <p:nvPr/>
          </p:nvSpPr>
          <p:spPr>
            <a:xfrm>
              <a:off x="14723178" y="285526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5" name="object 14785"/>
            <p:cNvSpPr/>
            <p:nvPr/>
          </p:nvSpPr>
          <p:spPr>
            <a:xfrm>
              <a:off x="14723178" y="28354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6" name="object 14786"/>
            <p:cNvSpPr/>
            <p:nvPr/>
          </p:nvSpPr>
          <p:spPr>
            <a:xfrm>
              <a:off x="14723178" y="275624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7" name="object 14787"/>
            <p:cNvSpPr/>
            <p:nvPr/>
          </p:nvSpPr>
          <p:spPr>
            <a:xfrm>
              <a:off x="14723178" y="27364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8" name="object 14788"/>
            <p:cNvSpPr/>
            <p:nvPr/>
          </p:nvSpPr>
          <p:spPr>
            <a:xfrm>
              <a:off x="14723178" y="269336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232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9" name="object 14789"/>
            <p:cNvSpPr/>
            <p:nvPr/>
          </p:nvSpPr>
          <p:spPr>
            <a:xfrm>
              <a:off x="14723178" y="263396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0" name="object 14790"/>
            <p:cNvSpPr/>
            <p:nvPr/>
          </p:nvSpPr>
          <p:spPr>
            <a:xfrm>
              <a:off x="14721397" y="29146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1" name="object 14791"/>
            <p:cNvSpPr/>
            <p:nvPr/>
          </p:nvSpPr>
          <p:spPr>
            <a:xfrm>
              <a:off x="14721397" y="26339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2" name="object 14792"/>
            <p:cNvSpPr/>
            <p:nvPr/>
          </p:nvSpPr>
          <p:spPr>
            <a:xfrm>
              <a:off x="14723178" y="2433442"/>
              <a:ext cx="0" cy="109220"/>
            </a:xfrm>
            <a:custGeom>
              <a:avLst/>
              <a:gdLst/>
              <a:ahLst/>
              <a:cxnLst/>
              <a:rect l="l" t="t" r="r" b="b"/>
              <a:pathLst>
                <a:path h="109219">
                  <a:moveTo>
                    <a:pt x="0" y="1089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3" name="object 14793"/>
            <p:cNvSpPr/>
            <p:nvPr/>
          </p:nvSpPr>
          <p:spPr>
            <a:xfrm>
              <a:off x="14723178" y="2443353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4" name="object 14794"/>
            <p:cNvSpPr/>
            <p:nvPr/>
          </p:nvSpPr>
          <p:spPr>
            <a:xfrm>
              <a:off x="14715254" y="253247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5" name="object 14795"/>
            <p:cNvSpPr/>
            <p:nvPr/>
          </p:nvSpPr>
          <p:spPr>
            <a:xfrm>
              <a:off x="14715254" y="253246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79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6" name="object 14796"/>
            <p:cNvSpPr/>
            <p:nvPr/>
          </p:nvSpPr>
          <p:spPr>
            <a:xfrm>
              <a:off x="14723178" y="253246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7" name="object 14797"/>
            <p:cNvSpPr/>
            <p:nvPr/>
          </p:nvSpPr>
          <p:spPr>
            <a:xfrm>
              <a:off x="14715262" y="254187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8" name="object 14798"/>
            <p:cNvSpPr/>
            <p:nvPr/>
          </p:nvSpPr>
          <p:spPr>
            <a:xfrm>
              <a:off x="14723178" y="243394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9" name="object 14799"/>
            <p:cNvSpPr/>
            <p:nvPr/>
          </p:nvSpPr>
          <p:spPr>
            <a:xfrm>
              <a:off x="14715262" y="244335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0" name="object 14800"/>
            <p:cNvSpPr/>
            <p:nvPr/>
          </p:nvSpPr>
          <p:spPr>
            <a:xfrm>
              <a:off x="14715254" y="24339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1" name="object 14801"/>
            <p:cNvSpPr/>
            <p:nvPr/>
          </p:nvSpPr>
          <p:spPr>
            <a:xfrm>
              <a:off x="14715254" y="243394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792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2" name="object 14802"/>
            <p:cNvSpPr/>
            <p:nvPr/>
          </p:nvSpPr>
          <p:spPr>
            <a:xfrm>
              <a:off x="14723179" y="2443353"/>
              <a:ext cx="89535" cy="89535"/>
            </a:xfrm>
            <a:custGeom>
              <a:avLst/>
              <a:gdLst/>
              <a:ahLst/>
              <a:cxnLst/>
              <a:rect l="l" t="t" r="r" b="b"/>
              <a:pathLst>
                <a:path w="89534" h="89535">
                  <a:moveTo>
                    <a:pt x="89117" y="0"/>
                  </a:moveTo>
                  <a:lnTo>
                    <a:pt x="82113" y="34686"/>
                  </a:lnTo>
                  <a:lnTo>
                    <a:pt x="63013" y="63013"/>
                  </a:lnTo>
                  <a:lnTo>
                    <a:pt x="34686" y="82113"/>
                  </a:lnTo>
                  <a:lnTo>
                    <a:pt x="0" y="891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3" name="object 14803"/>
            <p:cNvSpPr/>
            <p:nvPr/>
          </p:nvSpPr>
          <p:spPr>
            <a:xfrm>
              <a:off x="14721397" y="25423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4" name="object 14804"/>
            <p:cNvSpPr/>
            <p:nvPr/>
          </p:nvSpPr>
          <p:spPr>
            <a:xfrm>
              <a:off x="14721397" y="24334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5" name="object 14805"/>
            <p:cNvSpPr/>
            <p:nvPr/>
          </p:nvSpPr>
          <p:spPr>
            <a:xfrm>
              <a:off x="14701876" y="2532487"/>
              <a:ext cx="15240" cy="97155"/>
            </a:xfrm>
            <a:custGeom>
              <a:avLst/>
              <a:gdLst/>
              <a:ahLst/>
              <a:cxnLst/>
              <a:rect l="l" t="t" r="r" b="b"/>
              <a:pathLst>
                <a:path w="15240" h="97155">
                  <a:moveTo>
                    <a:pt x="1244" y="81876"/>
                  </a:moveTo>
                  <a:lnTo>
                    <a:pt x="0" y="81876"/>
                  </a:lnTo>
                  <a:lnTo>
                    <a:pt x="1244" y="83108"/>
                  </a:lnTo>
                  <a:lnTo>
                    <a:pt x="1244" y="81876"/>
                  </a:lnTo>
                  <a:close/>
                </a:path>
                <a:path w="15240" h="97155">
                  <a:moveTo>
                    <a:pt x="14859" y="0"/>
                  </a:moveTo>
                  <a:lnTo>
                    <a:pt x="0" y="0"/>
                  </a:lnTo>
                  <a:lnTo>
                    <a:pt x="0" y="1219"/>
                  </a:lnTo>
                  <a:lnTo>
                    <a:pt x="0" y="81864"/>
                  </a:lnTo>
                  <a:lnTo>
                    <a:pt x="1257" y="81864"/>
                  </a:lnTo>
                  <a:lnTo>
                    <a:pt x="1257" y="83108"/>
                  </a:lnTo>
                  <a:lnTo>
                    <a:pt x="2489" y="84353"/>
                  </a:lnTo>
                  <a:lnTo>
                    <a:pt x="3708" y="85572"/>
                  </a:lnTo>
                  <a:lnTo>
                    <a:pt x="9664" y="91528"/>
                  </a:lnTo>
                  <a:lnTo>
                    <a:pt x="11137" y="93014"/>
                  </a:lnTo>
                  <a:lnTo>
                    <a:pt x="11137" y="91528"/>
                  </a:lnTo>
                  <a:lnTo>
                    <a:pt x="11150" y="2463"/>
                  </a:lnTo>
                  <a:lnTo>
                    <a:pt x="11163" y="93014"/>
                  </a:lnTo>
                  <a:lnTo>
                    <a:pt x="12382" y="94246"/>
                  </a:lnTo>
                  <a:lnTo>
                    <a:pt x="13614" y="95478"/>
                  </a:lnTo>
                  <a:lnTo>
                    <a:pt x="14859" y="96735"/>
                  </a:lnTo>
                  <a:lnTo>
                    <a:pt x="14859" y="95491"/>
                  </a:lnTo>
                  <a:lnTo>
                    <a:pt x="14859" y="1231"/>
                  </a:lnTo>
                  <a:lnTo>
                    <a:pt x="148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6" name="object 14806"/>
            <p:cNvSpPr/>
            <p:nvPr/>
          </p:nvSpPr>
          <p:spPr>
            <a:xfrm>
              <a:off x="14701882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7" name="object 14807"/>
            <p:cNvSpPr/>
            <p:nvPr/>
          </p:nvSpPr>
          <p:spPr>
            <a:xfrm>
              <a:off x="14703129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8" name="object 14808"/>
            <p:cNvSpPr/>
            <p:nvPr/>
          </p:nvSpPr>
          <p:spPr>
            <a:xfrm>
              <a:off x="14704366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9" name="object 14809"/>
            <p:cNvSpPr/>
            <p:nvPr/>
          </p:nvSpPr>
          <p:spPr>
            <a:xfrm>
              <a:off x="14711542" y="25324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0" name="object 14810"/>
            <p:cNvSpPr/>
            <p:nvPr/>
          </p:nvSpPr>
          <p:spPr>
            <a:xfrm>
              <a:off x="14713029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1" name="object 14811"/>
            <p:cNvSpPr/>
            <p:nvPr/>
          </p:nvSpPr>
          <p:spPr>
            <a:xfrm>
              <a:off x="14714267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2" name="object 14812"/>
            <p:cNvSpPr/>
            <p:nvPr/>
          </p:nvSpPr>
          <p:spPr>
            <a:xfrm>
              <a:off x="14705607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3" name="object 14813"/>
            <p:cNvSpPr/>
            <p:nvPr/>
          </p:nvSpPr>
          <p:spPr>
            <a:xfrm>
              <a:off x="14706593" y="25324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4" name="object 14814"/>
            <p:cNvSpPr/>
            <p:nvPr/>
          </p:nvSpPr>
          <p:spPr>
            <a:xfrm>
              <a:off x="14715494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5" name="object 14815"/>
            <p:cNvSpPr/>
            <p:nvPr/>
          </p:nvSpPr>
          <p:spPr>
            <a:xfrm>
              <a:off x="14701892" y="25324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6" name="object 14816"/>
            <p:cNvSpPr/>
            <p:nvPr/>
          </p:nvSpPr>
          <p:spPr>
            <a:xfrm>
              <a:off x="14701882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7" name="object 14817"/>
            <p:cNvSpPr/>
            <p:nvPr/>
          </p:nvSpPr>
          <p:spPr>
            <a:xfrm>
              <a:off x="14703129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8" name="object 14818"/>
            <p:cNvSpPr/>
            <p:nvPr/>
          </p:nvSpPr>
          <p:spPr>
            <a:xfrm>
              <a:off x="14704366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9" name="object 14819"/>
            <p:cNvSpPr/>
            <p:nvPr/>
          </p:nvSpPr>
          <p:spPr>
            <a:xfrm>
              <a:off x="14705607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0" name="object 14820"/>
            <p:cNvSpPr/>
            <p:nvPr/>
          </p:nvSpPr>
          <p:spPr>
            <a:xfrm>
              <a:off x="14711542" y="2443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1" name="object 14821"/>
            <p:cNvSpPr/>
            <p:nvPr/>
          </p:nvSpPr>
          <p:spPr>
            <a:xfrm>
              <a:off x="14713029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2" name="object 14822"/>
            <p:cNvSpPr/>
            <p:nvPr/>
          </p:nvSpPr>
          <p:spPr>
            <a:xfrm>
              <a:off x="14714267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3" name="object 14823"/>
            <p:cNvSpPr/>
            <p:nvPr/>
          </p:nvSpPr>
          <p:spPr>
            <a:xfrm>
              <a:off x="14715494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4" name="object 14824"/>
            <p:cNvSpPr/>
            <p:nvPr/>
          </p:nvSpPr>
          <p:spPr>
            <a:xfrm>
              <a:off x="14706593" y="24433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5" name="object 14825"/>
            <p:cNvSpPr/>
            <p:nvPr/>
          </p:nvSpPr>
          <p:spPr>
            <a:xfrm>
              <a:off x="14701892" y="2533706"/>
              <a:ext cx="0" cy="80645"/>
            </a:xfrm>
            <a:custGeom>
              <a:avLst/>
              <a:gdLst/>
              <a:ahLst/>
              <a:cxnLst/>
              <a:rect l="l" t="t" r="r" b="b"/>
              <a:pathLst>
                <a:path h="80644">
                  <a:moveTo>
                    <a:pt x="0" y="0"/>
                  </a:moveTo>
                  <a:lnTo>
                    <a:pt x="0" y="8064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6" name="object 14826"/>
            <p:cNvSpPr/>
            <p:nvPr/>
          </p:nvSpPr>
          <p:spPr>
            <a:xfrm>
              <a:off x="14716740" y="2533704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5">
                  <a:moveTo>
                    <a:pt x="0" y="955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7" name="object 14827"/>
            <p:cNvSpPr/>
            <p:nvPr/>
          </p:nvSpPr>
          <p:spPr>
            <a:xfrm>
              <a:off x="14716740" y="244335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8" name="object 14828"/>
            <p:cNvSpPr/>
            <p:nvPr/>
          </p:nvSpPr>
          <p:spPr>
            <a:xfrm>
              <a:off x="14701892" y="244335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9" name="object 14829"/>
            <p:cNvSpPr/>
            <p:nvPr/>
          </p:nvSpPr>
          <p:spPr>
            <a:xfrm>
              <a:off x="14706593" y="244335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0" name="object 14830"/>
            <p:cNvSpPr/>
            <p:nvPr/>
          </p:nvSpPr>
          <p:spPr>
            <a:xfrm>
              <a:off x="14715494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1" name="object 14831"/>
            <p:cNvSpPr/>
            <p:nvPr/>
          </p:nvSpPr>
          <p:spPr>
            <a:xfrm>
              <a:off x="14714267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2" name="object 14832"/>
            <p:cNvSpPr/>
            <p:nvPr/>
          </p:nvSpPr>
          <p:spPr>
            <a:xfrm>
              <a:off x="14713029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3" name="object 14833"/>
            <p:cNvSpPr/>
            <p:nvPr/>
          </p:nvSpPr>
          <p:spPr>
            <a:xfrm>
              <a:off x="14711542" y="2443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4" name="object 14834"/>
            <p:cNvSpPr/>
            <p:nvPr/>
          </p:nvSpPr>
          <p:spPr>
            <a:xfrm>
              <a:off x="14705607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5" name="object 14835"/>
            <p:cNvSpPr/>
            <p:nvPr/>
          </p:nvSpPr>
          <p:spPr>
            <a:xfrm>
              <a:off x="14704366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6" name="object 14836"/>
            <p:cNvSpPr/>
            <p:nvPr/>
          </p:nvSpPr>
          <p:spPr>
            <a:xfrm>
              <a:off x="14703129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7" name="object 14837"/>
            <p:cNvSpPr/>
            <p:nvPr/>
          </p:nvSpPr>
          <p:spPr>
            <a:xfrm>
              <a:off x="14701882" y="2443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8" name="object 14838"/>
            <p:cNvSpPr/>
            <p:nvPr/>
          </p:nvSpPr>
          <p:spPr>
            <a:xfrm>
              <a:off x="14715494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9" name="object 14839"/>
            <p:cNvSpPr/>
            <p:nvPr/>
          </p:nvSpPr>
          <p:spPr>
            <a:xfrm>
              <a:off x="14706593" y="253246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52" y="0"/>
                  </a:moveTo>
                  <a:lnTo>
                    <a:pt x="0" y="0"/>
                  </a:lnTo>
                </a:path>
                <a:path w="5080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0" name="object 14840"/>
            <p:cNvSpPr/>
            <p:nvPr/>
          </p:nvSpPr>
          <p:spPr>
            <a:xfrm>
              <a:off x="14705607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1" name="object 14841"/>
            <p:cNvSpPr/>
            <p:nvPr/>
          </p:nvSpPr>
          <p:spPr>
            <a:xfrm>
              <a:off x="14714267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2" name="object 14842"/>
            <p:cNvSpPr/>
            <p:nvPr/>
          </p:nvSpPr>
          <p:spPr>
            <a:xfrm>
              <a:off x="14713029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3" name="object 14843"/>
            <p:cNvSpPr/>
            <p:nvPr/>
          </p:nvSpPr>
          <p:spPr>
            <a:xfrm>
              <a:off x="14711542" y="25324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4" name="object 14844"/>
            <p:cNvSpPr/>
            <p:nvPr/>
          </p:nvSpPr>
          <p:spPr>
            <a:xfrm>
              <a:off x="14704366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5" name="object 14845"/>
            <p:cNvSpPr/>
            <p:nvPr/>
          </p:nvSpPr>
          <p:spPr>
            <a:xfrm>
              <a:off x="14703129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6" name="object 14846"/>
            <p:cNvSpPr/>
            <p:nvPr/>
          </p:nvSpPr>
          <p:spPr>
            <a:xfrm>
              <a:off x="14701882" y="2532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7" name="object 14847"/>
            <p:cNvSpPr/>
            <p:nvPr/>
          </p:nvSpPr>
          <p:spPr>
            <a:xfrm>
              <a:off x="13241669" y="2539392"/>
              <a:ext cx="1905" cy="82550"/>
            </a:xfrm>
            <a:custGeom>
              <a:avLst/>
              <a:gdLst/>
              <a:ahLst/>
              <a:cxnLst/>
              <a:rect l="l" t="t" r="r" b="b"/>
              <a:pathLst>
                <a:path w="1905" h="82550">
                  <a:moveTo>
                    <a:pt x="1780" y="0"/>
                  </a:moveTo>
                  <a:lnTo>
                    <a:pt x="0" y="0"/>
                  </a:lnTo>
                  <a:lnTo>
                    <a:pt x="0" y="81055"/>
                  </a:lnTo>
                  <a:lnTo>
                    <a:pt x="1780" y="81997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8" name="object 14848"/>
            <p:cNvSpPr/>
            <p:nvPr/>
          </p:nvSpPr>
          <p:spPr>
            <a:xfrm>
              <a:off x="13220573" y="2539409"/>
              <a:ext cx="21590" cy="81280"/>
            </a:xfrm>
            <a:custGeom>
              <a:avLst/>
              <a:gdLst/>
              <a:ahLst/>
              <a:cxnLst/>
              <a:rect l="l" t="t" r="r" b="b"/>
              <a:pathLst>
                <a:path w="21590" h="81280">
                  <a:moveTo>
                    <a:pt x="21082" y="0"/>
                  </a:moveTo>
                  <a:lnTo>
                    <a:pt x="17919" y="0"/>
                  </a:lnTo>
                  <a:lnTo>
                    <a:pt x="0" y="0"/>
                  </a:lnTo>
                  <a:lnTo>
                    <a:pt x="0" y="69938"/>
                  </a:lnTo>
                  <a:lnTo>
                    <a:pt x="4457" y="72275"/>
                  </a:lnTo>
                  <a:lnTo>
                    <a:pt x="17919" y="79362"/>
                  </a:lnTo>
                  <a:lnTo>
                    <a:pt x="21082" y="81038"/>
                  </a:lnTo>
                  <a:lnTo>
                    <a:pt x="21082" y="72275"/>
                  </a:lnTo>
                  <a:lnTo>
                    <a:pt x="2108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9" name="object 14849"/>
            <p:cNvSpPr/>
            <p:nvPr/>
          </p:nvSpPr>
          <p:spPr>
            <a:xfrm>
              <a:off x="13215620" y="2539409"/>
              <a:ext cx="1905" cy="68580"/>
            </a:xfrm>
            <a:custGeom>
              <a:avLst/>
              <a:gdLst/>
              <a:ahLst/>
              <a:cxnLst/>
              <a:rect l="l" t="t" r="r" b="b"/>
              <a:pathLst>
                <a:path w="1905" h="68580">
                  <a:moveTo>
                    <a:pt x="1778" y="0"/>
                  </a:moveTo>
                  <a:lnTo>
                    <a:pt x="0" y="0"/>
                  </a:lnTo>
                  <a:lnTo>
                    <a:pt x="0" y="67322"/>
                  </a:lnTo>
                  <a:lnTo>
                    <a:pt x="1778" y="67322"/>
                  </a:lnTo>
                  <a:lnTo>
                    <a:pt x="1778" y="0"/>
                  </a:lnTo>
                  <a:close/>
                </a:path>
                <a:path w="1905" h="68580">
                  <a:moveTo>
                    <a:pt x="1790" y="67335"/>
                  </a:moveTo>
                  <a:lnTo>
                    <a:pt x="0" y="67335"/>
                  </a:lnTo>
                  <a:lnTo>
                    <a:pt x="1790" y="68275"/>
                  </a:lnTo>
                  <a:lnTo>
                    <a:pt x="1790" y="673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0" name="object 14850"/>
            <p:cNvSpPr/>
            <p:nvPr/>
          </p:nvSpPr>
          <p:spPr>
            <a:xfrm>
              <a:off x="13217411" y="2539396"/>
              <a:ext cx="3175" cy="70485"/>
            </a:xfrm>
            <a:custGeom>
              <a:avLst/>
              <a:gdLst/>
              <a:ahLst/>
              <a:cxnLst/>
              <a:rect l="l" t="t" r="r" b="b"/>
              <a:pathLst>
                <a:path w="3175" h="70485">
                  <a:moveTo>
                    <a:pt x="3162" y="0"/>
                  </a:moveTo>
                  <a:lnTo>
                    <a:pt x="0" y="0"/>
                  </a:lnTo>
                  <a:lnTo>
                    <a:pt x="0" y="68287"/>
                  </a:lnTo>
                  <a:lnTo>
                    <a:pt x="1600" y="69126"/>
                  </a:lnTo>
                  <a:lnTo>
                    <a:pt x="3162" y="69938"/>
                  </a:lnTo>
                  <a:lnTo>
                    <a:pt x="3162" y="69126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1" name="object 14851"/>
            <p:cNvSpPr/>
            <p:nvPr/>
          </p:nvSpPr>
          <p:spPr>
            <a:xfrm>
              <a:off x="13241670" y="2492856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5" h="36194">
                  <a:moveTo>
                    <a:pt x="1780" y="0"/>
                  </a:moveTo>
                  <a:lnTo>
                    <a:pt x="0" y="0"/>
                  </a:lnTo>
                  <a:lnTo>
                    <a:pt x="0" y="35653"/>
                  </a:lnTo>
                  <a:lnTo>
                    <a:pt x="1780" y="3565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2" name="object 14852"/>
            <p:cNvSpPr/>
            <p:nvPr/>
          </p:nvSpPr>
          <p:spPr>
            <a:xfrm>
              <a:off x="13220561" y="2492863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90" h="36194">
                  <a:moveTo>
                    <a:pt x="21094" y="0"/>
                  </a:moveTo>
                  <a:lnTo>
                    <a:pt x="17932" y="0"/>
                  </a:lnTo>
                  <a:lnTo>
                    <a:pt x="0" y="12"/>
                  </a:lnTo>
                  <a:lnTo>
                    <a:pt x="0" y="35648"/>
                  </a:lnTo>
                  <a:lnTo>
                    <a:pt x="17932" y="35648"/>
                  </a:lnTo>
                  <a:lnTo>
                    <a:pt x="21094" y="35648"/>
                  </a:lnTo>
                  <a:lnTo>
                    <a:pt x="21094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3" name="object 14853"/>
            <p:cNvSpPr/>
            <p:nvPr/>
          </p:nvSpPr>
          <p:spPr>
            <a:xfrm>
              <a:off x="13215629" y="2492856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5" h="36194">
                  <a:moveTo>
                    <a:pt x="1780" y="0"/>
                  </a:moveTo>
                  <a:lnTo>
                    <a:pt x="0" y="0"/>
                  </a:lnTo>
                  <a:lnTo>
                    <a:pt x="0" y="35653"/>
                  </a:lnTo>
                  <a:lnTo>
                    <a:pt x="1780" y="3565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4" name="object 14854"/>
            <p:cNvSpPr/>
            <p:nvPr/>
          </p:nvSpPr>
          <p:spPr>
            <a:xfrm>
              <a:off x="13217409" y="2492856"/>
              <a:ext cx="3175" cy="36195"/>
            </a:xfrm>
            <a:custGeom>
              <a:avLst/>
              <a:gdLst/>
              <a:ahLst/>
              <a:cxnLst/>
              <a:rect l="l" t="t" r="r" b="b"/>
              <a:pathLst>
                <a:path w="3175" h="36194">
                  <a:moveTo>
                    <a:pt x="3162" y="0"/>
                  </a:moveTo>
                  <a:lnTo>
                    <a:pt x="0" y="0"/>
                  </a:lnTo>
                  <a:lnTo>
                    <a:pt x="0" y="35653"/>
                  </a:lnTo>
                  <a:lnTo>
                    <a:pt x="3162" y="35653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5" name="object 14855"/>
            <p:cNvSpPr/>
            <p:nvPr/>
          </p:nvSpPr>
          <p:spPr>
            <a:xfrm>
              <a:off x="13241670" y="2469600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80" y="0"/>
                  </a:moveTo>
                  <a:lnTo>
                    <a:pt x="0" y="0"/>
                  </a:lnTo>
                  <a:lnTo>
                    <a:pt x="0" y="12376"/>
                  </a:lnTo>
                  <a:lnTo>
                    <a:pt x="1780" y="1237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6" name="object 14856"/>
            <p:cNvSpPr/>
            <p:nvPr/>
          </p:nvSpPr>
          <p:spPr>
            <a:xfrm>
              <a:off x="13220561" y="2469609"/>
              <a:ext cx="21590" cy="12700"/>
            </a:xfrm>
            <a:custGeom>
              <a:avLst/>
              <a:gdLst/>
              <a:ahLst/>
              <a:cxnLst/>
              <a:rect l="l" t="t" r="r" b="b"/>
              <a:pathLst>
                <a:path w="21590" h="12700">
                  <a:moveTo>
                    <a:pt x="21094" y="0"/>
                  </a:moveTo>
                  <a:lnTo>
                    <a:pt x="17932" y="0"/>
                  </a:lnTo>
                  <a:lnTo>
                    <a:pt x="0" y="0"/>
                  </a:lnTo>
                  <a:lnTo>
                    <a:pt x="0" y="12369"/>
                  </a:lnTo>
                  <a:lnTo>
                    <a:pt x="17932" y="12369"/>
                  </a:lnTo>
                  <a:lnTo>
                    <a:pt x="21094" y="12369"/>
                  </a:lnTo>
                  <a:lnTo>
                    <a:pt x="21094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7" name="object 14857"/>
            <p:cNvSpPr/>
            <p:nvPr/>
          </p:nvSpPr>
          <p:spPr>
            <a:xfrm>
              <a:off x="13215629" y="2469589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80" y="0"/>
                  </a:moveTo>
                  <a:lnTo>
                    <a:pt x="0" y="0"/>
                  </a:lnTo>
                  <a:lnTo>
                    <a:pt x="0" y="12376"/>
                  </a:lnTo>
                  <a:lnTo>
                    <a:pt x="1780" y="1237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8" name="object 14858"/>
            <p:cNvSpPr/>
            <p:nvPr/>
          </p:nvSpPr>
          <p:spPr>
            <a:xfrm>
              <a:off x="13217409" y="2469600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3162" y="0"/>
                  </a:moveTo>
                  <a:lnTo>
                    <a:pt x="0" y="0"/>
                  </a:lnTo>
                  <a:lnTo>
                    <a:pt x="0" y="12376"/>
                  </a:lnTo>
                  <a:lnTo>
                    <a:pt x="3162" y="12376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9" name="object 14859"/>
            <p:cNvSpPr/>
            <p:nvPr/>
          </p:nvSpPr>
          <p:spPr>
            <a:xfrm>
              <a:off x="13241670" y="2443349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1780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1780" y="21287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0" name="object 14860"/>
            <p:cNvSpPr/>
            <p:nvPr/>
          </p:nvSpPr>
          <p:spPr>
            <a:xfrm>
              <a:off x="13220561" y="244335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21094" y="0"/>
                  </a:moveTo>
                  <a:lnTo>
                    <a:pt x="17932" y="0"/>
                  </a:lnTo>
                  <a:lnTo>
                    <a:pt x="0" y="0"/>
                  </a:lnTo>
                  <a:lnTo>
                    <a:pt x="0" y="21285"/>
                  </a:lnTo>
                  <a:lnTo>
                    <a:pt x="17932" y="21285"/>
                  </a:lnTo>
                  <a:lnTo>
                    <a:pt x="21094" y="21285"/>
                  </a:lnTo>
                  <a:lnTo>
                    <a:pt x="21094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1" name="object 14861"/>
            <p:cNvSpPr/>
            <p:nvPr/>
          </p:nvSpPr>
          <p:spPr>
            <a:xfrm>
              <a:off x="13215629" y="2443360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5" h="21589">
                  <a:moveTo>
                    <a:pt x="1780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1780" y="21287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2" name="object 14862"/>
            <p:cNvSpPr/>
            <p:nvPr/>
          </p:nvSpPr>
          <p:spPr>
            <a:xfrm>
              <a:off x="13217409" y="2443349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3162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3162" y="21287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3" name="object 14863"/>
            <p:cNvSpPr/>
            <p:nvPr/>
          </p:nvSpPr>
          <p:spPr>
            <a:xfrm>
              <a:off x="13215629" y="244335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2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4" name="object 14864"/>
            <p:cNvSpPr/>
            <p:nvPr/>
          </p:nvSpPr>
          <p:spPr>
            <a:xfrm>
              <a:off x="13215629" y="246959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5" name="object 14865"/>
            <p:cNvSpPr/>
            <p:nvPr/>
          </p:nvSpPr>
          <p:spPr>
            <a:xfrm>
              <a:off x="13215629" y="2492860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4">
                  <a:moveTo>
                    <a:pt x="0" y="0"/>
                  </a:moveTo>
                  <a:lnTo>
                    <a:pt x="0" y="35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6" name="object 14866"/>
            <p:cNvSpPr/>
            <p:nvPr/>
          </p:nvSpPr>
          <p:spPr>
            <a:xfrm>
              <a:off x="13215629" y="2539399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3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7" name="object 14867"/>
            <p:cNvSpPr/>
            <p:nvPr/>
          </p:nvSpPr>
          <p:spPr>
            <a:xfrm>
              <a:off x="13243448" y="2539390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819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8" name="object 14868"/>
            <p:cNvSpPr/>
            <p:nvPr/>
          </p:nvSpPr>
          <p:spPr>
            <a:xfrm>
              <a:off x="13243448" y="249286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4">
                  <a:moveTo>
                    <a:pt x="0" y="356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9" name="object 14869"/>
            <p:cNvSpPr/>
            <p:nvPr/>
          </p:nvSpPr>
          <p:spPr>
            <a:xfrm>
              <a:off x="13243448" y="2469592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0" name="object 14870"/>
            <p:cNvSpPr/>
            <p:nvPr/>
          </p:nvSpPr>
          <p:spPr>
            <a:xfrm>
              <a:off x="13243448" y="2443353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1" name="object 14871"/>
            <p:cNvSpPr/>
            <p:nvPr/>
          </p:nvSpPr>
          <p:spPr>
            <a:xfrm>
              <a:off x="13241668" y="2443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2" name="object 14872"/>
            <p:cNvSpPr/>
            <p:nvPr/>
          </p:nvSpPr>
          <p:spPr>
            <a:xfrm>
              <a:off x="13238503" y="24433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3" name="object 14873"/>
            <p:cNvSpPr/>
            <p:nvPr/>
          </p:nvSpPr>
          <p:spPr>
            <a:xfrm>
              <a:off x="13220575" y="244335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4" name="object 14874"/>
            <p:cNvSpPr/>
            <p:nvPr/>
          </p:nvSpPr>
          <p:spPr>
            <a:xfrm>
              <a:off x="13217412" y="24433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5" name="object 14875"/>
            <p:cNvSpPr/>
            <p:nvPr/>
          </p:nvSpPr>
          <p:spPr>
            <a:xfrm>
              <a:off x="13215630" y="2443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6" name="object 14876"/>
            <p:cNvSpPr/>
            <p:nvPr/>
          </p:nvSpPr>
          <p:spPr>
            <a:xfrm>
              <a:off x="13215620" y="2528512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30">
                  <a:moveTo>
                    <a:pt x="1778" y="0"/>
                  </a:moveTo>
                  <a:lnTo>
                    <a:pt x="0" y="0"/>
                  </a:lnTo>
                  <a:lnTo>
                    <a:pt x="0" y="10896"/>
                  </a:lnTo>
                  <a:lnTo>
                    <a:pt x="1778" y="10896"/>
                  </a:lnTo>
                  <a:lnTo>
                    <a:pt x="1778" y="0"/>
                  </a:lnTo>
                  <a:close/>
                </a:path>
                <a:path w="27940" h="11430">
                  <a:moveTo>
                    <a:pt x="27813" y="0"/>
                  </a:moveTo>
                  <a:lnTo>
                    <a:pt x="26035" y="0"/>
                  </a:lnTo>
                  <a:lnTo>
                    <a:pt x="26035" y="10896"/>
                  </a:lnTo>
                  <a:lnTo>
                    <a:pt x="27813" y="10896"/>
                  </a:lnTo>
                  <a:lnTo>
                    <a:pt x="278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7" name="object 14877"/>
            <p:cNvSpPr/>
            <p:nvPr/>
          </p:nvSpPr>
          <p:spPr>
            <a:xfrm>
              <a:off x="13217398" y="2528512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257" y="0"/>
                  </a:moveTo>
                  <a:lnTo>
                    <a:pt x="21094" y="0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10896"/>
                  </a:lnTo>
                  <a:lnTo>
                    <a:pt x="3162" y="10896"/>
                  </a:lnTo>
                  <a:lnTo>
                    <a:pt x="21094" y="10896"/>
                  </a:lnTo>
                  <a:lnTo>
                    <a:pt x="24257" y="10896"/>
                  </a:lnTo>
                  <a:lnTo>
                    <a:pt x="24257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8" name="object 14878"/>
            <p:cNvSpPr/>
            <p:nvPr/>
          </p:nvSpPr>
          <p:spPr>
            <a:xfrm>
              <a:off x="13215629" y="25285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9" name="object 14879"/>
            <p:cNvSpPr/>
            <p:nvPr/>
          </p:nvSpPr>
          <p:spPr>
            <a:xfrm>
              <a:off x="13243448" y="25285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0" name="object 14880"/>
            <p:cNvSpPr/>
            <p:nvPr/>
          </p:nvSpPr>
          <p:spPr>
            <a:xfrm>
              <a:off x="13215620" y="2481979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30">
                  <a:moveTo>
                    <a:pt x="1778" y="0"/>
                  </a:moveTo>
                  <a:lnTo>
                    <a:pt x="0" y="0"/>
                  </a:lnTo>
                  <a:lnTo>
                    <a:pt x="0" y="10883"/>
                  </a:lnTo>
                  <a:lnTo>
                    <a:pt x="1778" y="10883"/>
                  </a:lnTo>
                  <a:lnTo>
                    <a:pt x="1778" y="0"/>
                  </a:lnTo>
                  <a:close/>
                </a:path>
                <a:path w="27940" h="11430">
                  <a:moveTo>
                    <a:pt x="27813" y="0"/>
                  </a:moveTo>
                  <a:lnTo>
                    <a:pt x="26035" y="0"/>
                  </a:lnTo>
                  <a:lnTo>
                    <a:pt x="26035" y="10883"/>
                  </a:lnTo>
                  <a:lnTo>
                    <a:pt x="27813" y="10883"/>
                  </a:lnTo>
                  <a:lnTo>
                    <a:pt x="278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1" name="object 14881"/>
            <p:cNvSpPr/>
            <p:nvPr/>
          </p:nvSpPr>
          <p:spPr>
            <a:xfrm>
              <a:off x="13217398" y="2481979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257" y="0"/>
                  </a:moveTo>
                  <a:lnTo>
                    <a:pt x="21094" y="0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10883"/>
                  </a:lnTo>
                  <a:lnTo>
                    <a:pt x="3162" y="10883"/>
                  </a:lnTo>
                  <a:lnTo>
                    <a:pt x="21094" y="10896"/>
                  </a:lnTo>
                  <a:lnTo>
                    <a:pt x="24257" y="10883"/>
                  </a:lnTo>
                  <a:lnTo>
                    <a:pt x="24257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2" name="object 14882"/>
            <p:cNvSpPr/>
            <p:nvPr/>
          </p:nvSpPr>
          <p:spPr>
            <a:xfrm>
              <a:off x="13215629" y="248196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3" name="object 14883"/>
            <p:cNvSpPr/>
            <p:nvPr/>
          </p:nvSpPr>
          <p:spPr>
            <a:xfrm>
              <a:off x="13243448" y="248197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4" name="object 14884"/>
            <p:cNvSpPr/>
            <p:nvPr/>
          </p:nvSpPr>
          <p:spPr>
            <a:xfrm>
              <a:off x="13215620" y="2464644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40" h="5080">
                  <a:moveTo>
                    <a:pt x="1778" y="0"/>
                  </a:moveTo>
                  <a:lnTo>
                    <a:pt x="0" y="0"/>
                  </a:lnTo>
                  <a:lnTo>
                    <a:pt x="0" y="4953"/>
                  </a:lnTo>
                  <a:lnTo>
                    <a:pt x="1778" y="4953"/>
                  </a:lnTo>
                  <a:lnTo>
                    <a:pt x="1778" y="0"/>
                  </a:lnTo>
                  <a:close/>
                </a:path>
                <a:path w="27940" h="5080">
                  <a:moveTo>
                    <a:pt x="27813" y="0"/>
                  </a:moveTo>
                  <a:lnTo>
                    <a:pt x="26035" y="0"/>
                  </a:lnTo>
                  <a:lnTo>
                    <a:pt x="26035" y="4953"/>
                  </a:lnTo>
                  <a:lnTo>
                    <a:pt x="27813" y="4953"/>
                  </a:lnTo>
                  <a:lnTo>
                    <a:pt x="2781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5" name="object 14885"/>
            <p:cNvSpPr/>
            <p:nvPr/>
          </p:nvSpPr>
          <p:spPr>
            <a:xfrm>
              <a:off x="13217398" y="2464644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5" h="5080">
                  <a:moveTo>
                    <a:pt x="24257" y="0"/>
                  </a:moveTo>
                  <a:lnTo>
                    <a:pt x="21107" y="0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4953"/>
                  </a:lnTo>
                  <a:lnTo>
                    <a:pt x="3162" y="4953"/>
                  </a:lnTo>
                  <a:lnTo>
                    <a:pt x="21094" y="4953"/>
                  </a:lnTo>
                  <a:lnTo>
                    <a:pt x="24257" y="4953"/>
                  </a:lnTo>
                  <a:lnTo>
                    <a:pt x="24257" y="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6" name="object 14886"/>
            <p:cNvSpPr/>
            <p:nvPr/>
          </p:nvSpPr>
          <p:spPr>
            <a:xfrm>
              <a:off x="13215629" y="24646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7" name="object 14887"/>
            <p:cNvSpPr/>
            <p:nvPr/>
          </p:nvSpPr>
          <p:spPr>
            <a:xfrm>
              <a:off x="13243448" y="24646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8" name="object 14888"/>
            <p:cNvSpPr/>
            <p:nvPr/>
          </p:nvSpPr>
          <p:spPr>
            <a:xfrm>
              <a:off x="12383884" y="2096585"/>
              <a:ext cx="34925" cy="104775"/>
            </a:xfrm>
            <a:custGeom>
              <a:avLst/>
              <a:gdLst/>
              <a:ahLst/>
              <a:cxnLst/>
              <a:rect l="l" t="t" r="r" b="b"/>
              <a:pathLst>
                <a:path w="34925" h="104775">
                  <a:moveTo>
                    <a:pt x="34648" y="0"/>
                  </a:moveTo>
                  <a:lnTo>
                    <a:pt x="0" y="0"/>
                  </a:lnTo>
                  <a:lnTo>
                    <a:pt x="0" y="104164"/>
                  </a:lnTo>
                  <a:lnTo>
                    <a:pt x="34648" y="104164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9" name="object 14889"/>
            <p:cNvSpPr/>
            <p:nvPr/>
          </p:nvSpPr>
          <p:spPr>
            <a:xfrm>
              <a:off x="12418527" y="2096581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1041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0" name="object 14890"/>
            <p:cNvSpPr/>
            <p:nvPr/>
          </p:nvSpPr>
          <p:spPr>
            <a:xfrm>
              <a:off x="12383879" y="209657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1" name="object 14891"/>
            <p:cNvSpPr/>
            <p:nvPr/>
          </p:nvSpPr>
          <p:spPr>
            <a:xfrm>
              <a:off x="12383873" y="2096579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1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2" name="object 14892"/>
            <p:cNvSpPr/>
            <p:nvPr/>
          </p:nvSpPr>
          <p:spPr>
            <a:xfrm>
              <a:off x="14644942" y="1627434"/>
              <a:ext cx="1905" cy="628015"/>
            </a:xfrm>
            <a:custGeom>
              <a:avLst/>
              <a:gdLst/>
              <a:ahLst/>
              <a:cxnLst/>
              <a:rect l="l" t="t" r="r" b="b"/>
              <a:pathLst>
                <a:path w="1905" h="628014">
                  <a:moveTo>
                    <a:pt x="1778" y="513905"/>
                  </a:moveTo>
                  <a:lnTo>
                    <a:pt x="0" y="513905"/>
                  </a:lnTo>
                  <a:lnTo>
                    <a:pt x="0" y="627786"/>
                  </a:lnTo>
                  <a:lnTo>
                    <a:pt x="1778" y="627786"/>
                  </a:lnTo>
                  <a:lnTo>
                    <a:pt x="1778" y="513905"/>
                  </a:lnTo>
                  <a:close/>
                </a:path>
                <a:path w="1905" h="628014">
                  <a:moveTo>
                    <a:pt x="1778" y="0"/>
                  </a:moveTo>
                  <a:lnTo>
                    <a:pt x="0" y="0"/>
                  </a:lnTo>
                  <a:lnTo>
                    <a:pt x="0" y="414883"/>
                  </a:lnTo>
                  <a:lnTo>
                    <a:pt x="1778" y="414883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3" name="object 14893"/>
            <p:cNvSpPr/>
            <p:nvPr/>
          </p:nvSpPr>
          <p:spPr>
            <a:xfrm>
              <a:off x="14644951" y="21413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4" name="object 14894"/>
            <p:cNvSpPr/>
            <p:nvPr/>
          </p:nvSpPr>
          <p:spPr>
            <a:xfrm>
              <a:off x="14646731" y="214133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5" name="object 14895"/>
            <p:cNvSpPr/>
            <p:nvPr/>
          </p:nvSpPr>
          <p:spPr>
            <a:xfrm>
              <a:off x="14644951" y="20423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6" name="object 14896"/>
            <p:cNvSpPr/>
            <p:nvPr/>
          </p:nvSpPr>
          <p:spPr>
            <a:xfrm>
              <a:off x="14646731" y="202647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7" name="object 14897"/>
            <p:cNvSpPr/>
            <p:nvPr/>
          </p:nvSpPr>
          <p:spPr>
            <a:xfrm>
              <a:off x="14644950" y="1627426"/>
              <a:ext cx="0" cy="415290"/>
            </a:xfrm>
            <a:custGeom>
              <a:avLst/>
              <a:gdLst/>
              <a:ahLst/>
              <a:cxnLst/>
              <a:rect l="l" t="t" r="r" b="b"/>
              <a:pathLst>
                <a:path h="415289">
                  <a:moveTo>
                    <a:pt x="0" y="0"/>
                  </a:moveTo>
                  <a:lnTo>
                    <a:pt x="0" y="4148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8" name="object 14898"/>
            <p:cNvSpPr/>
            <p:nvPr/>
          </p:nvSpPr>
          <p:spPr>
            <a:xfrm>
              <a:off x="14644950" y="2141334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8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9" name="object 14899"/>
            <p:cNvSpPr/>
            <p:nvPr/>
          </p:nvSpPr>
          <p:spPr>
            <a:xfrm>
              <a:off x="14646731" y="2141343"/>
              <a:ext cx="0" cy="112395"/>
            </a:xfrm>
            <a:custGeom>
              <a:avLst/>
              <a:gdLst/>
              <a:ahLst/>
              <a:cxnLst/>
              <a:rect l="l" t="t" r="r" b="b"/>
              <a:pathLst>
                <a:path h="112394">
                  <a:moveTo>
                    <a:pt x="0" y="1120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0" name="object 14900"/>
            <p:cNvSpPr/>
            <p:nvPr/>
          </p:nvSpPr>
          <p:spPr>
            <a:xfrm>
              <a:off x="14646731" y="1627429"/>
              <a:ext cx="0" cy="415290"/>
            </a:xfrm>
            <a:custGeom>
              <a:avLst/>
              <a:gdLst/>
              <a:ahLst/>
              <a:cxnLst/>
              <a:rect l="l" t="t" r="r" b="b"/>
              <a:pathLst>
                <a:path h="415289">
                  <a:moveTo>
                    <a:pt x="0" y="4148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1" name="object 14901"/>
            <p:cNvSpPr/>
            <p:nvPr/>
          </p:nvSpPr>
          <p:spPr>
            <a:xfrm>
              <a:off x="14644950" y="2408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2" name="object 14902"/>
            <p:cNvSpPr/>
            <p:nvPr/>
          </p:nvSpPr>
          <p:spPr>
            <a:xfrm>
              <a:off x="14644950" y="22552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3" name="object 14903"/>
            <p:cNvSpPr/>
            <p:nvPr/>
          </p:nvSpPr>
          <p:spPr>
            <a:xfrm>
              <a:off x="14644950" y="234927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4" name="object 14904"/>
            <p:cNvSpPr/>
            <p:nvPr/>
          </p:nvSpPr>
          <p:spPr>
            <a:xfrm>
              <a:off x="14644950" y="2329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5" name="object 14905"/>
            <p:cNvSpPr/>
            <p:nvPr/>
          </p:nvSpPr>
          <p:spPr>
            <a:xfrm>
              <a:off x="14644950" y="22552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06" name="object 1490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644950" y="2026472"/>
              <a:ext cx="106749" cy="130705"/>
            </a:xfrm>
            <a:prstGeom prst="rect">
              <a:avLst/>
            </a:prstGeom>
          </p:spPr>
        </p:pic>
        <p:sp>
          <p:nvSpPr>
            <p:cNvPr id="14907" name="object 14907"/>
            <p:cNvSpPr/>
            <p:nvPr/>
          </p:nvSpPr>
          <p:spPr>
            <a:xfrm>
              <a:off x="14646726" y="2253428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7050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70500" y="1780"/>
                  </a:lnTo>
                  <a:lnTo>
                    <a:pt x="705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8" name="object 14908"/>
            <p:cNvSpPr/>
            <p:nvPr/>
          </p:nvSpPr>
          <p:spPr>
            <a:xfrm>
              <a:off x="14646731" y="225520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19">
                  <a:moveTo>
                    <a:pt x="0" y="0"/>
                  </a:moveTo>
                  <a:lnTo>
                    <a:pt x="705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9" name="object 14909"/>
            <p:cNvSpPr/>
            <p:nvPr/>
          </p:nvSpPr>
          <p:spPr>
            <a:xfrm>
              <a:off x="14717233" y="22534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0" name="object 14910"/>
            <p:cNvSpPr/>
            <p:nvPr/>
          </p:nvSpPr>
          <p:spPr>
            <a:xfrm>
              <a:off x="14646733" y="225342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19">
                  <a:moveTo>
                    <a:pt x="705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1" name="object 14911"/>
            <p:cNvSpPr/>
            <p:nvPr/>
          </p:nvSpPr>
          <p:spPr>
            <a:xfrm>
              <a:off x="12762616" y="1627437"/>
              <a:ext cx="3175" cy="278765"/>
            </a:xfrm>
            <a:custGeom>
              <a:avLst/>
              <a:gdLst/>
              <a:ahLst/>
              <a:cxnLst/>
              <a:rect l="l" t="t" r="r" b="b"/>
              <a:pathLst>
                <a:path w="3175" h="278764">
                  <a:moveTo>
                    <a:pt x="2963" y="0"/>
                  </a:moveTo>
                  <a:lnTo>
                    <a:pt x="0" y="0"/>
                  </a:lnTo>
                  <a:lnTo>
                    <a:pt x="0" y="278734"/>
                  </a:lnTo>
                  <a:lnTo>
                    <a:pt x="2963" y="278734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2" name="object 14912"/>
            <p:cNvSpPr/>
            <p:nvPr/>
          </p:nvSpPr>
          <p:spPr>
            <a:xfrm>
              <a:off x="12762617" y="1627426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0"/>
                  </a:moveTo>
                  <a:lnTo>
                    <a:pt x="0" y="278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3" name="object 14913"/>
            <p:cNvSpPr/>
            <p:nvPr/>
          </p:nvSpPr>
          <p:spPr>
            <a:xfrm>
              <a:off x="12765589" y="1627423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278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14" name="object 1491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5844554" y="2132623"/>
              <a:ext cx="409945" cy="103772"/>
            </a:xfrm>
            <a:prstGeom prst="rect">
              <a:avLst/>
            </a:prstGeom>
          </p:spPr>
        </p:pic>
        <p:sp>
          <p:nvSpPr>
            <p:cNvPr id="14915" name="object 14915"/>
            <p:cNvSpPr/>
            <p:nvPr/>
          </p:nvSpPr>
          <p:spPr>
            <a:xfrm>
              <a:off x="11952654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6" name="object 14916"/>
            <p:cNvSpPr/>
            <p:nvPr/>
          </p:nvSpPr>
          <p:spPr>
            <a:xfrm>
              <a:off x="11952650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7" name="object 14917"/>
            <p:cNvSpPr/>
            <p:nvPr/>
          </p:nvSpPr>
          <p:spPr>
            <a:xfrm>
              <a:off x="11954433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8" name="object 14918"/>
            <p:cNvSpPr/>
            <p:nvPr/>
          </p:nvSpPr>
          <p:spPr>
            <a:xfrm>
              <a:off x="11952652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9" name="object 14919"/>
            <p:cNvSpPr/>
            <p:nvPr/>
          </p:nvSpPr>
          <p:spPr>
            <a:xfrm>
              <a:off x="11995428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5">
                  <a:moveTo>
                    <a:pt x="1769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69" y="55945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0" name="object 14920"/>
            <p:cNvSpPr/>
            <p:nvPr/>
          </p:nvSpPr>
          <p:spPr>
            <a:xfrm>
              <a:off x="11995424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1" name="object 14921"/>
            <p:cNvSpPr/>
            <p:nvPr/>
          </p:nvSpPr>
          <p:spPr>
            <a:xfrm>
              <a:off x="11997206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2" name="object 14922"/>
            <p:cNvSpPr/>
            <p:nvPr/>
          </p:nvSpPr>
          <p:spPr>
            <a:xfrm>
              <a:off x="11995426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3" name="object 14923"/>
            <p:cNvSpPr/>
            <p:nvPr/>
          </p:nvSpPr>
          <p:spPr>
            <a:xfrm>
              <a:off x="11952654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53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4" name="object 14924"/>
            <p:cNvSpPr/>
            <p:nvPr/>
          </p:nvSpPr>
          <p:spPr>
            <a:xfrm>
              <a:off x="11952650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5" name="object 14925"/>
            <p:cNvSpPr/>
            <p:nvPr/>
          </p:nvSpPr>
          <p:spPr>
            <a:xfrm>
              <a:off x="11954430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6" name="object 14926"/>
            <p:cNvSpPr/>
            <p:nvPr/>
          </p:nvSpPr>
          <p:spPr>
            <a:xfrm>
              <a:off x="12362287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4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7" name="object 14927"/>
            <p:cNvSpPr/>
            <p:nvPr/>
          </p:nvSpPr>
          <p:spPr>
            <a:xfrm>
              <a:off x="12362288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8" name="object 14928"/>
            <p:cNvSpPr/>
            <p:nvPr/>
          </p:nvSpPr>
          <p:spPr>
            <a:xfrm>
              <a:off x="12364070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9" name="object 14929"/>
            <p:cNvSpPr/>
            <p:nvPr/>
          </p:nvSpPr>
          <p:spPr>
            <a:xfrm>
              <a:off x="1236229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0" name="object 14930"/>
            <p:cNvSpPr/>
            <p:nvPr/>
          </p:nvSpPr>
          <p:spPr>
            <a:xfrm>
              <a:off x="12304662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21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9401" y="1780"/>
                  </a:lnTo>
                  <a:lnTo>
                    <a:pt x="576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1" name="object 14931"/>
            <p:cNvSpPr/>
            <p:nvPr/>
          </p:nvSpPr>
          <p:spPr>
            <a:xfrm>
              <a:off x="12304659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2" name="object 14932"/>
            <p:cNvSpPr/>
            <p:nvPr/>
          </p:nvSpPr>
          <p:spPr>
            <a:xfrm>
              <a:off x="12306447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8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3" name="object 14933"/>
            <p:cNvSpPr/>
            <p:nvPr/>
          </p:nvSpPr>
          <p:spPr>
            <a:xfrm>
              <a:off x="12304661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4" h="83184">
                  <a:moveTo>
                    <a:pt x="178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80" y="8137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4" name="object 14934"/>
            <p:cNvSpPr/>
            <p:nvPr/>
          </p:nvSpPr>
          <p:spPr>
            <a:xfrm>
              <a:off x="12304659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5" name="object 14935"/>
            <p:cNvSpPr/>
            <p:nvPr/>
          </p:nvSpPr>
          <p:spPr>
            <a:xfrm>
              <a:off x="12306442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6" name="object 14936"/>
            <p:cNvSpPr/>
            <p:nvPr/>
          </p:nvSpPr>
          <p:spPr>
            <a:xfrm>
              <a:off x="12304662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7" name="object 14937"/>
            <p:cNvSpPr/>
            <p:nvPr/>
          </p:nvSpPr>
          <p:spPr>
            <a:xfrm>
              <a:off x="12671520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8" name="object 14938"/>
            <p:cNvSpPr/>
            <p:nvPr/>
          </p:nvSpPr>
          <p:spPr>
            <a:xfrm>
              <a:off x="12671520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9" name="object 14939"/>
            <p:cNvSpPr/>
            <p:nvPr/>
          </p:nvSpPr>
          <p:spPr>
            <a:xfrm>
              <a:off x="12673302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0" name="object 14940"/>
            <p:cNvSpPr/>
            <p:nvPr/>
          </p:nvSpPr>
          <p:spPr>
            <a:xfrm>
              <a:off x="12671522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1" name="object 14941"/>
            <p:cNvSpPr/>
            <p:nvPr/>
          </p:nvSpPr>
          <p:spPr>
            <a:xfrm>
              <a:off x="12714294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2" name="object 14942"/>
            <p:cNvSpPr/>
            <p:nvPr/>
          </p:nvSpPr>
          <p:spPr>
            <a:xfrm>
              <a:off x="12714296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3" name="object 14943"/>
            <p:cNvSpPr/>
            <p:nvPr/>
          </p:nvSpPr>
          <p:spPr>
            <a:xfrm>
              <a:off x="12716079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4" name="object 14944"/>
            <p:cNvSpPr/>
            <p:nvPr/>
          </p:nvSpPr>
          <p:spPr>
            <a:xfrm>
              <a:off x="1271429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5" name="object 14945"/>
            <p:cNvSpPr/>
            <p:nvPr/>
          </p:nvSpPr>
          <p:spPr>
            <a:xfrm>
              <a:off x="12671520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6" name="object 14946"/>
            <p:cNvSpPr/>
            <p:nvPr/>
          </p:nvSpPr>
          <p:spPr>
            <a:xfrm>
              <a:off x="12671520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7" name="object 14947"/>
            <p:cNvSpPr/>
            <p:nvPr/>
          </p:nvSpPr>
          <p:spPr>
            <a:xfrm>
              <a:off x="12673303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8" name="object 14948"/>
            <p:cNvSpPr/>
            <p:nvPr/>
          </p:nvSpPr>
          <p:spPr>
            <a:xfrm>
              <a:off x="13081153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9" name="object 14949"/>
            <p:cNvSpPr/>
            <p:nvPr/>
          </p:nvSpPr>
          <p:spPr>
            <a:xfrm>
              <a:off x="13081157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0" name="object 14950"/>
            <p:cNvSpPr/>
            <p:nvPr/>
          </p:nvSpPr>
          <p:spPr>
            <a:xfrm>
              <a:off x="13082939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1" name="object 14951"/>
            <p:cNvSpPr/>
            <p:nvPr/>
          </p:nvSpPr>
          <p:spPr>
            <a:xfrm>
              <a:off x="1308115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2" name="object 14952"/>
            <p:cNvSpPr/>
            <p:nvPr/>
          </p:nvSpPr>
          <p:spPr>
            <a:xfrm>
              <a:off x="13023527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31" y="0"/>
                  </a:moveTo>
                  <a:lnTo>
                    <a:pt x="1790" y="0"/>
                  </a:lnTo>
                  <a:lnTo>
                    <a:pt x="0" y="1780"/>
                  </a:lnTo>
                  <a:lnTo>
                    <a:pt x="59422" y="1780"/>
                  </a:lnTo>
                  <a:lnTo>
                    <a:pt x="576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3" name="object 14953"/>
            <p:cNvSpPr/>
            <p:nvPr/>
          </p:nvSpPr>
          <p:spPr>
            <a:xfrm>
              <a:off x="13023532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4" name="object 14954"/>
            <p:cNvSpPr/>
            <p:nvPr/>
          </p:nvSpPr>
          <p:spPr>
            <a:xfrm>
              <a:off x="13025316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8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5" name="object 14955"/>
            <p:cNvSpPr/>
            <p:nvPr/>
          </p:nvSpPr>
          <p:spPr>
            <a:xfrm>
              <a:off x="13023527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9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90" y="81379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6" name="object 14956"/>
            <p:cNvSpPr/>
            <p:nvPr/>
          </p:nvSpPr>
          <p:spPr>
            <a:xfrm>
              <a:off x="13023532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7" name="object 14957"/>
            <p:cNvSpPr/>
            <p:nvPr/>
          </p:nvSpPr>
          <p:spPr>
            <a:xfrm>
              <a:off x="13025314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8" name="object 14958"/>
            <p:cNvSpPr/>
            <p:nvPr/>
          </p:nvSpPr>
          <p:spPr>
            <a:xfrm>
              <a:off x="13023534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9" name="object 14959"/>
            <p:cNvSpPr/>
            <p:nvPr/>
          </p:nvSpPr>
          <p:spPr>
            <a:xfrm>
              <a:off x="13390386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9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90" y="5416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0" name="object 14960"/>
            <p:cNvSpPr/>
            <p:nvPr/>
          </p:nvSpPr>
          <p:spPr>
            <a:xfrm>
              <a:off x="13390388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1" name="object 14961"/>
            <p:cNvSpPr/>
            <p:nvPr/>
          </p:nvSpPr>
          <p:spPr>
            <a:xfrm>
              <a:off x="13392179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2" name="object 14962"/>
            <p:cNvSpPr/>
            <p:nvPr/>
          </p:nvSpPr>
          <p:spPr>
            <a:xfrm>
              <a:off x="13390389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3" name="object 14963"/>
            <p:cNvSpPr/>
            <p:nvPr/>
          </p:nvSpPr>
          <p:spPr>
            <a:xfrm>
              <a:off x="13433160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4" name="object 14964"/>
            <p:cNvSpPr/>
            <p:nvPr/>
          </p:nvSpPr>
          <p:spPr>
            <a:xfrm>
              <a:off x="13433166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5" name="object 14965"/>
            <p:cNvSpPr/>
            <p:nvPr/>
          </p:nvSpPr>
          <p:spPr>
            <a:xfrm>
              <a:off x="13434949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6" name="object 14966"/>
            <p:cNvSpPr/>
            <p:nvPr/>
          </p:nvSpPr>
          <p:spPr>
            <a:xfrm>
              <a:off x="13433169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7" name="object 14967"/>
            <p:cNvSpPr/>
            <p:nvPr/>
          </p:nvSpPr>
          <p:spPr>
            <a:xfrm>
              <a:off x="13390386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9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8" name="object 14968"/>
            <p:cNvSpPr/>
            <p:nvPr/>
          </p:nvSpPr>
          <p:spPr>
            <a:xfrm>
              <a:off x="13390388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9" name="object 14969"/>
            <p:cNvSpPr/>
            <p:nvPr/>
          </p:nvSpPr>
          <p:spPr>
            <a:xfrm>
              <a:off x="13392182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9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0" name="object 14970"/>
            <p:cNvSpPr/>
            <p:nvPr/>
          </p:nvSpPr>
          <p:spPr>
            <a:xfrm>
              <a:off x="13800029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1" name="object 14971"/>
            <p:cNvSpPr/>
            <p:nvPr/>
          </p:nvSpPr>
          <p:spPr>
            <a:xfrm>
              <a:off x="13800031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2" name="object 14972"/>
            <p:cNvSpPr/>
            <p:nvPr/>
          </p:nvSpPr>
          <p:spPr>
            <a:xfrm>
              <a:off x="13801813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3" name="object 14973"/>
            <p:cNvSpPr/>
            <p:nvPr/>
          </p:nvSpPr>
          <p:spPr>
            <a:xfrm>
              <a:off x="13800033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4" name="object 14974"/>
            <p:cNvSpPr/>
            <p:nvPr/>
          </p:nvSpPr>
          <p:spPr>
            <a:xfrm>
              <a:off x="13742403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21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9401" y="1780"/>
                  </a:lnTo>
                  <a:lnTo>
                    <a:pt x="576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5" name="object 14975"/>
            <p:cNvSpPr/>
            <p:nvPr/>
          </p:nvSpPr>
          <p:spPr>
            <a:xfrm>
              <a:off x="13742405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6" name="object 14976"/>
            <p:cNvSpPr/>
            <p:nvPr/>
          </p:nvSpPr>
          <p:spPr>
            <a:xfrm>
              <a:off x="13744179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8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7" name="object 14977"/>
            <p:cNvSpPr/>
            <p:nvPr/>
          </p:nvSpPr>
          <p:spPr>
            <a:xfrm>
              <a:off x="13742401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80" y="8137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8" name="object 14978"/>
            <p:cNvSpPr/>
            <p:nvPr/>
          </p:nvSpPr>
          <p:spPr>
            <a:xfrm>
              <a:off x="13742405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9" name="object 14979"/>
            <p:cNvSpPr/>
            <p:nvPr/>
          </p:nvSpPr>
          <p:spPr>
            <a:xfrm>
              <a:off x="13744187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0" name="object 14980"/>
            <p:cNvSpPr/>
            <p:nvPr/>
          </p:nvSpPr>
          <p:spPr>
            <a:xfrm>
              <a:off x="1374240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1" name="object 14981"/>
            <p:cNvSpPr/>
            <p:nvPr/>
          </p:nvSpPr>
          <p:spPr>
            <a:xfrm>
              <a:off x="14109261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2" name="object 14982"/>
            <p:cNvSpPr/>
            <p:nvPr/>
          </p:nvSpPr>
          <p:spPr>
            <a:xfrm>
              <a:off x="14109261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3" name="object 14983"/>
            <p:cNvSpPr/>
            <p:nvPr/>
          </p:nvSpPr>
          <p:spPr>
            <a:xfrm>
              <a:off x="14111044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4" name="object 14984"/>
            <p:cNvSpPr/>
            <p:nvPr/>
          </p:nvSpPr>
          <p:spPr>
            <a:xfrm>
              <a:off x="14109264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5" name="object 14985"/>
            <p:cNvSpPr/>
            <p:nvPr/>
          </p:nvSpPr>
          <p:spPr>
            <a:xfrm>
              <a:off x="14152035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6" name="object 14986"/>
            <p:cNvSpPr/>
            <p:nvPr/>
          </p:nvSpPr>
          <p:spPr>
            <a:xfrm>
              <a:off x="14152038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7" name="object 14987"/>
            <p:cNvSpPr/>
            <p:nvPr/>
          </p:nvSpPr>
          <p:spPr>
            <a:xfrm>
              <a:off x="14153820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8" name="object 14988"/>
            <p:cNvSpPr/>
            <p:nvPr/>
          </p:nvSpPr>
          <p:spPr>
            <a:xfrm>
              <a:off x="1415204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9" name="object 14989"/>
            <p:cNvSpPr/>
            <p:nvPr/>
          </p:nvSpPr>
          <p:spPr>
            <a:xfrm>
              <a:off x="14109262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0" name="object 14990"/>
            <p:cNvSpPr/>
            <p:nvPr/>
          </p:nvSpPr>
          <p:spPr>
            <a:xfrm>
              <a:off x="14109261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1" name="object 14991"/>
            <p:cNvSpPr/>
            <p:nvPr/>
          </p:nvSpPr>
          <p:spPr>
            <a:xfrm>
              <a:off x="14111044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2" name="object 14992"/>
            <p:cNvSpPr/>
            <p:nvPr/>
          </p:nvSpPr>
          <p:spPr>
            <a:xfrm>
              <a:off x="14518903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3" name="object 14993"/>
            <p:cNvSpPr/>
            <p:nvPr/>
          </p:nvSpPr>
          <p:spPr>
            <a:xfrm>
              <a:off x="14518902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4" name="object 14994"/>
            <p:cNvSpPr/>
            <p:nvPr/>
          </p:nvSpPr>
          <p:spPr>
            <a:xfrm>
              <a:off x="14520685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5" name="object 14995"/>
            <p:cNvSpPr/>
            <p:nvPr/>
          </p:nvSpPr>
          <p:spPr>
            <a:xfrm>
              <a:off x="14518905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6" name="object 14996"/>
            <p:cNvSpPr/>
            <p:nvPr/>
          </p:nvSpPr>
          <p:spPr>
            <a:xfrm>
              <a:off x="14461268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31" y="0"/>
                  </a:moveTo>
                  <a:lnTo>
                    <a:pt x="1790" y="0"/>
                  </a:lnTo>
                  <a:lnTo>
                    <a:pt x="0" y="1780"/>
                  </a:lnTo>
                  <a:lnTo>
                    <a:pt x="59422" y="1780"/>
                  </a:lnTo>
                  <a:lnTo>
                    <a:pt x="576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7" name="object 14997"/>
            <p:cNvSpPr/>
            <p:nvPr/>
          </p:nvSpPr>
          <p:spPr>
            <a:xfrm>
              <a:off x="14461270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8" name="object 14998"/>
            <p:cNvSpPr/>
            <p:nvPr/>
          </p:nvSpPr>
          <p:spPr>
            <a:xfrm>
              <a:off x="14463061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8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9" name="object 14999"/>
            <p:cNvSpPr/>
            <p:nvPr/>
          </p:nvSpPr>
          <p:spPr>
            <a:xfrm>
              <a:off x="14461267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9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90" y="81379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0" name="object 15000"/>
            <p:cNvSpPr/>
            <p:nvPr/>
          </p:nvSpPr>
          <p:spPr>
            <a:xfrm>
              <a:off x="14461270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1" name="object 15001"/>
            <p:cNvSpPr/>
            <p:nvPr/>
          </p:nvSpPr>
          <p:spPr>
            <a:xfrm>
              <a:off x="14463061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2" name="object 15002"/>
            <p:cNvSpPr/>
            <p:nvPr/>
          </p:nvSpPr>
          <p:spPr>
            <a:xfrm>
              <a:off x="1446127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3" name="object 15003"/>
            <p:cNvSpPr/>
            <p:nvPr/>
          </p:nvSpPr>
          <p:spPr>
            <a:xfrm>
              <a:off x="14828135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4" name="object 15004"/>
            <p:cNvSpPr/>
            <p:nvPr/>
          </p:nvSpPr>
          <p:spPr>
            <a:xfrm>
              <a:off x="14828135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5" name="object 15005"/>
            <p:cNvSpPr/>
            <p:nvPr/>
          </p:nvSpPr>
          <p:spPr>
            <a:xfrm>
              <a:off x="14829917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6" name="object 15006"/>
            <p:cNvSpPr/>
            <p:nvPr/>
          </p:nvSpPr>
          <p:spPr>
            <a:xfrm>
              <a:off x="14828137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7" name="object 15007"/>
            <p:cNvSpPr/>
            <p:nvPr/>
          </p:nvSpPr>
          <p:spPr>
            <a:xfrm>
              <a:off x="14870911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8" name="object 15008"/>
            <p:cNvSpPr/>
            <p:nvPr/>
          </p:nvSpPr>
          <p:spPr>
            <a:xfrm>
              <a:off x="14870911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9" name="object 15009"/>
            <p:cNvSpPr/>
            <p:nvPr/>
          </p:nvSpPr>
          <p:spPr>
            <a:xfrm>
              <a:off x="14872694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0" name="object 15010"/>
            <p:cNvSpPr/>
            <p:nvPr/>
          </p:nvSpPr>
          <p:spPr>
            <a:xfrm>
              <a:off x="14870914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1" name="object 15011"/>
            <p:cNvSpPr/>
            <p:nvPr/>
          </p:nvSpPr>
          <p:spPr>
            <a:xfrm>
              <a:off x="14828138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6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2" name="object 15012"/>
            <p:cNvSpPr/>
            <p:nvPr/>
          </p:nvSpPr>
          <p:spPr>
            <a:xfrm>
              <a:off x="14828135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3" name="object 15013"/>
            <p:cNvSpPr/>
            <p:nvPr/>
          </p:nvSpPr>
          <p:spPr>
            <a:xfrm>
              <a:off x="14829918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4" name="object 15014"/>
            <p:cNvSpPr/>
            <p:nvPr/>
          </p:nvSpPr>
          <p:spPr>
            <a:xfrm>
              <a:off x="15237780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5" name="object 15015"/>
            <p:cNvSpPr/>
            <p:nvPr/>
          </p:nvSpPr>
          <p:spPr>
            <a:xfrm>
              <a:off x="15237777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6" name="object 15016"/>
            <p:cNvSpPr/>
            <p:nvPr/>
          </p:nvSpPr>
          <p:spPr>
            <a:xfrm>
              <a:off x="15239558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7" name="object 15017"/>
            <p:cNvSpPr/>
            <p:nvPr/>
          </p:nvSpPr>
          <p:spPr>
            <a:xfrm>
              <a:off x="1523777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8" name="object 15018"/>
            <p:cNvSpPr/>
            <p:nvPr/>
          </p:nvSpPr>
          <p:spPr>
            <a:xfrm>
              <a:off x="15180145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31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59411" y="1780"/>
                  </a:lnTo>
                  <a:lnTo>
                    <a:pt x="576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9" name="object 15019"/>
            <p:cNvSpPr/>
            <p:nvPr/>
          </p:nvSpPr>
          <p:spPr>
            <a:xfrm>
              <a:off x="15180143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0" name="object 15020"/>
            <p:cNvSpPr/>
            <p:nvPr/>
          </p:nvSpPr>
          <p:spPr>
            <a:xfrm>
              <a:off x="15181925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8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1" name="object 15021"/>
            <p:cNvSpPr/>
            <p:nvPr/>
          </p:nvSpPr>
          <p:spPr>
            <a:xfrm>
              <a:off x="15180144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80" y="8137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2" name="object 15022"/>
            <p:cNvSpPr/>
            <p:nvPr/>
          </p:nvSpPr>
          <p:spPr>
            <a:xfrm>
              <a:off x="15180143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3" name="object 15023"/>
            <p:cNvSpPr/>
            <p:nvPr/>
          </p:nvSpPr>
          <p:spPr>
            <a:xfrm>
              <a:off x="15181925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4" name="object 15024"/>
            <p:cNvSpPr/>
            <p:nvPr/>
          </p:nvSpPr>
          <p:spPr>
            <a:xfrm>
              <a:off x="15180145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5" name="object 15025"/>
            <p:cNvSpPr/>
            <p:nvPr/>
          </p:nvSpPr>
          <p:spPr>
            <a:xfrm>
              <a:off x="15547002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9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90" y="5416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6" name="object 15026"/>
            <p:cNvSpPr/>
            <p:nvPr/>
          </p:nvSpPr>
          <p:spPr>
            <a:xfrm>
              <a:off x="15547007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7" name="object 15027"/>
            <p:cNvSpPr/>
            <p:nvPr/>
          </p:nvSpPr>
          <p:spPr>
            <a:xfrm>
              <a:off x="15548789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8" name="object 15028"/>
            <p:cNvSpPr/>
            <p:nvPr/>
          </p:nvSpPr>
          <p:spPr>
            <a:xfrm>
              <a:off x="15547009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9" name="object 15029"/>
            <p:cNvSpPr/>
            <p:nvPr/>
          </p:nvSpPr>
          <p:spPr>
            <a:xfrm>
              <a:off x="15589787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0" name="object 15030"/>
            <p:cNvSpPr/>
            <p:nvPr/>
          </p:nvSpPr>
          <p:spPr>
            <a:xfrm>
              <a:off x="15589786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1" name="object 15031"/>
            <p:cNvSpPr/>
            <p:nvPr/>
          </p:nvSpPr>
          <p:spPr>
            <a:xfrm>
              <a:off x="15591567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2" name="object 15032"/>
            <p:cNvSpPr/>
            <p:nvPr/>
          </p:nvSpPr>
          <p:spPr>
            <a:xfrm>
              <a:off x="15589787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3" name="object 15033"/>
            <p:cNvSpPr/>
            <p:nvPr/>
          </p:nvSpPr>
          <p:spPr>
            <a:xfrm>
              <a:off x="15547003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9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4" name="object 15034"/>
            <p:cNvSpPr/>
            <p:nvPr/>
          </p:nvSpPr>
          <p:spPr>
            <a:xfrm>
              <a:off x="15547007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5" name="object 15035"/>
            <p:cNvSpPr/>
            <p:nvPr/>
          </p:nvSpPr>
          <p:spPr>
            <a:xfrm>
              <a:off x="15548792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6" name="object 15036"/>
            <p:cNvSpPr/>
            <p:nvPr/>
          </p:nvSpPr>
          <p:spPr>
            <a:xfrm>
              <a:off x="15956646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80" y="0"/>
                  </a:moveTo>
                  <a:lnTo>
                    <a:pt x="0" y="0"/>
                  </a:lnTo>
                  <a:lnTo>
                    <a:pt x="0" y="81379"/>
                  </a:lnTo>
                  <a:lnTo>
                    <a:pt x="1780" y="8315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7" name="object 15037"/>
            <p:cNvSpPr/>
            <p:nvPr/>
          </p:nvSpPr>
          <p:spPr>
            <a:xfrm>
              <a:off x="15956648" y="761515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8" name="object 15038"/>
            <p:cNvSpPr/>
            <p:nvPr/>
          </p:nvSpPr>
          <p:spPr>
            <a:xfrm>
              <a:off x="15958430" y="761519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9" name="object 15039"/>
            <p:cNvSpPr/>
            <p:nvPr/>
          </p:nvSpPr>
          <p:spPr>
            <a:xfrm>
              <a:off x="1595665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0" name="object 15040"/>
            <p:cNvSpPr/>
            <p:nvPr/>
          </p:nvSpPr>
          <p:spPr>
            <a:xfrm>
              <a:off x="15899021" y="84291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7631" y="0"/>
                  </a:moveTo>
                  <a:lnTo>
                    <a:pt x="1769" y="0"/>
                  </a:lnTo>
                  <a:lnTo>
                    <a:pt x="0" y="1780"/>
                  </a:lnTo>
                  <a:lnTo>
                    <a:pt x="59411" y="1780"/>
                  </a:lnTo>
                  <a:lnTo>
                    <a:pt x="576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1" name="object 15041"/>
            <p:cNvSpPr/>
            <p:nvPr/>
          </p:nvSpPr>
          <p:spPr>
            <a:xfrm>
              <a:off x="15899015" y="84468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2" name="object 15042"/>
            <p:cNvSpPr/>
            <p:nvPr/>
          </p:nvSpPr>
          <p:spPr>
            <a:xfrm>
              <a:off x="15900796" y="84290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8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3" name="object 15043"/>
            <p:cNvSpPr/>
            <p:nvPr/>
          </p:nvSpPr>
          <p:spPr>
            <a:xfrm>
              <a:off x="15899019" y="761518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4">
                  <a:moveTo>
                    <a:pt x="1769" y="0"/>
                  </a:moveTo>
                  <a:lnTo>
                    <a:pt x="0" y="0"/>
                  </a:lnTo>
                  <a:lnTo>
                    <a:pt x="0" y="83159"/>
                  </a:lnTo>
                  <a:lnTo>
                    <a:pt x="1769" y="81379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4" name="object 15044"/>
            <p:cNvSpPr/>
            <p:nvPr/>
          </p:nvSpPr>
          <p:spPr>
            <a:xfrm>
              <a:off x="15899015" y="761515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4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5" name="object 15045"/>
            <p:cNvSpPr/>
            <p:nvPr/>
          </p:nvSpPr>
          <p:spPr>
            <a:xfrm>
              <a:off x="15900798" y="76151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5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6" name="object 15046"/>
            <p:cNvSpPr/>
            <p:nvPr/>
          </p:nvSpPr>
          <p:spPr>
            <a:xfrm>
              <a:off x="15899018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7" name="object 15047"/>
            <p:cNvSpPr/>
            <p:nvPr/>
          </p:nvSpPr>
          <p:spPr>
            <a:xfrm>
              <a:off x="16265878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5945"/>
                  </a:lnTo>
                  <a:lnTo>
                    <a:pt x="1780" y="5416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8" name="object 15048"/>
            <p:cNvSpPr/>
            <p:nvPr/>
          </p:nvSpPr>
          <p:spPr>
            <a:xfrm>
              <a:off x="16265879" y="76151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0"/>
                  </a:moveTo>
                  <a:lnTo>
                    <a:pt x="0" y="55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9" name="object 15049"/>
            <p:cNvSpPr/>
            <p:nvPr/>
          </p:nvSpPr>
          <p:spPr>
            <a:xfrm>
              <a:off x="16267662" y="76151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541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0" name="object 15050"/>
            <p:cNvSpPr/>
            <p:nvPr/>
          </p:nvSpPr>
          <p:spPr>
            <a:xfrm>
              <a:off x="16265883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1" name="object 15051"/>
            <p:cNvSpPr/>
            <p:nvPr/>
          </p:nvSpPr>
          <p:spPr>
            <a:xfrm>
              <a:off x="16308653" y="76151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5">
                  <a:moveTo>
                    <a:pt x="1780" y="0"/>
                  </a:moveTo>
                  <a:lnTo>
                    <a:pt x="0" y="0"/>
                  </a:lnTo>
                  <a:lnTo>
                    <a:pt x="0" y="5416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2" name="object 15052"/>
            <p:cNvSpPr/>
            <p:nvPr/>
          </p:nvSpPr>
          <p:spPr>
            <a:xfrm>
              <a:off x="16308657" y="761515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09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3" name="object 15053"/>
            <p:cNvSpPr/>
            <p:nvPr/>
          </p:nvSpPr>
          <p:spPr>
            <a:xfrm>
              <a:off x="16310440" y="761518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5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4" name="object 15054"/>
            <p:cNvSpPr/>
            <p:nvPr/>
          </p:nvSpPr>
          <p:spPr>
            <a:xfrm>
              <a:off x="16308660" y="7615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5" name="object 15055"/>
            <p:cNvSpPr/>
            <p:nvPr/>
          </p:nvSpPr>
          <p:spPr>
            <a:xfrm>
              <a:off x="16265879" y="81568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42773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4564" y="1780"/>
                  </a:lnTo>
                  <a:lnTo>
                    <a:pt x="427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6" name="object 15056"/>
            <p:cNvSpPr/>
            <p:nvPr/>
          </p:nvSpPr>
          <p:spPr>
            <a:xfrm>
              <a:off x="16265879" y="81746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7" name="object 15057"/>
            <p:cNvSpPr/>
            <p:nvPr/>
          </p:nvSpPr>
          <p:spPr>
            <a:xfrm>
              <a:off x="16267664" y="81568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9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8" name="object 15058"/>
            <p:cNvSpPr/>
            <p:nvPr/>
          </p:nvSpPr>
          <p:spPr>
            <a:xfrm>
              <a:off x="11560038" y="832517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416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41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9" name="object 15059"/>
            <p:cNvSpPr/>
            <p:nvPr/>
          </p:nvSpPr>
          <p:spPr>
            <a:xfrm>
              <a:off x="11560038" y="83429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0" name="object 15060"/>
            <p:cNvSpPr/>
            <p:nvPr/>
          </p:nvSpPr>
          <p:spPr>
            <a:xfrm>
              <a:off x="11560039" y="83251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1" name="object 15061"/>
            <p:cNvSpPr/>
            <p:nvPr/>
          </p:nvSpPr>
          <p:spPr>
            <a:xfrm>
              <a:off x="11560038" y="832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2" name="object 15062"/>
            <p:cNvSpPr/>
            <p:nvPr/>
          </p:nvSpPr>
          <p:spPr>
            <a:xfrm>
              <a:off x="11614201" y="791533"/>
              <a:ext cx="1905" cy="43180"/>
            </a:xfrm>
            <a:custGeom>
              <a:avLst/>
              <a:gdLst/>
              <a:ahLst/>
              <a:cxnLst/>
              <a:rect l="l" t="t" r="r" b="b"/>
              <a:pathLst>
                <a:path w="1904" h="43180">
                  <a:moveTo>
                    <a:pt x="1778" y="0"/>
                  </a:moveTo>
                  <a:lnTo>
                    <a:pt x="0" y="0"/>
                  </a:lnTo>
                  <a:lnTo>
                    <a:pt x="0" y="40995"/>
                  </a:lnTo>
                  <a:lnTo>
                    <a:pt x="1778" y="42773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3" name="object 15063"/>
            <p:cNvSpPr/>
            <p:nvPr/>
          </p:nvSpPr>
          <p:spPr>
            <a:xfrm>
              <a:off x="11615987" y="791521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427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4" name="object 15064"/>
            <p:cNvSpPr/>
            <p:nvPr/>
          </p:nvSpPr>
          <p:spPr>
            <a:xfrm>
              <a:off x="11614207" y="7915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5" name="object 15065"/>
            <p:cNvSpPr/>
            <p:nvPr/>
          </p:nvSpPr>
          <p:spPr>
            <a:xfrm>
              <a:off x="11614205" y="791517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9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6" name="object 15066"/>
            <p:cNvSpPr/>
            <p:nvPr/>
          </p:nvSpPr>
          <p:spPr>
            <a:xfrm>
              <a:off x="11560038" y="1133824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7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1390" y="1780"/>
                  </a:lnTo>
                  <a:lnTo>
                    <a:pt x="831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7" name="object 15067"/>
            <p:cNvSpPr/>
            <p:nvPr/>
          </p:nvSpPr>
          <p:spPr>
            <a:xfrm>
              <a:off x="11560038" y="1135606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8" name="object 15068"/>
            <p:cNvSpPr/>
            <p:nvPr/>
          </p:nvSpPr>
          <p:spPr>
            <a:xfrm>
              <a:off x="11560045" y="113382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9" name="object 15069"/>
            <p:cNvSpPr/>
            <p:nvPr/>
          </p:nvSpPr>
          <p:spPr>
            <a:xfrm>
              <a:off x="11560038" y="11338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0" name="object 15070"/>
            <p:cNvSpPr/>
            <p:nvPr/>
          </p:nvSpPr>
          <p:spPr>
            <a:xfrm>
              <a:off x="11641432" y="1133825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90">
                  <a:moveTo>
                    <a:pt x="1780" y="0"/>
                  </a:moveTo>
                  <a:lnTo>
                    <a:pt x="0" y="1780"/>
                  </a:lnTo>
                  <a:lnTo>
                    <a:pt x="0" y="57631"/>
                  </a:lnTo>
                  <a:lnTo>
                    <a:pt x="1780" y="5941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1" name="object 15071"/>
            <p:cNvSpPr/>
            <p:nvPr/>
          </p:nvSpPr>
          <p:spPr>
            <a:xfrm>
              <a:off x="11643215" y="113382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2" name="object 15072"/>
            <p:cNvSpPr/>
            <p:nvPr/>
          </p:nvSpPr>
          <p:spPr>
            <a:xfrm>
              <a:off x="11641432" y="1135606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8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3" name="object 15073"/>
            <p:cNvSpPr/>
            <p:nvPr/>
          </p:nvSpPr>
          <p:spPr>
            <a:xfrm>
              <a:off x="11560038" y="1191460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139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3170" y="1780"/>
                  </a:lnTo>
                  <a:lnTo>
                    <a:pt x="8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4" name="object 15074"/>
            <p:cNvSpPr/>
            <p:nvPr/>
          </p:nvSpPr>
          <p:spPr>
            <a:xfrm>
              <a:off x="11560038" y="1193236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5" name="object 15075"/>
            <p:cNvSpPr/>
            <p:nvPr/>
          </p:nvSpPr>
          <p:spPr>
            <a:xfrm>
              <a:off x="11560041" y="1191454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6" name="object 15076"/>
            <p:cNvSpPr/>
            <p:nvPr/>
          </p:nvSpPr>
          <p:spPr>
            <a:xfrm>
              <a:off x="11560038" y="119145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7" name="object 15077"/>
            <p:cNvSpPr/>
            <p:nvPr/>
          </p:nvSpPr>
          <p:spPr>
            <a:xfrm>
              <a:off x="11560038" y="1535541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416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41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8" name="object 15078"/>
            <p:cNvSpPr/>
            <p:nvPr/>
          </p:nvSpPr>
          <p:spPr>
            <a:xfrm>
              <a:off x="11560038" y="153732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9" name="object 15079"/>
            <p:cNvSpPr/>
            <p:nvPr/>
          </p:nvSpPr>
          <p:spPr>
            <a:xfrm>
              <a:off x="11560039" y="1535543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0" name="object 15080"/>
            <p:cNvSpPr/>
            <p:nvPr/>
          </p:nvSpPr>
          <p:spPr>
            <a:xfrm>
              <a:off x="11560038" y="15355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1" name="object 15081"/>
            <p:cNvSpPr/>
            <p:nvPr/>
          </p:nvSpPr>
          <p:spPr>
            <a:xfrm>
              <a:off x="11560038" y="1492767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4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4165" y="1780"/>
                  </a:lnTo>
                  <a:lnTo>
                    <a:pt x="559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2" name="object 15082"/>
            <p:cNvSpPr/>
            <p:nvPr/>
          </p:nvSpPr>
          <p:spPr>
            <a:xfrm>
              <a:off x="11560038" y="149454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3" name="object 15083"/>
            <p:cNvSpPr/>
            <p:nvPr/>
          </p:nvSpPr>
          <p:spPr>
            <a:xfrm>
              <a:off x="11560031" y="149276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4" name="object 15084"/>
            <p:cNvSpPr/>
            <p:nvPr/>
          </p:nvSpPr>
          <p:spPr>
            <a:xfrm>
              <a:off x="11560038" y="14927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5" name="object 15085"/>
            <p:cNvSpPr/>
            <p:nvPr/>
          </p:nvSpPr>
          <p:spPr>
            <a:xfrm>
              <a:off x="11614207" y="1492768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4" h="45084">
                  <a:moveTo>
                    <a:pt x="1780" y="0"/>
                  </a:moveTo>
                  <a:lnTo>
                    <a:pt x="0" y="1780"/>
                  </a:lnTo>
                  <a:lnTo>
                    <a:pt x="0" y="42773"/>
                  </a:lnTo>
                  <a:lnTo>
                    <a:pt x="1780" y="4455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6" name="object 15086"/>
            <p:cNvSpPr/>
            <p:nvPr/>
          </p:nvSpPr>
          <p:spPr>
            <a:xfrm>
              <a:off x="11615987" y="149276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7" name="object 15087"/>
            <p:cNvSpPr/>
            <p:nvPr/>
          </p:nvSpPr>
          <p:spPr>
            <a:xfrm>
              <a:off x="11614205" y="149454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9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8" name="object 15088"/>
            <p:cNvSpPr/>
            <p:nvPr/>
          </p:nvSpPr>
          <p:spPr>
            <a:xfrm>
              <a:off x="11560038" y="1836848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70" y="0"/>
                  </a:moveTo>
                  <a:lnTo>
                    <a:pt x="0" y="0"/>
                  </a:lnTo>
                  <a:lnTo>
                    <a:pt x="0" y="1790"/>
                  </a:lnTo>
                  <a:lnTo>
                    <a:pt x="81390" y="1790"/>
                  </a:lnTo>
                  <a:lnTo>
                    <a:pt x="831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9" name="object 15089"/>
            <p:cNvSpPr/>
            <p:nvPr/>
          </p:nvSpPr>
          <p:spPr>
            <a:xfrm>
              <a:off x="11560038" y="183863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0" name="object 15090"/>
            <p:cNvSpPr/>
            <p:nvPr/>
          </p:nvSpPr>
          <p:spPr>
            <a:xfrm>
              <a:off x="11560045" y="1836851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1" name="object 15091"/>
            <p:cNvSpPr/>
            <p:nvPr/>
          </p:nvSpPr>
          <p:spPr>
            <a:xfrm>
              <a:off x="11560038" y="18368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2" name="object 15092"/>
            <p:cNvSpPr/>
            <p:nvPr/>
          </p:nvSpPr>
          <p:spPr>
            <a:xfrm>
              <a:off x="11641432" y="1836859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780" y="0"/>
                  </a:moveTo>
                  <a:lnTo>
                    <a:pt x="0" y="1780"/>
                  </a:lnTo>
                  <a:lnTo>
                    <a:pt x="0" y="57621"/>
                  </a:lnTo>
                  <a:lnTo>
                    <a:pt x="1780" y="5941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3" name="object 15093"/>
            <p:cNvSpPr/>
            <p:nvPr/>
          </p:nvSpPr>
          <p:spPr>
            <a:xfrm>
              <a:off x="11643215" y="1836852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4" name="object 15094"/>
            <p:cNvSpPr/>
            <p:nvPr/>
          </p:nvSpPr>
          <p:spPr>
            <a:xfrm>
              <a:off x="11641432" y="1838635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8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5" name="object 15095"/>
            <p:cNvSpPr/>
            <p:nvPr/>
          </p:nvSpPr>
          <p:spPr>
            <a:xfrm>
              <a:off x="11560038" y="1894484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139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3170" y="1780"/>
                  </a:lnTo>
                  <a:lnTo>
                    <a:pt x="8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6" name="object 15096"/>
            <p:cNvSpPr/>
            <p:nvPr/>
          </p:nvSpPr>
          <p:spPr>
            <a:xfrm>
              <a:off x="11560038" y="189626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7" name="object 15097"/>
            <p:cNvSpPr/>
            <p:nvPr/>
          </p:nvSpPr>
          <p:spPr>
            <a:xfrm>
              <a:off x="11560041" y="1894482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8" name="object 15098"/>
            <p:cNvSpPr/>
            <p:nvPr/>
          </p:nvSpPr>
          <p:spPr>
            <a:xfrm>
              <a:off x="11560038" y="18944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9" name="object 15099"/>
            <p:cNvSpPr/>
            <p:nvPr/>
          </p:nvSpPr>
          <p:spPr>
            <a:xfrm>
              <a:off x="11560038" y="3242926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5">
                  <a:moveTo>
                    <a:pt x="8317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1390" y="1780"/>
                  </a:lnTo>
                  <a:lnTo>
                    <a:pt x="8317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0" name="object 15100"/>
            <p:cNvSpPr/>
            <p:nvPr/>
          </p:nvSpPr>
          <p:spPr>
            <a:xfrm>
              <a:off x="11560038" y="3244707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0" y="0"/>
                  </a:moveTo>
                  <a:lnTo>
                    <a:pt x="813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1" name="object 15101"/>
            <p:cNvSpPr/>
            <p:nvPr/>
          </p:nvSpPr>
          <p:spPr>
            <a:xfrm>
              <a:off x="11560045" y="3242924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831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2" name="object 15102"/>
            <p:cNvSpPr/>
            <p:nvPr/>
          </p:nvSpPr>
          <p:spPr>
            <a:xfrm>
              <a:off x="11560038" y="32429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3" name="object 15103"/>
            <p:cNvSpPr/>
            <p:nvPr/>
          </p:nvSpPr>
          <p:spPr>
            <a:xfrm>
              <a:off x="11641432" y="3242927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780" y="0"/>
                  </a:moveTo>
                  <a:lnTo>
                    <a:pt x="0" y="1780"/>
                  </a:lnTo>
                  <a:lnTo>
                    <a:pt x="0" y="57621"/>
                  </a:lnTo>
                  <a:lnTo>
                    <a:pt x="1780" y="5940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4" name="object 15104"/>
            <p:cNvSpPr/>
            <p:nvPr/>
          </p:nvSpPr>
          <p:spPr>
            <a:xfrm>
              <a:off x="11643215" y="324292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5" name="object 15105"/>
            <p:cNvSpPr/>
            <p:nvPr/>
          </p:nvSpPr>
          <p:spPr>
            <a:xfrm>
              <a:off x="11641432" y="324470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8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6" name="object 15106"/>
            <p:cNvSpPr/>
            <p:nvPr/>
          </p:nvSpPr>
          <p:spPr>
            <a:xfrm>
              <a:off x="11560038" y="3300552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4" h="1904">
                  <a:moveTo>
                    <a:pt x="8139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83170" y="1780"/>
                  </a:lnTo>
                  <a:lnTo>
                    <a:pt x="813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7" name="object 15107"/>
            <p:cNvSpPr/>
            <p:nvPr/>
          </p:nvSpPr>
          <p:spPr>
            <a:xfrm>
              <a:off x="11560038" y="3302336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4">
                  <a:moveTo>
                    <a:pt x="0" y="0"/>
                  </a:moveTo>
                  <a:lnTo>
                    <a:pt x="831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8" name="object 15108"/>
            <p:cNvSpPr/>
            <p:nvPr/>
          </p:nvSpPr>
          <p:spPr>
            <a:xfrm>
              <a:off x="11560041" y="3300553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3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9" name="object 15109"/>
            <p:cNvSpPr/>
            <p:nvPr/>
          </p:nvSpPr>
          <p:spPr>
            <a:xfrm>
              <a:off x="11560038" y="33005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0" name="object 15110"/>
            <p:cNvSpPr/>
            <p:nvPr/>
          </p:nvSpPr>
          <p:spPr>
            <a:xfrm>
              <a:off x="11614207" y="36446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1780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1" name="object 15111"/>
            <p:cNvSpPr/>
            <p:nvPr/>
          </p:nvSpPr>
          <p:spPr>
            <a:xfrm>
              <a:off x="11614205" y="36446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2" name="object 15112"/>
            <p:cNvSpPr/>
            <p:nvPr/>
          </p:nvSpPr>
          <p:spPr>
            <a:xfrm>
              <a:off x="11614207" y="36464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3" name="object 15113"/>
            <p:cNvSpPr/>
            <p:nvPr/>
          </p:nvSpPr>
          <p:spPr>
            <a:xfrm>
              <a:off x="11560035" y="3601878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4">
                  <a:moveTo>
                    <a:pt x="55943" y="0"/>
                  </a:moveTo>
                  <a:lnTo>
                    <a:pt x="0" y="0"/>
                  </a:lnTo>
                  <a:lnTo>
                    <a:pt x="0" y="1778"/>
                  </a:lnTo>
                  <a:lnTo>
                    <a:pt x="55943" y="1778"/>
                  </a:lnTo>
                  <a:lnTo>
                    <a:pt x="5594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4" name="object 15114"/>
            <p:cNvSpPr/>
            <p:nvPr/>
          </p:nvSpPr>
          <p:spPr>
            <a:xfrm>
              <a:off x="11560038" y="3603648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5" name="object 15115"/>
            <p:cNvSpPr/>
            <p:nvPr/>
          </p:nvSpPr>
          <p:spPr>
            <a:xfrm>
              <a:off x="11615987" y="3601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6" name="object 15116"/>
            <p:cNvSpPr/>
            <p:nvPr/>
          </p:nvSpPr>
          <p:spPr>
            <a:xfrm>
              <a:off x="11560031" y="360186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7" name="object 15117"/>
            <p:cNvSpPr/>
            <p:nvPr/>
          </p:nvSpPr>
          <p:spPr>
            <a:xfrm>
              <a:off x="11560038" y="36018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8" name="object 15118"/>
            <p:cNvSpPr/>
            <p:nvPr/>
          </p:nvSpPr>
          <p:spPr>
            <a:xfrm>
              <a:off x="11614207" y="3603650"/>
              <a:ext cx="1905" cy="43180"/>
            </a:xfrm>
            <a:custGeom>
              <a:avLst/>
              <a:gdLst/>
              <a:ahLst/>
              <a:cxnLst/>
              <a:rect l="l" t="t" r="r" b="b"/>
              <a:pathLst>
                <a:path w="1904" h="43179">
                  <a:moveTo>
                    <a:pt x="1780" y="0"/>
                  </a:moveTo>
                  <a:lnTo>
                    <a:pt x="0" y="0"/>
                  </a:lnTo>
                  <a:lnTo>
                    <a:pt x="0" y="40993"/>
                  </a:lnTo>
                  <a:lnTo>
                    <a:pt x="1780" y="4277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9" name="object 15119"/>
            <p:cNvSpPr/>
            <p:nvPr/>
          </p:nvSpPr>
          <p:spPr>
            <a:xfrm>
              <a:off x="11615987" y="3603653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0" name="object 15120"/>
            <p:cNvSpPr/>
            <p:nvPr/>
          </p:nvSpPr>
          <p:spPr>
            <a:xfrm>
              <a:off x="11614205" y="360364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9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1" name="object 15121"/>
            <p:cNvSpPr/>
            <p:nvPr/>
          </p:nvSpPr>
          <p:spPr>
            <a:xfrm>
              <a:off x="11952654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4">
                  <a:moveTo>
                    <a:pt x="0" y="0"/>
                  </a:moveTo>
                  <a:lnTo>
                    <a:pt x="0" y="55945"/>
                  </a:lnTo>
                  <a:lnTo>
                    <a:pt x="1780" y="55945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2" name="object 15122"/>
            <p:cNvSpPr/>
            <p:nvPr/>
          </p:nvSpPr>
          <p:spPr>
            <a:xfrm>
              <a:off x="11954433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3" name="object 15123"/>
            <p:cNvSpPr/>
            <p:nvPr/>
          </p:nvSpPr>
          <p:spPr>
            <a:xfrm>
              <a:off x="11952650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4" name="object 15124"/>
            <p:cNvSpPr/>
            <p:nvPr/>
          </p:nvSpPr>
          <p:spPr>
            <a:xfrm>
              <a:off x="11952650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5" name="object 15125"/>
            <p:cNvSpPr/>
            <p:nvPr/>
          </p:nvSpPr>
          <p:spPr>
            <a:xfrm>
              <a:off x="11995428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6" name="object 15126"/>
            <p:cNvSpPr/>
            <p:nvPr/>
          </p:nvSpPr>
          <p:spPr>
            <a:xfrm>
              <a:off x="11997206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7" name="object 15127"/>
            <p:cNvSpPr/>
            <p:nvPr/>
          </p:nvSpPr>
          <p:spPr>
            <a:xfrm>
              <a:off x="11995424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8" name="object 15128"/>
            <p:cNvSpPr/>
            <p:nvPr/>
          </p:nvSpPr>
          <p:spPr>
            <a:xfrm>
              <a:off x="11995424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9" name="object 15129"/>
            <p:cNvSpPr/>
            <p:nvPr/>
          </p:nvSpPr>
          <p:spPr>
            <a:xfrm>
              <a:off x="11952654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0" name="object 15130"/>
            <p:cNvSpPr/>
            <p:nvPr/>
          </p:nvSpPr>
          <p:spPr>
            <a:xfrm>
              <a:off x="11954433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1" name="object 15131"/>
            <p:cNvSpPr/>
            <p:nvPr/>
          </p:nvSpPr>
          <p:spPr>
            <a:xfrm>
              <a:off x="11952652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2" name="object 15132"/>
            <p:cNvSpPr/>
            <p:nvPr/>
          </p:nvSpPr>
          <p:spPr>
            <a:xfrm>
              <a:off x="12362287" y="3596423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4" h="83185">
                  <a:moveTo>
                    <a:pt x="1780" y="0"/>
                  </a:moveTo>
                  <a:lnTo>
                    <a:pt x="0" y="1780"/>
                  </a:lnTo>
                  <a:lnTo>
                    <a:pt x="0" y="83170"/>
                  </a:lnTo>
                  <a:lnTo>
                    <a:pt x="1780" y="8317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3" name="object 15133"/>
            <p:cNvSpPr/>
            <p:nvPr/>
          </p:nvSpPr>
          <p:spPr>
            <a:xfrm>
              <a:off x="12364070" y="359642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4" name="object 15134"/>
            <p:cNvSpPr/>
            <p:nvPr/>
          </p:nvSpPr>
          <p:spPr>
            <a:xfrm>
              <a:off x="12362288" y="359819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5" name="object 15135"/>
            <p:cNvSpPr/>
            <p:nvPr/>
          </p:nvSpPr>
          <p:spPr>
            <a:xfrm>
              <a:off x="12362288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6" name="object 15136"/>
            <p:cNvSpPr/>
            <p:nvPr/>
          </p:nvSpPr>
          <p:spPr>
            <a:xfrm>
              <a:off x="12304661" y="359642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11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7631" y="1780"/>
                  </a:lnTo>
                  <a:lnTo>
                    <a:pt x="594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7" name="object 15137"/>
            <p:cNvSpPr/>
            <p:nvPr/>
          </p:nvSpPr>
          <p:spPr>
            <a:xfrm>
              <a:off x="12306442" y="35981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8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8" name="object 15138"/>
            <p:cNvSpPr/>
            <p:nvPr/>
          </p:nvSpPr>
          <p:spPr>
            <a:xfrm>
              <a:off x="12304659" y="35964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9" name="object 15139"/>
            <p:cNvSpPr/>
            <p:nvPr/>
          </p:nvSpPr>
          <p:spPr>
            <a:xfrm>
              <a:off x="12304661" y="3596426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4" h="83185">
                  <a:moveTo>
                    <a:pt x="0" y="0"/>
                  </a:moveTo>
                  <a:lnTo>
                    <a:pt x="0" y="83170"/>
                  </a:lnTo>
                  <a:lnTo>
                    <a:pt x="1780" y="83170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0" name="object 15140"/>
            <p:cNvSpPr/>
            <p:nvPr/>
          </p:nvSpPr>
          <p:spPr>
            <a:xfrm>
              <a:off x="12306442" y="3598201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1" name="object 15141"/>
            <p:cNvSpPr/>
            <p:nvPr/>
          </p:nvSpPr>
          <p:spPr>
            <a:xfrm>
              <a:off x="12304659" y="3596417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2" name="object 15142"/>
            <p:cNvSpPr/>
            <p:nvPr/>
          </p:nvSpPr>
          <p:spPr>
            <a:xfrm>
              <a:off x="12304659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3" name="object 15143"/>
            <p:cNvSpPr/>
            <p:nvPr/>
          </p:nvSpPr>
          <p:spPr>
            <a:xfrm>
              <a:off x="12671520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4">
                  <a:moveTo>
                    <a:pt x="0" y="0"/>
                  </a:moveTo>
                  <a:lnTo>
                    <a:pt x="0" y="55945"/>
                  </a:lnTo>
                  <a:lnTo>
                    <a:pt x="1780" y="55945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4" name="object 15144"/>
            <p:cNvSpPr/>
            <p:nvPr/>
          </p:nvSpPr>
          <p:spPr>
            <a:xfrm>
              <a:off x="12673302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5" name="object 15145"/>
            <p:cNvSpPr/>
            <p:nvPr/>
          </p:nvSpPr>
          <p:spPr>
            <a:xfrm>
              <a:off x="12671520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6" name="object 15146"/>
            <p:cNvSpPr/>
            <p:nvPr/>
          </p:nvSpPr>
          <p:spPr>
            <a:xfrm>
              <a:off x="12671520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7" name="object 15147"/>
            <p:cNvSpPr/>
            <p:nvPr/>
          </p:nvSpPr>
          <p:spPr>
            <a:xfrm>
              <a:off x="12714294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4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8" name="object 15148"/>
            <p:cNvSpPr/>
            <p:nvPr/>
          </p:nvSpPr>
          <p:spPr>
            <a:xfrm>
              <a:off x="12716079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9" name="object 15149"/>
            <p:cNvSpPr/>
            <p:nvPr/>
          </p:nvSpPr>
          <p:spPr>
            <a:xfrm>
              <a:off x="12714296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0" name="object 15150"/>
            <p:cNvSpPr/>
            <p:nvPr/>
          </p:nvSpPr>
          <p:spPr>
            <a:xfrm>
              <a:off x="12714296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1" name="object 15151"/>
            <p:cNvSpPr/>
            <p:nvPr/>
          </p:nvSpPr>
          <p:spPr>
            <a:xfrm>
              <a:off x="12671520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2" name="object 15152"/>
            <p:cNvSpPr/>
            <p:nvPr/>
          </p:nvSpPr>
          <p:spPr>
            <a:xfrm>
              <a:off x="12673302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3" name="object 15153"/>
            <p:cNvSpPr/>
            <p:nvPr/>
          </p:nvSpPr>
          <p:spPr>
            <a:xfrm>
              <a:off x="12671514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4" name="object 15154"/>
            <p:cNvSpPr/>
            <p:nvPr/>
          </p:nvSpPr>
          <p:spPr>
            <a:xfrm>
              <a:off x="13081153" y="3596423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1780" y="0"/>
                  </a:moveTo>
                  <a:lnTo>
                    <a:pt x="0" y="1780"/>
                  </a:lnTo>
                  <a:lnTo>
                    <a:pt x="0" y="83170"/>
                  </a:lnTo>
                  <a:lnTo>
                    <a:pt x="1780" y="8317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5" name="object 15155"/>
            <p:cNvSpPr/>
            <p:nvPr/>
          </p:nvSpPr>
          <p:spPr>
            <a:xfrm>
              <a:off x="13082939" y="359642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6" name="object 15156"/>
            <p:cNvSpPr/>
            <p:nvPr/>
          </p:nvSpPr>
          <p:spPr>
            <a:xfrm>
              <a:off x="13081157" y="359819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7" name="object 15157"/>
            <p:cNvSpPr/>
            <p:nvPr/>
          </p:nvSpPr>
          <p:spPr>
            <a:xfrm>
              <a:off x="13081157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8" name="object 15158"/>
            <p:cNvSpPr/>
            <p:nvPr/>
          </p:nvSpPr>
          <p:spPr>
            <a:xfrm>
              <a:off x="13023535" y="359642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11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7631" y="1780"/>
                  </a:lnTo>
                  <a:lnTo>
                    <a:pt x="594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9" name="object 15159"/>
            <p:cNvSpPr/>
            <p:nvPr/>
          </p:nvSpPr>
          <p:spPr>
            <a:xfrm>
              <a:off x="13025314" y="35981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8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0" name="object 15160"/>
            <p:cNvSpPr/>
            <p:nvPr/>
          </p:nvSpPr>
          <p:spPr>
            <a:xfrm>
              <a:off x="13023527" y="35964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1" name="object 15161"/>
            <p:cNvSpPr/>
            <p:nvPr/>
          </p:nvSpPr>
          <p:spPr>
            <a:xfrm>
              <a:off x="13023535" y="3596426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0" y="0"/>
                  </a:moveTo>
                  <a:lnTo>
                    <a:pt x="0" y="83170"/>
                  </a:lnTo>
                  <a:lnTo>
                    <a:pt x="1780" y="83170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2" name="object 15162"/>
            <p:cNvSpPr/>
            <p:nvPr/>
          </p:nvSpPr>
          <p:spPr>
            <a:xfrm>
              <a:off x="13025314" y="3598201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3" name="object 15163"/>
            <p:cNvSpPr/>
            <p:nvPr/>
          </p:nvSpPr>
          <p:spPr>
            <a:xfrm>
              <a:off x="13023532" y="3596417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4" name="object 15164"/>
            <p:cNvSpPr/>
            <p:nvPr/>
          </p:nvSpPr>
          <p:spPr>
            <a:xfrm>
              <a:off x="13023532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5" name="object 15165"/>
            <p:cNvSpPr/>
            <p:nvPr/>
          </p:nvSpPr>
          <p:spPr>
            <a:xfrm>
              <a:off x="13390386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0" y="0"/>
                  </a:moveTo>
                  <a:lnTo>
                    <a:pt x="0" y="55945"/>
                  </a:lnTo>
                  <a:lnTo>
                    <a:pt x="1790" y="55945"/>
                  </a:lnTo>
                  <a:lnTo>
                    <a:pt x="179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6" name="object 15166"/>
            <p:cNvSpPr/>
            <p:nvPr/>
          </p:nvSpPr>
          <p:spPr>
            <a:xfrm>
              <a:off x="13392179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7" name="object 15167"/>
            <p:cNvSpPr/>
            <p:nvPr/>
          </p:nvSpPr>
          <p:spPr>
            <a:xfrm>
              <a:off x="13390388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8" name="object 15168"/>
            <p:cNvSpPr/>
            <p:nvPr/>
          </p:nvSpPr>
          <p:spPr>
            <a:xfrm>
              <a:off x="13390388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9" name="object 15169"/>
            <p:cNvSpPr/>
            <p:nvPr/>
          </p:nvSpPr>
          <p:spPr>
            <a:xfrm>
              <a:off x="13433169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0" name="object 15170"/>
            <p:cNvSpPr/>
            <p:nvPr/>
          </p:nvSpPr>
          <p:spPr>
            <a:xfrm>
              <a:off x="13434949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1" name="object 15171"/>
            <p:cNvSpPr/>
            <p:nvPr/>
          </p:nvSpPr>
          <p:spPr>
            <a:xfrm>
              <a:off x="13433166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2" name="object 15172"/>
            <p:cNvSpPr/>
            <p:nvPr/>
          </p:nvSpPr>
          <p:spPr>
            <a:xfrm>
              <a:off x="13433166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3" name="object 15173"/>
            <p:cNvSpPr/>
            <p:nvPr/>
          </p:nvSpPr>
          <p:spPr>
            <a:xfrm>
              <a:off x="13390386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9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4" name="object 15174"/>
            <p:cNvSpPr/>
            <p:nvPr/>
          </p:nvSpPr>
          <p:spPr>
            <a:xfrm>
              <a:off x="13392179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9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5" name="object 15175"/>
            <p:cNvSpPr/>
            <p:nvPr/>
          </p:nvSpPr>
          <p:spPr>
            <a:xfrm>
              <a:off x="13390385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6" name="object 15176"/>
            <p:cNvSpPr/>
            <p:nvPr/>
          </p:nvSpPr>
          <p:spPr>
            <a:xfrm>
              <a:off x="13800029" y="3596423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1780" y="0"/>
                  </a:moveTo>
                  <a:lnTo>
                    <a:pt x="0" y="1780"/>
                  </a:lnTo>
                  <a:lnTo>
                    <a:pt x="0" y="83170"/>
                  </a:lnTo>
                  <a:lnTo>
                    <a:pt x="1780" y="8317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7" name="object 15177"/>
            <p:cNvSpPr/>
            <p:nvPr/>
          </p:nvSpPr>
          <p:spPr>
            <a:xfrm>
              <a:off x="13801813" y="359642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8" name="object 15178"/>
            <p:cNvSpPr/>
            <p:nvPr/>
          </p:nvSpPr>
          <p:spPr>
            <a:xfrm>
              <a:off x="13800031" y="359819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9" name="object 15179"/>
            <p:cNvSpPr/>
            <p:nvPr/>
          </p:nvSpPr>
          <p:spPr>
            <a:xfrm>
              <a:off x="13800031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0" name="object 15180"/>
            <p:cNvSpPr/>
            <p:nvPr/>
          </p:nvSpPr>
          <p:spPr>
            <a:xfrm>
              <a:off x="13742401" y="359642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22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7631" y="1780"/>
                  </a:lnTo>
                  <a:lnTo>
                    <a:pt x="594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1" name="object 15181"/>
            <p:cNvSpPr/>
            <p:nvPr/>
          </p:nvSpPr>
          <p:spPr>
            <a:xfrm>
              <a:off x="13744187" y="35981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8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2" name="object 15182"/>
            <p:cNvSpPr/>
            <p:nvPr/>
          </p:nvSpPr>
          <p:spPr>
            <a:xfrm>
              <a:off x="13742401" y="35964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3" name="object 15183"/>
            <p:cNvSpPr/>
            <p:nvPr/>
          </p:nvSpPr>
          <p:spPr>
            <a:xfrm>
              <a:off x="13742401" y="3596426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0" y="0"/>
                  </a:moveTo>
                  <a:lnTo>
                    <a:pt x="0" y="83170"/>
                  </a:lnTo>
                  <a:lnTo>
                    <a:pt x="1780" y="83170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4" name="object 15184"/>
            <p:cNvSpPr/>
            <p:nvPr/>
          </p:nvSpPr>
          <p:spPr>
            <a:xfrm>
              <a:off x="13744187" y="3598201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5" name="object 15185"/>
            <p:cNvSpPr/>
            <p:nvPr/>
          </p:nvSpPr>
          <p:spPr>
            <a:xfrm>
              <a:off x="13742405" y="3596417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6" name="object 15186"/>
            <p:cNvSpPr/>
            <p:nvPr/>
          </p:nvSpPr>
          <p:spPr>
            <a:xfrm>
              <a:off x="13742405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7" name="object 15187"/>
            <p:cNvSpPr/>
            <p:nvPr/>
          </p:nvSpPr>
          <p:spPr>
            <a:xfrm>
              <a:off x="14109261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0" y="0"/>
                  </a:moveTo>
                  <a:lnTo>
                    <a:pt x="0" y="55945"/>
                  </a:lnTo>
                  <a:lnTo>
                    <a:pt x="1780" y="55945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8" name="object 15188"/>
            <p:cNvSpPr/>
            <p:nvPr/>
          </p:nvSpPr>
          <p:spPr>
            <a:xfrm>
              <a:off x="14111044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9" name="object 15189"/>
            <p:cNvSpPr/>
            <p:nvPr/>
          </p:nvSpPr>
          <p:spPr>
            <a:xfrm>
              <a:off x="14109261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0" name="object 15190"/>
            <p:cNvSpPr/>
            <p:nvPr/>
          </p:nvSpPr>
          <p:spPr>
            <a:xfrm>
              <a:off x="14109261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1" name="object 15191"/>
            <p:cNvSpPr/>
            <p:nvPr/>
          </p:nvSpPr>
          <p:spPr>
            <a:xfrm>
              <a:off x="14152035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2" name="object 15192"/>
            <p:cNvSpPr/>
            <p:nvPr/>
          </p:nvSpPr>
          <p:spPr>
            <a:xfrm>
              <a:off x="14153820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3" name="object 15193"/>
            <p:cNvSpPr/>
            <p:nvPr/>
          </p:nvSpPr>
          <p:spPr>
            <a:xfrm>
              <a:off x="14152038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4" name="object 15194"/>
            <p:cNvSpPr/>
            <p:nvPr/>
          </p:nvSpPr>
          <p:spPr>
            <a:xfrm>
              <a:off x="14152038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5" name="object 15195"/>
            <p:cNvSpPr/>
            <p:nvPr/>
          </p:nvSpPr>
          <p:spPr>
            <a:xfrm>
              <a:off x="14109261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6" name="object 15196"/>
            <p:cNvSpPr/>
            <p:nvPr/>
          </p:nvSpPr>
          <p:spPr>
            <a:xfrm>
              <a:off x="14111044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7" name="object 15197"/>
            <p:cNvSpPr/>
            <p:nvPr/>
          </p:nvSpPr>
          <p:spPr>
            <a:xfrm>
              <a:off x="14109256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8" name="object 15198"/>
            <p:cNvSpPr/>
            <p:nvPr/>
          </p:nvSpPr>
          <p:spPr>
            <a:xfrm>
              <a:off x="14518903" y="3596423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1780" y="0"/>
                  </a:moveTo>
                  <a:lnTo>
                    <a:pt x="0" y="1780"/>
                  </a:lnTo>
                  <a:lnTo>
                    <a:pt x="0" y="83170"/>
                  </a:lnTo>
                  <a:lnTo>
                    <a:pt x="1780" y="8317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9" name="object 15199"/>
            <p:cNvSpPr/>
            <p:nvPr/>
          </p:nvSpPr>
          <p:spPr>
            <a:xfrm>
              <a:off x="14520685" y="3596421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831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0" name="object 15200"/>
            <p:cNvSpPr/>
            <p:nvPr/>
          </p:nvSpPr>
          <p:spPr>
            <a:xfrm>
              <a:off x="14518902" y="3598199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3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1" name="object 15201"/>
            <p:cNvSpPr/>
            <p:nvPr/>
          </p:nvSpPr>
          <p:spPr>
            <a:xfrm>
              <a:off x="14518902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2" name="object 15202"/>
            <p:cNvSpPr/>
            <p:nvPr/>
          </p:nvSpPr>
          <p:spPr>
            <a:xfrm>
              <a:off x="14461267" y="3596422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4">
                  <a:moveTo>
                    <a:pt x="59422" y="0"/>
                  </a:moveTo>
                  <a:lnTo>
                    <a:pt x="0" y="0"/>
                  </a:lnTo>
                  <a:lnTo>
                    <a:pt x="1790" y="1780"/>
                  </a:lnTo>
                  <a:lnTo>
                    <a:pt x="57631" y="1780"/>
                  </a:lnTo>
                  <a:lnTo>
                    <a:pt x="594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3" name="object 15203"/>
            <p:cNvSpPr/>
            <p:nvPr/>
          </p:nvSpPr>
          <p:spPr>
            <a:xfrm>
              <a:off x="14463061" y="359819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8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4" name="object 15204"/>
            <p:cNvSpPr/>
            <p:nvPr/>
          </p:nvSpPr>
          <p:spPr>
            <a:xfrm>
              <a:off x="14461263" y="35964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5" name="object 15205"/>
            <p:cNvSpPr/>
            <p:nvPr/>
          </p:nvSpPr>
          <p:spPr>
            <a:xfrm>
              <a:off x="14461267" y="3596426"/>
              <a:ext cx="1905" cy="83185"/>
            </a:xfrm>
            <a:custGeom>
              <a:avLst/>
              <a:gdLst/>
              <a:ahLst/>
              <a:cxnLst/>
              <a:rect l="l" t="t" r="r" b="b"/>
              <a:pathLst>
                <a:path w="1905" h="83185">
                  <a:moveTo>
                    <a:pt x="0" y="0"/>
                  </a:moveTo>
                  <a:lnTo>
                    <a:pt x="0" y="83170"/>
                  </a:lnTo>
                  <a:lnTo>
                    <a:pt x="1790" y="83170"/>
                  </a:lnTo>
                  <a:lnTo>
                    <a:pt x="179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6" name="object 15206"/>
            <p:cNvSpPr/>
            <p:nvPr/>
          </p:nvSpPr>
          <p:spPr>
            <a:xfrm>
              <a:off x="14463061" y="3598201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3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7" name="object 15207"/>
            <p:cNvSpPr/>
            <p:nvPr/>
          </p:nvSpPr>
          <p:spPr>
            <a:xfrm>
              <a:off x="14461270" y="3596417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8" name="object 15208"/>
            <p:cNvSpPr/>
            <p:nvPr/>
          </p:nvSpPr>
          <p:spPr>
            <a:xfrm>
              <a:off x="14461270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9" name="object 15209"/>
            <p:cNvSpPr/>
            <p:nvPr/>
          </p:nvSpPr>
          <p:spPr>
            <a:xfrm>
              <a:off x="14828135" y="3623650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0" y="0"/>
                  </a:moveTo>
                  <a:lnTo>
                    <a:pt x="0" y="55945"/>
                  </a:lnTo>
                  <a:lnTo>
                    <a:pt x="1780" y="55945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0" name="object 15210"/>
            <p:cNvSpPr/>
            <p:nvPr/>
          </p:nvSpPr>
          <p:spPr>
            <a:xfrm>
              <a:off x="14829917" y="3625436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1" name="object 15211"/>
            <p:cNvSpPr/>
            <p:nvPr/>
          </p:nvSpPr>
          <p:spPr>
            <a:xfrm>
              <a:off x="14828135" y="3623647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0"/>
                  </a:moveTo>
                  <a:lnTo>
                    <a:pt x="0" y="559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2" name="object 15212"/>
            <p:cNvSpPr/>
            <p:nvPr/>
          </p:nvSpPr>
          <p:spPr>
            <a:xfrm>
              <a:off x="14828135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3" name="object 15213"/>
            <p:cNvSpPr/>
            <p:nvPr/>
          </p:nvSpPr>
          <p:spPr>
            <a:xfrm>
              <a:off x="14870911" y="3623648"/>
              <a:ext cx="1905" cy="56515"/>
            </a:xfrm>
            <a:custGeom>
              <a:avLst/>
              <a:gdLst/>
              <a:ahLst/>
              <a:cxnLst/>
              <a:rect l="l" t="t" r="r" b="b"/>
              <a:pathLst>
                <a:path w="1905" h="56514">
                  <a:moveTo>
                    <a:pt x="1780" y="0"/>
                  </a:moveTo>
                  <a:lnTo>
                    <a:pt x="0" y="1780"/>
                  </a:lnTo>
                  <a:lnTo>
                    <a:pt x="0" y="55945"/>
                  </a:lnTo>
                  <a:lnTo>
                    <a:pt x="1780" y="5594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4" name="object 15214"/>
            <p:cNvSpPr/>
            <p:nvPr/>
          </p:nvSpPr>
          <p:spPr>
            <a:xfrm>
              <a:off x="14872694" y="3623645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559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5" name="object 15215"/>
            <p:cNvSpPr/>
            <p:nvPr/>
          </p:nvSpPr>
          <p:spPr>
            <a:xfrm>
              <a:off x="14870911" y="3625430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6" name="object 15216"/>
            <p:cNvSpPr/>
            <p:nvPr/>
          </p:nvSpPr>
          <p:spPr>
            <a:xfrm>
              <a:off x="14870911" y="3679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7" name="object 15217"/>
            <p:cNvSpPr/>
            <p:nvPr/>
          </p:nvSpPr>
          <p:spPr>
            <a:xfrm>
              <a:off x="14828135" y="362364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44553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42773" y="1780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8" name="object 15218"/>
            <p:cNvSpPr/>
            <p:nvPr/>
          </p:nvSpPr>
          <p:spPr>
            <a:xfrm>
              <a:off x="14829917" y="362543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09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9" name="object 15219"/>
            <p:cNvSpPr/>
            <p:nvPr/>
          </p:nvSpPr>
          <p:spPr>
            <a:xfrm>
              <a:off x="14828129" y="362364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0" name="object 15220"/>
            <p:cNvSpPr/>
            <p:nvPr/>
          </p:nvSpPr>
          <p:spPr>
            <a:xfrm>
              <a:off x="16647100" y="832507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5">
                  <a:moveTo>
                    <a:pt x="55935" y="0"/>
                  </a:moveTo>
                  <a:lnTo>
                    <a:pt x="1780" y="0"/>
                  </a:lnTo>
                  <a:lnTo>
                    <a:pt x="0" y="1790"/>
                  </a:lnTo>
                  <a:lnTo>
                    <a:pt x="55935" y="179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1" name="object 15221"/>
            <p:cNvSpPr/>
            <p:nvPr/>
          </p:nvSpPr>
          <p:spPr>
            <a:xfrm>
              <a:off x="16648877" y="83251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2" name="object 15222"/>
            <p:cNvSpPr/>
            <p:nvPr/>
          </p:nvSpPr>
          <p:spPr>
            <a:xfrm>
              <a:off x="16647097" y="83429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3" name="object 15223"/>
            <p:cNvSpPr/>
            <p:nvPr/>
          </p:nvSpPr>
          <p:spPr>
            <a:xfrm>
              <a:off x="16703043" y="832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4" name="object 15224"/>
            <p:cNvSpPr/>
            <p:nvPr/>
          </p:nvSpPr>
          <p:spPr>
            <a:xfrm>
              <a:off x="16647099" y="7897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780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5" name="object 15225"/>
            <p:cNvSpPr/>
            <p:nvPr/>
          </p:nvSpPr>
          <p:spPr>
            <a:xfrm>
              <a:off x="16648880" y="7897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6" name="object 15226"/>
            <p:cNvSpPr/>
            <p:nvPr/>
          </p:nvSpPr>
          <p:spPr>
            <a:xfrm>
              <a:off x="16647097" y="7897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7" name="object 15227"/>
            <p:cNvSpPr/>
            <p:nvPr/>
          </p:nvSpPr>
          <p:spPr>
            <a:xfrm>
              <a:off x="16647097" y="789755"/>
              <a:ext cx="1905" cy="45085"/>
            </a:xfrm>
            <a:custGeom>
              <a:avLst/>
              <a:gdLst/>
              <a:ahLst/>
              <a:cxnLst/>
              <a:rect l="l" t="t" r="r" b="b"/>
              <a:pathLst>
                <a:path w="1905" h="45084">
                  <a:moveTo>
                    <a:pt x="1778" y="1778"/>
                  </a:moveTo>
                  <a:lnTo>
                    <a:pt x="0" y="0"/>
                  </a:lnTo>
                  <a:lnTo>
                    <a:pt x="0" y="44551"/>
                  </a:lnTo>
                  <a:lnTo>
                    <a:pt x="1778" y="42760"/>
                  </a:lnTo>
                  <a:lnTo>
                    <a:pt x="1778" y="17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8" name="object 15228"/>
            <p:cNvSpPr/>
            <p:nvPr/>
          </p:nvSpPr>
          <p:spPr>
            <a:xfrm>
              <a:off x="16648880" y="79151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9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9" name="object 15229"/>
            <p:cNvSpPr/>
            <p:nvPr/>
          </p:nvSpPr>
          <p:spPr>
            <a:xfrm>
              <a:off x="16647097" y="78973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0" name="object 15230"/>
            <p:cNvSpPr/>
            <p:nvPr/>
          </p:nvSpPr>
          <p:spPr>
            <a:xfrm>
              <a:off x="14617421" y="2614351"/>
              <a:ext cx="15240" cy="312420"/>
            </a:xfrm>
            <a:custGeom>
              <a:avLst/>
              <a:gdLst/>
              <a:ahLst/>
              <a:cxnLst/>
              <a:rect l="l" t="t" r="r" b="b"/>
              <a:pathLst>
                <a:path w="15240" h="312419">
                  <a:moveTo>
                    <a:pt x="14859" y="297853"/>
                  </a:moveTo>
                  <a:lnTo>
                    <a:pt x="14859" y="297853"/>
                  </a:lnTo>
                  <a:lnTo>
                    <a:pt x="0" y="297853"/>
                  </a:lnTo>
                  <a:lnTo>
                    <a:pt x="0" y="312216"/>
                  </a:lnTo>
                  <a:lnTo>
                    <a:pt x="14859" y="312216"/>
                  </a:lnTo>
                  <a:lnTo>
                    <a:pt x="14859" y="297853"/>
                  </a:lnTo>
                  <a:close/>
                </a:path>
                <a:path w="15240" h="312419">
                  <a:moveTo>
                    <a:pt x="14859" y="14859"/>
                  </a:moveTo>
                  <a:lnTo>
                    <a:pt x="13627" y="13639"/>
                  </a:lnTo>
                  <a:lnTo>
                    <a:pt x="12382" y="12395"/>
                  </a:lnTo>
                  <a:lnTo>
                    <a:pt x="11137" y="11150"/>
                  </a:lnTo>
                  <a:lnTo>
                    <a:pt x="9652" y="9664"/>
                  </a:lnTo>
                  <a:lnTo>
                    <a:pt x="3721" y="3733"/>
                  </a:lnTo>
                  <a:lnTo>
                    <a:pt x="2489" y="2489"/>
                  </a:lnTo>
                  <a:lnTo>
                    <a:pt x="1244" y="1257"/>
                  </a:lnTo>
                  <a:lnTo>
                    <a:pt x="0" y="0"/>
                  </a:lnTo>
                  <a:lnTo>
                    <a:pt x="0" y="1244"/>
                  </a:lnTo>
                  <a:lnTo>
                    <a:pt x="0" y="278053"/>
                  </a:lnTo>
                  <a:lnTo>
                    <a:pt x="1244" y="278053"/>
                  </a:lnTo>
                  <a:lnTo>
                    <a:pt x="14859" y="278053"/>
                  </a:lnTo>
                  <a:lnTo>
                    <a:pt x="14859" y="1485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1" name="object 15231"/>
            <p:cNvSpPr/>
            <p:nvPr/>
          </p:nvSpPr>
          <p:spPr>
            <a:xfrm>
              <a:off x="14617427" y="2614357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30">
                  <a:moveTo>
                    <a:pt x="0" y="0"/>
                  </a:moveTo>
                  <a:lnTo>
                    <a:pt x="0" y="2780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2" name="object 15232"/>
            <p:cNvSpPr/>
            <p:nvPr/>
          </p:nvSpPr>
          <p:spPr>
            <a:xfrm>
              <a:off x="14617427" y="291220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3" name="object 15233"/>
            <p:cNvSpPr/>
            <p:nvPr/>
          </p:nvSpPr>
          <p:spPr>
            <a:xfrm>
              <a:off x="14617427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4" name="object 15234"/>
            <p:cNvSpPr/>
            <p:nvPr/>
          </p:nvSpPr>
          <p:spPr>
            <a:xfrm>
              <a:off x="14618665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5" name="object 15235"/>
            <p:cNvSpPr/>
            <p:nvPr/>
          </p:nvSpPr>
          <p:spPr>
            <a:xfrm>
              <a:off x="14619902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6" name="object 15236"/>
            <p:cNvSpPr/>
            <p:nvPr/>
          </p:nvSpPr>
          <p:spPr>
            <a:xfrm>
              <a:off x="14621138" y="29265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7" name="object 15237"/>
            <p:cNvSpPr/>
            <p:nvPr/>
          </p:nvSpPr>
          <p:spPr>
            <a:xfrm>
              <a:off x="14627083" y="29265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8" name="object 15238"/>
            <p:cNvSpPr/>
            <p:nvPr/>
          </p:nvSpPr>
          <p:spPr>
            <a:xfrm>
              <a:off x="14628567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9" name="object 15239"/>
            <p:cNvSpPr/>
            <p:nvPr/>
          </p:nvSpPr>
          <p:spPr>
            <a:xfrm>
              <a:off x="14629802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0" name="object 15240"/>
            <p:cNvSpPr/>
            <p:nvPr/>
          </p:nvSpPr>
          <p:spPr>
            <a:xfrm>
              <a:off x="14631040" y="292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1" name="object 15241"/>
            <p:cNvSpPr/>
            <p:nvPr/>
          </p:nvSpPr>
          <p:spPr>
            <a:xfrm>
              <a:off x="14632275" y="291220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43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2" name="object 15242"/>
            <p:cNvSpPr/>
            <p:nvPr/>
          </p:nvSpPr>
          <p:spPr>
            <a:xfrm>
              <a:off x="14632275" y="2629215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2631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3" name="object 15243"/>
            <p:cNvSpPr/>
            <p:nvPr/>
          </p:nvSpPr>
          <p:spPr>
            <a:xfrm>
              <a:off x="14617421" y="2892405"/>
              <a:ext cx="15240" cy="20320"/>
            </a:xfrm>
            <a:custGeom>
              <a:avLst/>
              <a:gdLst/>
              <a:ahLst/>
              <a:cxnLst/>
              <a:rect l="l" t="t" r="r" b="b"/>
              <a:pathLst>
                <a:path w="15240" h="20319">
                  <a:moveTo>
                    <a:pt x="14859" y="0"/>
                  </a:moveTo>
                  <a:lnTo>
                    <a:pt x="14859" y="0"/>
                  </a:lnTo>
                  <a:lnTo>
                    <a:pt x="0" y="0"/>
                  </a:lnTo>
                  <a:lnTo>
                    <a:pt x="0" y="19799"/>
                  </a:lnTo>
                  <a:lnTo>
                    <a:pt x="14859" y="19799"/>
                  </a:lnTo>
                  <a:lnTo>
                    <a:pt x="1485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4" name="object 15244"/>
            <p:cNvSpPr/>
            <p:nvPr/>
          </p:nvSpPr>
          <p:spPr>
            <a:xfrm>
              <a:off x="14617427" y="289240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8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5" name="object 15245"/>
            <p:cNvSpPr/>
            <p:nvPr/>
          </p:nvSpPr>
          <p:spPr>
            <a:xfrm>
              <a:off x="14632275" y="28923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6" name="object 15246"/>
            <p:cNvSpPr/>
            <p:nvPr/>
          </p:nvSpPr>
          <p:spPr>
            <a:xfrm>
              <a:off x="13796861" y="2492863"/>
              <a:ext cx="24765" cy="433705"/>
            </a:xfrm>
            <a:custGeom>
              <a:avLst/>
              <a:gdLst/>
              <a:ahLst/>
              <a:cxnLst/>
              <a:rect l="l" t="t" r="r" b="b"/>
              <a:pathLst>
                <a:path w="24765" h="433705">
                  <a:moveTo>
                    <a:pt x="24752" y="335178"/>
                  </a:moveTo>
                  <a:lnTo>
                    <a:pt x="0" y="335178"/>
                  </a:lnTo>
                  <a:lnTo>
                    <a:pt x="0" y="433705"/>
                  </a:lnTo>
                  <a:lnTo>
                    <a:pt x="24752" y="433705"/>
                  </a:lnTo>
                  <a:lnTo>
                    <a:pt x="24752" y="335178"/>
                  </a:lnTo>
                  <a:close/>
                </a:path>
                <a:path w="24765" h="433705">
                  <a:moveTo>
                    <a:pt x="24752" y="67843"/>
                  </a:moveTo>
                  <a:lnTo>
                    <a:pt x="0" y="67843"/>
                  </a:lnTo>
                  <a:lnTo>
                    <a:pt x="0" y="285673"/>
                  </a:lnTo>
                  <a:lnTo>
                    <a:pt x="24752" y="285673"/>
                  </a:lnTo>
                  <a:lnTo>
                    <a:pt x="24752" y="67843"/>
                  </a:lnTo>
                  <a:close/>
                </a:path>
                <a:path w="24765" h="433705">
                  <a:moveTo>
                    <a:pt x="24752" y="45059"/>
                  </a:moveTo>
                  <a:lnTo>
                    <a:pt x="0" y="45059"/>
                  </a:lnTo>
                  <a:lnTo>
                    <a:pt x="0" y="56934"/>
                  </a:lnTo>
                  <a:lnTo>
                    <a:pt x="24752" y="56934"/>
                  </a:lnTo>
                  <a:lnTo>
                    <a:pt x="24752" y="45059"/>
                  </a:lnTo>
                  <a:close/>
                </a:path>
                <a:path w="24765" h="433705">
                  <a:moveTo>
                    <a:pt x="24752" y="0"/>
                  </a:moveTo>
                  <a:lnTo>
                    <a:pt x="0" y="0"/>
                  </a:lnTo>
                  <a:lnTo>
                    <a:pt x="0" y="34163"/>
                  </a:lnTo>
                  <a:lnTo>
                    <a:pt x="24752" y="34163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7" name="object 15247"/>
            <p:cNvSpPr/>
            <p:nvPr/>
          </p:nvSpPr>
          <p:spPr>
            <a:xfrm>
              <a:off x="13821614" y="2828039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985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8" name="object 15248"/>
            <p:cNvSpPr/>
            <p:nvPr/>
          </p:nvSpPr>
          <p:spPr>
            <a:xfrm>
              <a:off x="13821614" y="2560691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217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9" name="object 15249"/>
            <p:cNvSpPr/>
            <p:nvPr/>
          </p:nvSpPr>
          <p:spPr>
            <a:xfrm>
              <a:off x="13821614" y="253791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0" name="object 15250"/>
            <p:cNvSpPr/>
            <p:nvPr/>
          </p:nvSpPr>
          <p:spPr>
            <a:xfrm>
              <a:off x="13821614" y="249285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41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1" name="object 15251"/>
            <p:cNvSpPr/>
            <p:nvPr/>
          </p:nvSpPr>
          <p:spPr>
            <a:xfrm>
              <a:off x="13796864" y="249286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1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2" name="object 15252"/>
            <p:cNvSpPr/>
            <p:nvPr/>
          </p:nvSpPr>
          <p:spPr>
            <a:xfrm>
              <a:off x="13796864" y="253791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3" name="object 15253"/>
            <p:cNvSpPr/>
            <p:nvPr/>
          </p:nvSpPr>
          <p:spPr>
            <a:xfrm>
              <a:off x="13796864" y="2560689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0"/>
                  </a:moveTo>
                  <a:lnTo>
                    <a:pt x="0" y="2178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4" name="object 15254"/>
            <p:cNvSpPr/>
            <p:nvPr/>
          </p:nvSpPr>
          <p:spPr>
            <a:xfrm>
              <a:off x="13796864" y="2828038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85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5" name="object 15255"/>
            <p:cNvSpPr/>
            <p:nvPr/>
          </p:nvSpPr>
          <p:spPr>
            <a:xfrm>
              <a:off x="13796861" y="2778537"/>
              <a:ext cx="24765" cy="49530"/>
            </a:xfrm>
            <a:custGeom>
              <a:avLst/>
              <a:gdLst/>
              <a:ahLst/>
              <a:cxnLst/>
              <a:rect l="l" t="t" r="r" b="b"/>
              <a:pathLst>
                <a:path w="24765" h="49530">
                  <a:moveTo>
                    <a:pt x="24752" y="0"/>
                  </a:moveTo>
                  <a:lnTo>
                    <a:pt x="0" y="0"/>
                  </a:lnTo>
                  <a:lnTo>
                    <a:pt x="0" y="49504"/>
                  </a:lnTo>
                  <a:lnTo>
                    <a:pt x="24752" y="49504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6" name="object 15256"/>
            <p:cNvSpPr/>
            <p:nvPr/>
          </p:nvSpPr>
          <p:spPr>
            <a:xfrm>
              <a:off x="13821614" y="277853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30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7" name="object 15257"/>
            <p:cNvSpPr/>
            <p:nvPr/>
          </p:nvSpPr>
          <p:spPr>
            <a:xfrm>
              <a:off x="13796864" y="2778528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30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8" name="object 15258"/>
            <p:cNvSpPr/>
            <p:nvPr/>
          </p:nvSpPr>
          <p:spPr>
            <a:xfrm>
              <a:off x="13796867" y="2549796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753" y="0"/>
                  </a:moveTo>
                  <a:lnTo>
                    <a:pt x="0" y="0"/>
                  </a:lnTo>
                  <a:lnTo>
                    <a:pt x="0" y="10889"/>
                  </a:lnTo>
                  <a:lnTo>
                    <a:pt x="24753" y="10889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9" name="object 15259"/>
            <p:cNvSpPr/>
            <p:nvPr/>
          </p:nvSpPr>
          <p:spPr>
            <a:xfrm>
              <a:off x="13821614" y="254979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0" name="object 15260"/>
            <p:cNvSpPr/>
            <p:nvPr/>
          </p:nvSpPr>
          <p:spPr>
            <a:xfrm>
              <a:off x="13796864" y="254979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1" name="object 15261"/>
            <p:cNvSpPr/>
            <p:nvPr/>
          </p:nvSpPr>
          <p:spPr>
            <a:xfrm>
              <a:off x="13796867" y="2527022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753" y="0"/>
                  </a:moveTo>
                  <a:lnTo>
                    <a:pt x="0" y="0"/>
                  </a:lnTo>
                  <a:lnTo>
                    <a:pt x="0" y="10889"/>
                  </a:lnTo>
                  <a:lnTo>
                    <a:pt x="24753" y="10889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2" name="object 15262"/>
            <p:cNvSpPr/>
            <p:nvPr/>
          </p:nvSpPr>
          <p:spPr>
            <a:xfrm>
              <a:off x="13821614" y="25270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3" name="object 15263"/>
            <p:cNvSpPr/>
            <p:nvPr/>
          </p:nvSpPr>
          <p:spPr>
            <a:xfrm>
              <a:off x="13796864" y="252702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4" name="object 15264"/>
            <p:cNvSpPr/>
            <p:nvPr/>
          </p:nvSpPr>
          <p:spPr>
            <a:xfrm>
              <a:off x="13796861" y="2443371"/>
              <a:ext cx="24765" cy="49530"/>
            </a:xfrm>
            <a:custGeom>
              <a:avLst/>
              <a:gdLst/>
              <a:ahLst/>
              <a:cxnLst/>
              <a:rect l="l" t="t" r="r" b="b"/>
              <a:pathLst>
                <a:path w="24765" h="49530">
                  <a:moveTo>
                    <a:pt x="24752" y="0"/>
                  </a:moveTo>
                  <a:lnTo>
                    <a:pt x="0" y="0"/>
                  </a:lnTo>
                  <a:lnTo>
                    <a:pt x="0" y="49504"/>
                  </a:lnTo>
                  <a:lnTo>
                    <a:pt x="24752" y="49504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5" name="object 15265"/>
            <p:cNvSpPr/>
            <p:nvPr/>
          </p:nvSpPr>
          <p:spPr>
            <a:xfrm>
              <a:off x="13821614" y="2443353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30">
                  <a:moveTo>
                    <a:pt x="0" y="495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6" name="object 15266"/>
            <p:cNvSpPr/>
            <p:nvPr/>
          </p:nvSpPr>
          <p:spPr>
            <a:xfrm>
              <a:off x="13796864" y="2443353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30">
                  <a:moveTo>
                    <a:pt x="0" y="0"/>
                  </a:moveTo>
                  <a:lnTo>
                    <a:pt x="0" y="4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7" name="object 15267"/>
            <p:cNvSpPr/>
            <p:nvPr/>
          </p:nvSpPr>
          <p:spPr>
            <a:xfrm>
              <a:off x="14617421" y="2614351"/>
              <a:ext cx="99695" cy="15240"/>
            </a:xfrm>
            <a:custGeom>
              <a:avLst/>
              <a:gdLst/>
              <a:ahLst/>
              <a:cxnLst/>
              <a:rect l="l" t="t" r="r" b="b"/>
              <a:pathLst>
                <a:path w="99694" h="15239">
                  <a:moveTo>
                    <a:pt x="88176" y="3721"/>
                  </a:moveTo>
                  <a:lnTo>
                    <a:pt x="86944" y="2489"/>
                  </a:lnTo>
                  <a:lnTo>
                    <a:pt x="86944" y="3721"/>
                  </a:lnTo>
                  <a:lnTo>
                    <a:pt x="88176" y="3721"/>
                  </a:lnTo>
                  <a:close/>
                </a:path>
                <a:path w="99694" h="15239">
                  <a:moveTo>
                    <a:pt x="98069" y="13627"/>
                  </a:moveTo>
                  <a:lnTo>
                    <a:pt x="96837" y="12382"/>
                  </a:lnTo>
                  <a:lnTo>
                    <a:pt x="95618" y="11176"/>
                  </a:lnTo>
                  <a:lnTo>
                    <a:pt x="94119" y="9664"/>
                  </a:lnTo>
                  <a:lnTo>
                    <a:pt x="88176" y="3733"/>
                  </a:lnTo>
                  <a:lnTo>
                    <a:pt x="86931" y="3733"/>
                  </a:lnTo>
                  <a:lnTo>
                    <a:pt x="86931" y="2501"/>
                  </a:lnTo>
                  <a:lnTo>
                    <a:pt x="85712" y="2501"/>
                  </a:lnTo>
                  <a:lnTo>
                    <a:pt x="86944" y="2489"/>
                  </a:lnTo>
                  <a:lnTo>
                    <a:pt x="85712" y="1257"/>
                  </a:lnTo>
                  <a:lnTo>
                    <a:pt x="84467" y="0"/>
                  </a:lnTo>
                  <a:lnTo>
                    <a:pt x="84467" y="1244"/>
                  </a:lnTo>
                  <a:lnTo>
                    <a:pt x="84455" y="0"/>
                  </a:lnTo>
                  <a:lnTo>
                    <a:pt x="1244" y="0"/>
                  </a:lnTo>
                  <a:lnTo>
                    <a:pt x="0" y="12"/>
                  </a:lnTo>
                  <a:lnTo>
                    <a:pt x="1231" y="1244"/>
                  </a:lnTo>
                  <a:lnTo>
                    <a:pt x="2476" y="2489"/>
                  </a:lnTo>
                  <a:lnTo>
                    <a:pt x="3708" y="3721"/>
                  </a:lnTo>
                  <a:lnTo>
                    <a:pt x="9652" y="9664"/>
                  </a:lnTo>
                  <a:lnTo>
                    <a:pt x="11137" y="11150"/>
                  </a:lnTo>
                  <a:lnTo>
                    <a:pt x="12369" y="12382"/>
                  </a:lnTo>
                  <a:lnTo>
                    <a:pt x="13614" y="13627"/>
                  </a:lnTo>
                  <a:lnTo>
                    <a:pt x="14846" y="14859"/>
                  </a:lnTo>
                  <a:lnTo>
                    <a:pt x="98069" y="14871"/>
                  </a:lnTo>
                  <a:lnTo>
                    <a:pt x="98069" y="13627"/>
                  </a:lnTo>
                  <a:close/>
                </a:path>
                <a:path w="99694" h="15239">
                  <a:moveTo>
                    <a:pt x="99314" y="14859"/>
                  </a:moveTo>
                  <a:lnTo>
                    <a:pt x="98082" y="13627"/>
                  </a:lnTo>
                  <a:lnTo>
                    <a:pt x="98082" y="14859"/>
                  </a:lnTo>
                  <a:lnTo>
                    <a:pt x="99314" y="1485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8" name="object 15268"/>
            <p:cNvSpPr/>
            <p:nvPr/>
          </p:nvSpPr>
          <p:spPr>
            <a:xfrm>
              <a:off x="14617427" y="26143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9" name="object 15269"/>
            <p:cNvSpPr/>
            <p:nvPr/>
          </p:nvSpPr>
          <p:spPr>
            <a:xfrm>
              <a:off x="14618670" y="261435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2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0" name="object 15270"/>
            <p:cNvSpPr/>
            <p:nvPr/>
          </p:nvSpPr>
          <p:spPr>
            <a:xfrm>
              <a:off x="14715494" y="26292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1" name="object 15271"/>
            <p:cNvSpPr/>
            <p:nvPr/>
          </p:nvSpPr>
          <p:spPr>
            <a:xfrm>
              <a:off x="14632275" y="262920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2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2" name="object 15272"/>
            <p:cNvSpPr/>
            <p:nvPr/>
          </p:nvSpPr>
          <p:spPr>
            <a:xfrm>
              <a:off x="15529662" y="2482665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5">
                  <a:moveTo>
                    <a:pt x="34671" y="0"/>
                  </a:moveTo>
                  <a:lnTo>
                    <a:pt x="0" y="0"/>
                  </a:lnTo>
                  <a:lnTo>
                    <a:pt x="0" y="1778"/>
                  </a:lnTo>
                  <a:lnTo>
                    <a:pt x="34671" y="1778"/>
                  </a:lnTo>
                  <a:lnTo>
                    <a:pt x="346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3" name="object 15273"/>
            <p:cNvSpPr/>
            <p:nvPr/>
          </p:nvSpPr>
          <p:spPr>
            <a:xfrm>
              <a:off x="15529678" y="248444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4" name="object 15274"/>
            <p:cNvSpPr/>
            <p:nvPr/>
          </p:nvSpPr>
          <p:spPr>
            <a:xfrm>
              <a:off x="15564337" y="24826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5" name="object 15275"/>
            <p:cNvSpPr/>
            <p:nvPr/>
          </p:nvSpPr>
          <p:spPr>
            <a:xfrm>
              <a:off x="15529679" y="248266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6" name="object 15276"/>
            <p:cNvSpPr/>
            <p:nvPr/>
          </p:nvSpPr>
          <p:spPr>
            <a:xfrm>
              <a:off x="14653176" y="2151233"/>
              <a:ext cx="261620" cy="24765"/>
            </a:xfrm>
            <a:custGeom>
              <a:avLst/>
              <a:gdLst/>
              <a:ahLst/>
              <a:cxnLst/>
              <a:rect l="l" t="t" r="r" b="b"/>
              <a:pathLst>
                <a:path w="261619" h="24764">
                  <a:moveTo>
                    <a:pt x="226945" y="0"/>
                  </a:moveTo>
                  <a:lnTo>
                    <a:pt x="0" y="0"/>
                  </a:lnTo>
                  <a:lnTo>
                    <a:pt x="0" y="24763"/>
                  </a:lnTo>
                  <a:lnTo>
                    <a:pt x="261604" y="24763"/>
                  </a:lnTo>
                  <a:lnTo>
                    <a:pt x="2269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7" name="object 15277"/>
            <p:cNvSpPr/>
            <p:nvPr/>
          </p:nvSpPr>
          <p:spPr>
            <a:xfrm>
              <a:off x="14653176" y="2151233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>
                  <a:moveTo>
                    <a:pt x="226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8" name="object 15278"/>
            <p:cNvSpPr/>
            <p:nvPr/>
          </p:nvSpPr>
          <p:spPr>
            <a:xfrm>
              <a:off x="14653170" y="215123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9" name="object 15279"/>
            <p:cNvSpPr/>
            <p:nvPr/>
          </p:nvSpPr>
          <p:spPr>
            <a:xfrm>
              <a:off x="14653170" y="2175992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0" name="object 15280"/>
            <p:cNvSpPr/>
            <p:nvPr/>
          </p:nvSpPr>
          <p:spPr>
            <a:xfrm>
              <a:off x="14716740" y="2175992"/>
              <a:ext cx="198120" cy="0"/>
            </a:xfrm>
            <a:custGeom>
              <a:avLst/>
              <a:gdLst/>
              <a:ahLst/>
              <a:cxnLst/>
              <a:rect l="l" t="t" r="r" b="b"/>
              <a:pathLst>
                <a:path w="198119">
                  <a:moveTo>
                    <a:pt x="0" y="0"/>
                  </a:moveTo>
                  <a:lnTo>
                    <a:pt x="1980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81" name="object 1528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401496" y="2235403"/>
              <a:ext cx="110899" cy="183194"/>
            </a:xfrm>
            <a:prstGeom prst="rect">
              <a:avLst/>
            </a:prstGeom>
          </p:spPr>
        </p:pic>
        <p:sp>
          <p:nvSpPr>
            <p:cNvPr id="15282" name="object 15282"/>
            <p:cNvSpPr/>
            <p:nvPr/>
          </p:nvSpPr>
          <p:spPr>
            <a:xfrm>
              <a:off x="12383877" y="2091828"/>
              <a:ext cx="127000" cy="1905"/>
            </a:xfrm>
            <a:custGeom>
              <a:avLst/>
              <a:gdLst/>
              <a:ahLst/>
              <a:cxnLst/>
              <a:rect l="l" t="t" r="r" b="b"/>
              <a:pathLst>
                <a:path w="127000" h="1905">
                  <a:moveTo>
                    <a:pt x="126739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124959" y="1780"/>
                  </a:lnTo>
                  <a:lnTo>
                    <a:pt x="1267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3" name="object 15283"/>
            <p:cNvSpPr/>
            <p:nvPr/>
          </p:nvSpPr>
          <p:spPr>
            <a:xfrm>
              <a:off x="12383874" y="2091827"/>
              <a:ext cx="127000" cy="0"/>
            </a:xfrm>
            <a:custGeom>
              <a:avLst/>
              <a:gdLst/>
              <a:ahLst/>
              <a:cxnLst/>
              <a:rect l="l" t="t" r="r" b="b"/>
              <a:pathLst>
                <a:path w="127000">
                  <a:moveTo>
                    <a:pt x="1267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4" name="object 15284"/>
            <p:cNvSpPr/>
            <p:nvPr/>
          </p:nvSpPr>
          <p:spPr>
            <a:xfrm>
              <a:off x="12383873" y="2093610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5">
                  <a:moveTo>
                    <a:pt x="0" y="0"/>
                  </a:moveTo>
                  <a:lnTo>
                    <a:pt x="1249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5" name="object 15285"/>
            <p:cNvSpPr/>
            <p:nvPr/>
          </p:nvSpPr>
          <p:spPr>
            <a:xfrm>
              <a:off x="12762616" y="1906172"/>
              <a:ext cx="3175" cy="349250"/>
            </a:xfrm>
            <a:custGeom>
              <a:avLst/>
              <a:gdLst/>
              <a:ahLst/>
              <a:cxnLst/>
              <a:rect l="l" t="t" r="r" b="b"/>
              <a:pathLst>
                <a:path w="3175" h="349250">
                  <a:moveTo>
                    <a:pt x="2963" y="0"/>
                  </a:moveTo>
                  <a:lnTo>
                    <a:pt x="0" y="0"/>
                  </a:lnTo>
                  <a:lnTo>
                    <a:pt x="0" y="349036"/>
                  </a:lnTo>
                  <a:lnTo>
                    <a:pt x="2963" y="349036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6" name="object 15286"/>
            <p:cNvSpPr/>
            <p:nvPr/>
          </p:nvSpPr>
          <p:spPr>
            <a:xfrm>
              <a:off x="12762617" y="1906169"/>
              <a:ext cx="0" cy="347345"/>
            </a:xfrm>
            <a:custGeom>
              <a:avLst/>
              <a:gdLst/>
              <a:ahLst/>
              <a:cxnLst/>
              <a:rect l="l" t="t" r="r" b="b"/>
              <a:pathLst>
                <a:path h="347344">
                  <a:moveTo>
                    <a:pt x="0" y="0"/>
                  </a:moveTo>
                  <a:lnTo>
                    <a:pt x="0" y="347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7" name="object 15287"/>
            <p:cNvSpPr/>
            <p:nvPr/>
          </p:nvSpPr>
          <p:spPr>
            <a:xfrm>
              <a:off x="12762626" y="1906169"/>
              <a:ext cx="3175" cy="349250"/>
            </a:xfrm>
            <a:custGeom>
              <a:avLst/>
              <a:gdLst/>
              <a:ahLst/>
              <a:cxnLst/>
              <a:rect l="l" t="t" r="r" b="b"/>
              <a:pathLst>
                <a:path w="3175" h="349250">
                  <a:moveTo>
                    <a:pt x="2963" y="349036"/>
                  </a:moveTo>
                  <a:lnTo>
                    <a:pt x="2963" y="0"/>
                  </a:lnTo>
                </a:path>
                <a:path w="3175" h="349250">
                  <a:moveTo>
                    <a:pt x="2963" y="349036"/>
                  </a:moveTo>
                  <a:lnTo>
                    <a:pt x="0" y="349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8" name="object 15288"/>
            <p:cNvSpPr/>
            <p:nvPr/>
          </p:nvSpPr>
          <p:spPr>
            <a:xfrm>
              <a:off x="12762626" y="24086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9" name="object 15289"/>
            <p:cNvSpPr/>
            <p:nvPr/>
          </p:nvSpPr>
          <p:spPr>
            <a:xfrm>
              <a:off x="12765589" y="2255205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0" name="object 15290"/>
            <p:cNvSpPr/>
            <p:nvPr/>
          </p:nvSpPr>
          <p:spPr>
            <a:xfrm>
              <a:off x="12765589" y="23344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1" name="object 15291"/>
            <p:cNvSpPr/>
            <p:nvPr/>
          </p:nvSpPr>
          <p:spPr>
            <a:xfrm>
              <a:off x="12765589" y="234927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92" name="object 1529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6320310" y="2024494"/>
              <a:ext cx="151529" cy="151498"/>
            </a:xfrm>
            <a:prstGeom prst="rect">
              <a:avLst/>
            </a:prstGeom>
          </p:spPr>
        </p:pic>
        <p:sp>
          <p:nvSpPr>
            <p:cNvPr id="15293" name="object 15293"/>
            <p:cNvSpPr/>
            <p:nvPr/>
          </p:nvSpPr>
          <p:spPr>
            <a:xfrm>
              <a:off x="12693802" y="2253428"/>
              <a:ext cx="69215" cy="1905"/>
            </a:xfrm>
            <a:custGeom>
              <a:avLst/>
              <a:gdLst/>
              <a:ahLst/>
              <a:cxnLst/>
              <a:rect l="l" t="t" r="r" b="b"/>
              <a:pathLst>
                <a:path w="69215" h="1905">
                  <a:moveTo>
                    <a:pt x="68814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68814" y="1780"/>
                  </a:lnTo>
                  <a:lnTo>
                    <a:pt x="688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4" name="object 15294"/>
            <p:cNvSpPr/>
            <p:nvPr/>
          </p:nvSpPr>
          <p:spPr>
            <a:xfrm>
              <a:off x="12693803" y="2253423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68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5" name="object 15295"/>
            <p:cNvSpPr/>
            <p:nvPr/>
          </p:nvSpPr>
          <p:spPr>
            <a:xfrm>
              <a:off x="12693799" y="22534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6" name="object 15296"/>
            <p:cNvSpPr/>
            <p:nvPr/>
          </p:nvSpPr>
          <p:spPr>
            <a:xfrm>
              <a:off x="12693799" y="2255205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0" y="0"/>
                  </a:moveTo>
                  <a:lnTo>
                    <a:pt x="688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7" name="object 15297"/>
            <p:cNvSpPr/>
            <p:nvPr/>
          </p:nvSpPr>
          <p:spPr>
            <a:xfrm>
              <a:off x="14716735" y="1792291"/>
              <a:ext cx="163830" cy="2540"/>
            </a:xfrm>
            <a:custGeom>
              <a:avLst/>
              <a:gdLst/>
              <a:ahLst/>
              <a:cxnLst/>
              <a:rect l="l" t="t" r="r" b="b"/>
              <a:pathLst>
                <a:path w="163830" h="2539">
                  <a:moveTo>
                    <a:pt x="163387" y="0"/>
                  </a:moveTo>
                  <a:lnTo>
                    <a:pt x="0" y="0"/>
                  </a:lnTo>
                  <a:lnTo>
                    <a:pt x="0" y="2481"/>
                  </a:lnTo>
                  <a:lnTo>
                    <a:pt x="163387" y="2481"/>
                  </a:lnTo>
                  <a:lnTo>
                    <a:pt x="16338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8" name="object 15298"/>
            <p:cNvSpPr/>
            <p:nvPr/>
          </p:nvSpPr>
          <p:spPr>
            <a:xfrm>
              <a:off x="14716740" y="1794770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9" name="object 15299"/>
            <p:cNvSpPr/>
            <p:nvPr/>
          </p:nvSpPr>
          <p:spPr>
            <a:xfrm>
              <a:off x="14880123" y="178734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0" name="object 15300"/>
            <p:cNvSpPr/>
            <p:nvPr/>
          </p:nvSpPr>
          <p:spPr>
            <a:xfrm>
              <a:off x="14716735" y="1787346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163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1" name="object 15301"/>
            <p:cNvSpPr/>
            <p:nvPr/>
          </p:nvSpPr>
          <p:spPr>
            <a:xfrm>
              <a:off x="13032435" y="2611684"/>
              <a:ext cx="209550" cy="10160"/>
            </a:xfrm>
            <a:custGeom>
              <a:avLst/>
              <a:gdLst/>
              <a:ahLst/>
              <a:cxnLst/>
              <a:rect l="l" t="t" r="r" b="b"/>
              <a:pathLst>
                <a:path w="209550" h="10160">
                  <a:moveTo>
                    <a:pt x="209219" y="8763"/>
                  </a:moveTo>
                  <a:lnTo>
                    <a:pt x="206070" y="7099"/>
                  </a:lnTo>
                  <a:lnTo>
                    <a:pt x="192595" y="0"/>
                  </a:lnTo>
                  <a:lnTo>
                    <a:pt x="188125" y="0"/>
                  </a:lnTo>
                  <a:lnTo>
                    <a:pt x="0" y="12"/>
                  </a:lnTo>
                  <a:lnTo>
                    <a:pt x="0" y="9702"/>
                  </a:lnTo>
                  <a:lnTo>
                    <a:pt x="188125" y="9702"/>
                  </a:lnTo>
                  <a:lnTo>
                    <a:pt x="206057" y="9715"/>
                  </a:lnTo>
                  <a:lnTo>
                    <a:pt x="209219" y="9715"/>
                  </a:lnTo>
                  <a:lnTo>
                    <a:pt x="209219" y="8763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2" name="object 15302"/>
            <p:cNvSpPr/>
            <p:nvPr/>
          </p:nvSpPr>
          <p:spPr>
            <a:xfrm>
              <a:off x="13032435" y="2606744"/>
              <a:ext cx="211454" cy="15240"/>
            </a:xfrm>
            <a:custGeom>
              <a:avLst/>
              <a:gdLst/>
              <a:ahLst/>
              <a:cxnLst/>
              <a:rect l="l" t="t" r="r" b="b"/>
              <a:pathLst>
                <a:path w="211455" h="15239">
                  <a:moveTo>
                    <a:pt x="184975" y="939"/>
                  </a:moveTo>
                  <a:lnTo>
                    <a:pt x="183184" y="0"/>
                  </a:lnTo>
                  <a:lnTo>
                    <a:pt x="0" y="0"/>
                  </a:lnTo>
                  <a:lnTo>
                    <a:pt x="0" y="1778"/>
                  </a:lnTo>
                  <a:lnTo>
                    <a:pt x="183184" y="1778"/>
                  </a:lnTo>
                  <a:lnTo>
                    <a:pt x="184975" y="1778"/>
                  </a:lnTo>
                  <a:lnTo>
                    <a:pt x="184975" y="939"/>
                  </a:lnTo>
                  <a:close/>
                </a:path>
                <a:path w="211455" h="15239">
                  <a:moveTo>
                    <a:pt x="211010" y="14655"/>
                  </a:moveTo>
                  <a:lnTo>
                    <a:pt x="209232" y="13703"/>
                  </a:lnTo>
                  <a:lnTo>
                    <a:pt x="209232" y="14655"/>
                  </a:lnTo>
                  <a:lnTo>
                    <a:pt x="211010" y="1465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3" name="object 15303"/>
            <p:cNvSpPr/>
            <p:nvPr/>
          </p:nvSpPr>
          <p:spPr>
            <a:xfrm>
              <a:off x="13032435" y="2607684"/>
              <a:ext cx="193040" cy="4445"/>
            </a:xfrm>
            <a:custGeom>
              <a:avLst/>
              <a:gdLst/>
              <a:ahLst/>
              <a:cxnLst/>
              <a:rect l="l" t="t" r="r" b="b"/>
              <a:pathLst>
                <a:path w="193040" h="4444">
                  <a:moveTo>
                    <a:pt x="184962" y="825"/>
                  </a:moveTo>
                  <a:lnTo>
                    <a:pt x="0" y="825"/>
                  </a:lnTo>
                  <a:lnTo>
                    <a:pt x="0" y="4000"/>
                  </a:lnTo>
                  <a:lnTo>
                    <a:pt x="184962" y="4000"/>
                  </a:lnTo>
                  <a:lnTo>
                    <a:pt x="184962" y="825"/>
                  </a:lnTo>
                  <a:close/>
                </a:path>
                <a:path w="193040" h="4444">
                  <a:moveTo>
                    <a:pt x="192595" y="4000"/>
                  </a:moveTo>
                  <a:lnTo>
                    <a:pt x="188137" y="1676"/>
                  </a:lnTo>
                  <a:lnTo>
                    <a:pt x="186575" y="838"/>
                  </a:lnTo>
                  <a:lnTo>
                    <a:pt x="184975" y="0"/>
                  </a:lnTo>
                  <a:lnTo>
                    <a:pt x="184975" y="838"/>
                  </a:lnTo>
                  <a:lnTo>
                    <a:pt x="184975" y="4000"/>
                  </a:lnTo>
                  <a:lnTo>
                    <a:pt x="188125" y="4000"/>
                  </a:lnTo>
                  <a:lnTo>
                    <a:pt x="192595" y="4000"/>
                  </a:lnTo>
                  <a:close/>
                </a:path>
              </a:pathLst>
            </a:custGeom>
            <a:solidFill>
              <a:srgbClr val="9B9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4" name="object 15304"/>
            <p:cNvSpPr/>
            <p:nvPr/>
          </p:nvSpPr>
          <p:spPr>
            <a:xfrm>
              <a:off x="13241668" y="26213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5" name="object 15305"/>
            <p:cNvSpPr/>
            <p:nvPr/>
          </p:nvSpPr>
          <p:spPr>
            <a:xfrm>
              <a:off x="13238503" y="26213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6" name="object 15306"/>
            <p:cNvSpPr/>
            <p:nvPr/>
          </p:nvSpPr>
          <p:spPr>
            <a:xfrm>
              <a:off x="13220575" y="262138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7" name="object 15307"/>
            <p:cNvSpPr/>
            <p:nvPr/>
          </p:nvSpPr>
          <p:spPr>
            <a:xfrm>
              <a:off x="13032445" y="262138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0" y="0"/>
                  </a:moveTo>
                  <a:lnTo>
                    <a:pt x="1881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8" name="object 15308"/>
            <p:cNvSpPr/>
            <p:nvPr/>
          </p:nvSpPr>
          <p:spPr>
            <a:xfrm>
              <a:off x="13032441" y="2606733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9" name="object 15309"/>
            <p:cNvSpPr/>
            <p:nvPr/>
          </p:nvSpPr>
          <p:spPr>
            <a:xfrm>
              <a:off x="14682077" y="2175985"/>
              <a:ext cx="34925" cy="267970"/>
            </a:xfrm>
            <a:custGeom>
              <a:avLst/>
              <a:gdLst/>
              <a:ahLst/>
              <a:cxnLst/>
              <a:rect l="l" t="t" r="r" b="b"/>
              <a:pathLst>
                <a:path w="34925" h="267969">
                  <a:moveTo>
                    <a:pt x="34658" y="232714"/>
                  </a:moveTo>
                  <a:lnTo>
                    <a:pt x="0" y="232714"/>
                  </a:lnTo>
                  <a:lnTo>
                    <a:pt x="34658" y="267373"/>
                  </a:lnTo>
                  <a:lnTo>
                    <a:pt x="34658" y="232714"/>
                  </a:lnTo>
                  <a:close/>
                </a:path>
                <a:path w="34925" h="267969">
                  <a:moveTo>
                    <a:pt x="34658" y="0"/>
                  </a:moveTo>
                  <a:lnTo>
                    <a:pt x="0" y="0"/>
                  </a:lnTo>
                  <a:lnTo>
                    <a:pt x="0" y="74269"/>
                  </a:lnTo>
                  <a:lnTo>
                    <a:pt x="34658" y="74269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0" name="object 15310"/>
            <p:cNvSpPr/>
            <p:nvPr/>
          </p:nvSpPr>
          <p:spPr>
            <a:xfrm>
              <a:off x="14687034" y="225025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1" name="object 15311"/>
            <p:cNvSpPr/>
            <p:nvPr/>
          </p:nvSpPr>
          <p:spPr>
            <a:xfrm>
              <a:off x="14682080" y="22502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2" name="object 15312"/>
            <p:cNvSpPr/>
            <p:nvPr/>
          </p:nvSpPr>
          <p:spPr>
            <a:xfrm>
              <a:off x="14687034" y="240869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3" name="object 15313"/>
            <p:cNvSpPr/>
            <p:nvPr/>
          </p:nvSpPr>
          <p:spPr>
            <a:xfrm>
              <a:off x="14682080" y="24086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4" name="object 15314"/>
            <p:cNvSpPr/>
            <p:nvPr/>
          </p:nvSpPr>
          <p:spPr>
            <a:xfrm>
              <a:off x="14682080" y="217599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0"/>
                  </a:moveTo>
                  <a:lnTo>
                    <a:pt x="0" y="742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5" name="object 15315"/>
            <p:cNvSpPr/>
            <p:nvPr/>
          </p:nvSpPr>
          <p:spPr>
            <a:xfrm>
              <a:off x="14716740" y="24086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6" name="object 15316"/>
            <p:cNvSpPr/>
            <p:nvPr/>
          </p:nvSpPr>
          <p:spPr>
            <a:xfrm>
              <a:off x="14716740" y="2175995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4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7" name="object 15317"/>
            <p:cNvSpPr/>
            <p:nvPr/>
          </p:nvSpPr>
          <p:spPr>
            <a:xfrm>
              <a:off x="14682080" y="234927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8" name="object 15318"/>
            <p:cNvSpPr/>
            <p:nvPr/>
          </p:nvSpPr>
          <p:spPr>
            <a:xfrm>
              <a:off x="14682080" y="2329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9" name="object 15319"/>
            <p:cNvSpPr/>
            <p:nvPr/>
          </p:nvSpPr>
          <p:spPr>
            <a:xfrm>
              <a:off x="14682080" y="22502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0" name="object 15320"/>
            <p:cNvSpPr/>
            <p:nvPr/>
          </p:nvSpPr>
          <p:spPr>
            <a:xfrm>
              <a:off x="14716740" y="234927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1" name="object 15321"/>
            <p:cNvSpPr/>
            <p:nvPr/>
          </p:nvSpPr>
          <p:spPr>
            <a:xfrm>
              <a:off x="14716740" y="2329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2" name="object 15322"/>
            <p:cNvSpPr/>
            <p:nvPr/>
          </p:nvSpPr>
          <p:spPr>
            <a:xfrm>
              <a:off x="14716740" y="225025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3" name="object 15323"/>
            <p:cNvSpPr/>
            <p:nvPr/>
          </p:nvSpPr>
          <p:spPr>
            <a:xfrm>
              <a:off x="14682080" y="24086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4" name="object 15324"/>
            <p:cNvSpPr/>
            <p:nvPr/>
          </p:nvSpPr>
          <p:spPr>
            <a:xfrm>
              <a:off x="14687034" y="240869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5" name="object 15325"/>
            <p:cNvSpPr/>
            <p:nvPr/>
          </p:nvSpPr>
          <p:spPr>
            <a:xfrm>
              <a:off x="14682080" y="22502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6" name="object 15326"/>
            <p:cNvSpPr/>
            <p:nvPr/>
          </p:nvSpPr>
          <p:spPr>
            <a:xfrm>
              <a:off x="14687034" y="225025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7" name="object 15327"/>
            <p:cNvSpPr/>
            <p:nvPr/>
          </p:nvSpPr>
          <p:spPr>
            <a:xfrm>
              <a:off x="14653166" y="2007656"/>
              <a:ext cx="29209" cy="24765"/>
            </a:xfrm>
            <a:custGeom>
              <a:avLst/>
              <a:gdLst/>
              <a:ahLst/>
              <a:cxnLst/>
              <a:rect l="l" t="t" r="r" b="b"/>
              <a:pathLst>
                <a:path w="29209" h="24764">
                  <a:moveTo>
                    <a:pt x="28910" y="0"/>
                  </a:moveTo>
                  <a:lnTo>
                    <a:pt x="0" y="0"/>
                  </a:lnTo>
                  <a:lnTo>
                    <a:pt x="0" y="24753"/>
                  </a:lnTo>
                  <a:lnTo>
                    <a:pt x="28910" y="24753"/>
                  </a:lnTo>
                  <a:lnTo>
                    <a:pt x="2891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8" name="object 15328"/>
            <p:cNvSpPr/>
            <p:nvPr/>
          </p:nvSpPr>
          <p:spPr>
            <a:xfrm>
              <a:off x="14653170" y="2032416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9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9" name="object 15329"/>
            <p:cNvSpPr/>
            <p:nvPr/>
          </p:nvSpPr>
          <p:spPr>
            <a:xfrm>
              <a:off x="14682080" y="200766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0" name="object 15330"/>
            <p:cNvSpPr/>
            <p:nvPr/>
          </p:nvSpPr>
          <p:spPr>
            <a:xfrm>
              <a:off x="14653170" y="2007659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1" name="object 15331"/>
            <p:cNvSpPr/>
            <p:nvPr/>
          </p:nvSpPr>
          <p:spPr>
            <a:xfrm>
              <a:off x="14653170" y="200765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2" name="object 15332"/>
            <p:cNvSpPr/>
            <p:nvPr/>
          </p:nvSpPr>
          <p:spPr>
            <a:xfrm>
              <a:off x="16336382" y="2202529"/>
              <a:ext cx="1905" cy="41910"/>
            </a:xfrm>
            <a:custGeom>
              <a:avLst/>
              <a:gdLst/>
              <a:ahLst/>
              <a:cxnLst/>
              <a:rect l="l" t="t" r="r" b="b"/>
              <a:pathLst>
                <a:path w="1905" h="41910">
                  <a:moveTo>
                    <a:pt x="1780" y="0"/>
                  </a:moveTo>
                  <a:lnTo>
                    <a:pt x="0" y="0"/>
                  </a:lnTo>
                  <a:lnTo>
                    <a:pt x="0" y="41286"/>
                  </a:lnTo>
                  <a:lnTo>
                    <a:pt x="1780" y="4128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3" name="object 15333"/>
            <p:cNvSpPr/>
            <p:nvPr/>
          </p:nvSpPr>
          <p:spPr>
            <a:xfrm>
              <a:off x="16336385" y="2202529"/>
              <a:ext cx="1905" cy="41910"/>
            </a:xfrm>
            <a:custGeom>
              <a:avLst/>
              <a:gdLst/>
              <a:ahLst/>
              <a:cxnLst/>
              <a:rect l="l" t="t" r="r" b="b"/>
              <a:pathLst>
                <a:path w="1905" h="41910">
                  <a:moveTo>
                    <a:pt x="1780" y="41286"/>
                  </a:moveTo>
                  <a:lnTo>
                    <a:pt x="0" y="41286"/>
                  </a:lnTo>
                </a:path>
                <a:path w="1905" h="41910">
                  <a:moveTo>
                    <a:pt x="1780" y="41286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4" name="object 15334"/>
            <p:cNvSpPr/>
            <p:nvPr/>
          </p:nvSpPr>
          <p:spPr>
            <a:xfrm>
              <a:off x="16336385" y="22025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5" name="object 15335"/>
            <p:cNvSpPr/>
            <p:nvPr/>
          </p:nvSpPr>
          <p:spPr>
            <a:xfrm>
              <a:off x="16336383" y="220252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5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6" name="object 15336"/>
            <p:cNvSpPr/>
            <p:nvPr/>
          </p:nvSpPr>
          <p:spPr>
            <a:xfrm>
              <a:off x="16336379" y="2577039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778" y="0"/>
                  </a:moveTo>
                  <a:lnTo>
                    <a:pt x="0" y="0"/>
                  </a:lnTo>
                  <a:lnTo>
                    <a:pt x="0" y="495"/>
                  </a:lnTo>
                  <a:lnTo>
                    <a:pt x="0" y="13068"/>
                  </a:lnTo>
                  <a:lnTo>
                    <a:pt x="1778" y="13068"/>
                  </a:lnTo>
                  <a:lnTo>
                    <a:pt x="1778" y="495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7" name="object 15337"/>
            <p:cNvSpPr/>
            <p:nvPr/>
          </p:nvSpPr>
          <p:spPr>
            <a:xfrm>
              <a:off x="16336383" y="25770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8" name="object 15338"/>
            <p:cNvSpPr/>
            <p:nvPr/>
          </p:nvSpPr>
          <p:spPr>
            <a:xfrm>
              <a:off x="16336383" y="25775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9" name="object 15339"/>
            <p:cNvSpPr/>
            <p:nvPr/>
          </p:nvSpPr>
          <p:spPr>
            <a:xfrm>
              <a:off x="16338165" y="25770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0" name="object 15340"/>
            <p:cNvSpPr/>
            <p:nvPr/>
          </p:nvSpPr>
          <p:spPr>
            <a:xfrm>
              <a:off x="16336385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1" name="object 15341"/>
            <p:cNvSpPr/>
            <p:nvPr/>
          </p:nvSpPr>
          <p:spPr>
            <a:xfrm>
              <a:off x="16336385" y="25775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2" name="object 15342"/>
            <p:cNvSpPr/>
            <p:nvPr/>
          </p:nvSpPr>
          <p:spPr>
            <a:xfrm>
              <a:off x="16336383" y="2577523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575"/>
                  </a:lnTo>
                </a:path>
                <a:path w="1905" h="12700">
                  <a:moveTo>
                    <a:pt x="1782" y="8"/>
                  </a:moveTo>
                  <a:lnTo>
                    <a:pt x="1782" y="12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3" name="object 15343"/>
            <p:cNvSpPr/>
            <p:nvPr/>
          </p:nvSpPr>
          <p:spPr>
            <a:xfrm>
              <a:off x="16338165" y="2578516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10">
                  <a:moveTo>
                    <a:pt x="0" y="28711"/>
                  </a:moveTo>
                  <a:lnTo>
                    <a:pt x="7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4" name="object 15344"/>
            <p:cNvSpPr/>
            <p:nvPr/>
          </p:nvSpPr>
          <p:spPr>
            <a:xfrm>
              <a:off x="16338165" y="257752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2596" y="0"/>
                  </a:lnTo>
                  <a:lnTo>
                    <a:pt x="5193" y="324"/>
                  </a:lnTo>
                  <a:lnTo>
                    <a:pt x="7696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5" name="object 15345"/>
            <p:cNvSpPr/>
            <p:nvPr/>
          </p:nvSpPr>
          <p:spPr>
            <a:xfrm>
              <a:off x="16336383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6" name="object 15346"/>
            <p:cNvSpPr/>
            <p:nvPr/>
          </p:nvSpPr>
          <p:spPr>
            <a:xfrm>
              <a:off x="16336385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7" name="object 15347"/>
            <p:cNvSpPr/>
            <p:nvPr/>
          </p:nvSpPr>
          <p:spPr>
            <a:xfrm>
              <a:off x="16336385" y="2243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8" name="object 15348"/>
            <p:cNvSpPr/>
            <p:nvPr/>
          </p:nvSpPr>
          <p:spPr>
            <a:xfrm>
              <a:off x="13010642" y="2926479"/>
              <a:ext cx="1706245" cy="25400"/>
            </a:xfrm>
            <a:custGeom>
              <a:avLst/>
              <a:gdLst/>
              <a:ahLst/>
              <a:cxnLst/>
              <a:rect l="l" t="t" r="r" b="b"/>
              <a:pathLst>
                <a:path w="1706244" h="25400">
                  <a:moveTo>
                    <a:pt x="41592" y="88"/>
                  </a:moveTo>
                  <a:lnTo>
                    <a:pt x="0" y="88"/>
                  </a:lnTo>
                  <a:lnTo>
                    <a:pt x="0" y="24841"/>
                  </a:lnTo>
                  <a:lnTo>
                    <a:pt x="41592" y="24841"/>
                  </a:lnTo>
                  <a:lnTo>
                    <a:pt x="41592" y="88"/>
                  </a:lnTo>
                  <a:close/>
                </a:path>
                <a:path w="1706244" h="25400">
                  <a:moveTo>
                    <a:pt x="697103" y="88"/>
                  </a:moveTo>
                  <a:lnTo>
                    <a:pt x="454507" y="88"/>
                  </a:lnTo>
                  <a:lnTo>
                    <a:pt x="454507" y="22948"/>
                  </a:lnTo>
                  <a:lnTo>
                    <a:pt x="454507" y="24218"/>
                  </a:lnTo>
                  <a:lnTo>
                    <a:pt x="687197" y="24218"/>
                  </a:lnTo>
                  <a:lnTo>
                    <a:pt x="687197" y="22948"/>
                  </a:lnTo>
                  <a:lnTo>
                    <a:pt x="697103" y="22948"/>
                  </a:lnTo>
                  <a:lnTo>
                    <a:pt x="697103" y="88"/>
                  </a:lnTo>
                  <a:close/>
                </a:path>
                <a:path w="1706244" h="25400">
                  <a:moveTo>
                    <a:pt x="1383284" y="0"/>
                  </a:moveTo>
                  <a:lnTo>
                    <a:pt x="786218" y="0"/>
                  </a:lnTo>
                  <a:lnTo>
                    <a:pt x="786218" y="20320"/>
                  </a:lnTo>
                  <a:lnTo>
                    <a:pt x="786218" y="22860"/>
                  </a:lnTo>
                  <a:lnTo>
                    <a:pt x="796124" y="22860"/>
                  </a:lnTo>
                  <a:lnTo>
                    <a:pt x="796124" y="25400"/>
                  </a:lnTo>
                  <a:lnTo>
                    <a:pt x="1103071" y="25400"/>
                  </a:lnTo>
                  <a:lnTo>
                    <a:pt x="1103071" y="22860"/>
                  </a:lnTo>
                  <a:lnTo>
                    <a:pt x="1103071" y="20320"/>
                  </a:lnTo>
                  <a:lnTo>
                    <a:pt x="1383284" y="20320"/>
                  </a:lnTo>
                  <a:lnTo>
                    <a:pt x="1383284" y="0"/>
                  </a:lnTo>
                  <a:close/>
                </a:path>
                <a:path w="1706244" h="25400">
                  <a:moveTo>
                    <a:pt x="1706092" y="88"/>
                  </a:moveTo>
                  <a:lnTo>
                    <a:pt x="1417955" y="88"/>
                  </a:lnTo>
                  <a:lnTo>
                    <a:pt x="1383296" y="88"/>
                  </a:lnTo>
                  <a:lnTo>
                    <a:pt x="1383296" y="24841"/>
                  </a:lnTo>
                  <a:lnTo>
                    <a:pt x="1417955" y="24841"/>
                  </a:lnTo>
                  <a:lnTo>
                    <a:pt x="1706092" y="24841"/>
                  </a:lnTo>
                  <a:lnTo>
                    <a:pt x="1706092" y="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9" name="object 15349"/>
            <p:cNvSpPr/>
            <p:nvPr/>
          </p:nvSpPr>
          <p:spPr>
            <a:xfrm>
              <a:off x="14113722" y="29463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0" name="object 15350"/>
            <p:cNvSpPr/>
            <p:nvPr/>
          </p:nvSpPr>
          <p:spPr>
            <a:xfrm>
              <a:off x="14113717" y="2946366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69">
                  <a:moveTo>
                    <a:pt x="2802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1" name="object 15351"/>
            <p:cNvSpPr/>
            <p:nvPr/>
          </p:nvSpPr>
          <p:spPr>
            <a:xfrm>
              <a:off x="14393940" y="29463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2" name="object 15352"/>
            <p:cNvSpPr/>
            <p:nvPr/>
          </p:nvSpPr>
          <p:spPr>
            <a:xfrm>
              <a:off x="13796864" y="292656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3" name="object 15353"/>
            <p:cNvSpPr/>
            <p:nvPr/>
          </p:nvSpPr>
          <p:spPr>
            <a:xfrm>
              <a:off x="13796864" y="2949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4" name="object 15354"/>
            <p:cNvSpPr/>
            <p:nvPr/>
          </p:nvSpPr>
          <p:spPr>
            <a:xfrm>
              <a:off x="13806767" y="2949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5" name="object 15355"/>
            <p:cNvSpPr/>
            <p:nvPr/>
          </p:nvSpPr>
          <p:spPr>
            <a:xfrm>
              <a:off x="13707746" y="292656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6" name="object 15356"/>
            <p:cNvSpPr/>
            <p:nvPr/>
          </p:nvSpPr>
          <p:spPr>
            <a:xfrm>
              <a:off x="13697840" y="2949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7" name="object 15357"/>
            <p:cNvSpPr/>
            <p:nvPr/>
          </p:nvSpPr>
          <p:spPr>
            <a:xfrm>
              <a:off x="13697846" y="2949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8" name="object 15358"/>
            <p:cNvSpPr/>
            <p:nvPr/>
          </p:nvSpPr>
          <p:spPr>
            <a:xfrm>
              <a:off x="13052246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9" name="object 15359"/>
            <p:cNvSpPr/>
            <p:nvPr/>
          </p:nvSpPr>
          <p:spPr>
            <a:xfrm>
              <a:off x="13465154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0" name="object 15360"/>
            <p:cNvSpPr/>
            <p:nvPr/>
          </p:nvSpPr>
          <p:spPr>
            <a:xfrm>
              <a:off x="13010655" y="295131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5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1" name="object 15361"/>
            <p:cNvSpPr/>
            <p:nvPr/>
          </p:nvSpPr>
          <p:spPr>
            <a:xfrm>
              <a:off x="13465154" y="2951317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0" y="0"/>
                  </a:moveTo>
                  <a:lnTo>
                    <a:pt x="2326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2" name="object 15362"/>
            <p:cNvSpPr/>
            <p:nvPr/>
          </p:nvSpPr>
          <p:spPr>
            <a:xfrm>
              <a:off x="13806767" y="2951317"/>
              <a:ext cx="307340" cy="0"/>
            </a:xfrm>
            <a:custGeom>
              <a:avLst/>
              <a:gdLst/>
              <a:ahLst/>
              <a:cxnLst/>
              <a:rect l="l" t="t" r="r" b="b"/>
              <a:pathLst>
                <a:path w="307340">
                  <a:moveTo>
                    <a:pt x="0" y="0"/>
                  </a:moveTo>
                  <a:lnTo>
                    <a:pt x="3069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3" name="object 15363"/>
            <p:cNvSpPr/>
            <p:nvPr/>
          </p:nvSpPr>
          <p:spPr>
            <a:xfrm>
              <a:off x="14393940" y="2951317"/>
              <a:ext cx="323215" cy="0"/>
            </a:xfrm>
            <a:custGeom>
              <a:avLst/>
              <a:gdLst/>
              <a:ahLst/>
              <a:cxnLst/>
              <a:rect l="l" t="t" r="r" b="b"/>
              <a:pathLst>
                <a:path w="323215">
                  <a:moveTo>
                    <a:pt x="0" y="0"/>
                  </a:moveTo>
                  <a:lnTo>
                    <a:pt x="3227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4" name="object 15364"/>
            <p:cNvSpPr/>
            <p:nvPr/>
          </p:nvSpPr>
          <p:spPr>
            <a:xfrm>
              <a:off x="14716740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5" name="object 15365"/>
            <p:cNvSpPr/>
            <p:nvPr/>
          </p:nvSpPr>
          <p:spPr>
            <a:xfrm>
              <a:off x="14428602" y="2926560"/>
              <a:ext cx="288290" cy="0"/>
            </a:xfrm>
            <a:custGeom>
              <a:avLst/>
              <a:gdLst/>
              <a:ahLst/>
              <a:cxnLst/>
              <a:rect l="l" t="t" r="r" b="b"/>
              <a:pathLst>
                <a:path w="288290">
                  <a:moveTo>
                    <a:pt x="288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6" name="object 15366"/>
            <p:cNvSpPr/>
            <p:nvPr/>
          </p:nvSpPr>
          <p:spPr>
            <a:xfrm>
              <a:off x="13821611" y="2926560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69">
                  <a:moveTo>
                    <a:pt x="57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7" name="object 15367"/>
            <p:cNvSpPr/>
            <p:nvPr/>
          </p:nvSpPr>
          <p:spPr>
            <a:xfrm>
              <a:off x="13489909" y="2926560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7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8" name="object 15368"/>
            <p:cNvSpPr/>
            <p:nvPr/>
          </p:nvSpPr>
          <p:spPr>
            <a:xfrm>
              <a:off x="13032446" y="29265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9" name="object 15369"/>
            <p:cNvSpPr/>
            <p:nvPr/>
          </p:nvSpPr>
          <p:spPr>
            <a:xfrm>
              <a:off x="13010655" y="292656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7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0" name="object 15370"/>
            <p:cNvSpPr/>
            <p:nvPr/>
          </p:nvSpPr>
          <p:spPr>
            <a:xfrm>
              <a:off x="13707746" y="2926560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1" name="object 15371"/>
            <p:cNvSpPr/>
            <p:nvPr/>
          </p:nvSpPr>
          <p:spPr>
            <a:xfrm>
              <a:off x="13697846" y="2951317"/>
              <a:ext cx="109220" cy="0"/>
            </a:xfrm>
            <a:custGeom>
              <a:avLst/>
              <a:gdLst/>
              <a:ahLst/>
              <a:cxnLst/>
              <a:rect l="l" t="t" r="r" b="b"/>
              <a:pathLst>
                <a:path w="109219">
                  <a:moveTo>
                    <a:pt x="0" y="0"/>
                  </a:moveTo>
                  <a:lnTo>
                    <a:pt x="1089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2" name="object 15372"/>
            <p:cNvSpPr/>
            <p:nvPr/>
          </p:nvSpPr>
          <p:spPr>
            <a:xfrm>
              <a:off x="13697846" y="2949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3" name="object 15373"/>
            <p:cNvSpPr/>
            <p:nvPr/>
          </p:nvSpPr>
          <p:spPr>
            <a:xfrm>
              <a:off x="13697840" y="2949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05" y="0"/>
                  </a:moveTo>
                  <a:lnTo>
                    <a:pt x="0" y="0"/>
                  </a:lnTo>
                </a:path>
                <a:path w="10159">
                  <a:moveTo>
                    <a:pt x="99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4" name="object 15374"/>
            <p:cNvSpPr/>
            <p:nvPr/>
          </p:nvSpPr>
          <p:spPr>
            <a:xfrm>
              <a:off x="13707746" y="292656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5" name="object 15375"/>
            <p:cNvSpPr/>
            <p:nvPr/>
          </p:nvSpPr>
          <p:spPr>
            <a:xfrm>
              <a:off x="13806767" y="2949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78"/>
                  </a:lnTo>
                </a:path>
                <a:path h="2539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6" name="object 15376"/>
            <p:cNvSpPr/>
            <p:nvPr/>
          </p:nvSpPr>
          <p:spPr>
            <a:xfrm>
              <a:off x="13796864" y="29493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905" y="0"/>
                  </a:lnTo>
                </a:path>
                <a:path w="10159">
                  <a:moveTo>
                    <a:pt x="0" y="0"/>
                  </a:moveTo>
                  <a:lnTo>
                    <a:pt x="9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7" name="object 15377"/>
            <p:cNvSpPr/>
            <p:nvPr/>
          </p:nvSpPr>
          <p:spPr>
            <a:xfrm>
              <a:off x="13796864" y="2926560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8" name="object 15378"/>
            <p:cNvSpPr/>
            <p:nvPr/>
          </p:nvSpPr>
          <p:spPr>
            <a:xfrm>
              <a:off x="13405732" y="29513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9" name="object 15379"/>
            <p:cNvSpPr/>
            <p:nvPr/>
          </p:nvSpPr>
          <p:spPr>
            <a:xfrm>
              <a:off x="13385937" y="2951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0" name="object 15380"/>
            <p:cNvSpPr/>
            <p:nvPr/>
          </p:nvSpPr>
          <p:spPr>
            <a:xfrm>
              <a:off x="13306711" y="29513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1" name="object 15381"/>
            <p:cNvSpPr/>
            <p:nvPr/>
          </p:nvSpPr>
          <p:spPr>
            <a:xfrm>
              <a:off x="13286916" y="2951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2" name="object 15382"/>
            <p:cNvSpPr/>
            <p:nvPr/>
          </p:nvSpPr>
          <p:spPr>
            <a:xfrm>
              <a:off x="13207701" y="29513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3" name="object 15383"/>
            <p:cNvSpPr/>
            <p:nvPr/>
          </p:nvSpPr>
          <p:spPr>
            <a:xfrm>
              <a:off x="13187904" y="2951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4" name="object 15384"/>
            <p:cNvSpPr/>
            <p:nvPr/>
          </p:nvSpPr>
          <p:spPr>
            <a:xfrm>
              <a:off x="13111655" y="295131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64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5" name="object 15385"/>
            <p:cNvSpPr/>
            <p:nvPr/>
          </p:nvSpPr>
          <p:spPr>
            <a:xfrm>
              <a:off x="13052241" y="295131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6" name="object 15386"/>
            <p:cNvSpPr/>
            <p:nvPr/>
          </p:nvSpPr>
          <p:spPr>
            <a:xfrm>
              <a:off x="13405732" y="292656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7" name="object 15387"/>
            <p:cNvSpPr/>
            <p:nvPr/>
          </p:nvSpPr>
          <p:spPr>
            <a:xfrm>
              <a:off x="13385937" y="2926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8" name="object 15388"/>
            <p:cNvSpPr/>
            <p:nvPr/>
          </p:nvSpPr>
          <p:spPr>
            <a:xfrm>
              <a:off x="13306711" y="292656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9" name="object 15389"/>
            <p:cNvSpPr/>
            <p:nvPr/>
          </p:nvSpPr>
          <p:spPr>
            <a:xfrm>
              <a:off x="13286916" y="2926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0" name="object 15390"/>
            <p:cNvSpPr/>
            <p:nvPr/>
          </p:nvSpPr>
          <p:spPr>
            <a:xfrm>
              <a:off x="13207701" y="292656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1" name="object 15391"/>
            <p:cNvSpPr/>
            <p:nvPr/>
          </p:nvSpPr>
          <p:spPr>
            <a:xfrm>
              <a:off x="13187904" y="2926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2" name="object 15392"/>
            <p:cNvSpPr/>
            <p:nvPr/>
          </p:nvSpPr>
          <p:spPr>
            <a:xfrm>
              <a:off x="13111655" y="292656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64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3" name="object 15393"/>
            <p:cNvSpPr/>
            <p:nvPr/>
          </p:nvSpPr>
          <p:spPr>
            <a:xfrm>
              <a:off x="13052241" y="292656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4" name="object 15394"/>
            <p:cNvSpPr/>
            <p:nvPr/>
          </p:nvSpPr>
          <p:spPr>
            <a:xfrm>
              <a:off x="13465154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5" name="object 15395"/>
            <p:cNvSpPr/>
            <p:nvPr/>
          </p:nvSpPr>
          <p:spPr>
            <a:xfrm>
              <a:off x="13052246" y="292656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6" name="object 15396"/>
            <p:cNvSpPr/>
            <p:nvPr/>
          </p:nvSpPr>
          <p:spPr>
            <a:xfrm>
              <a:off x="13465150" y="2621590"/>
              <a:ext cx="24765" cy="305435"/>
            </a:xfrm>
            <a:custGeom>
              <a:avLst/>
              <a:gdLst/>
              <a:ahLst/>
              <a:cxnLst/>
              <a:rect l="l" t="t" r="r" b="b"/>
              <a:pathLst>
                <a:path w="24765" h="305435">
                  <a:moveTo>
                    <a:pt x="24739" y="271818"/>
                  </a:moveTo>
                  <a:lnTo>
                    <a:pt x="0" y="271818"/>
                  </a:lnTo>
                  <a:lnTo>
                    <a:pt x="0" y="275450"/>
                  </a:lnTo>
                  <a:lnTo>
                    <a:pt x="24739" y="275450"/>
                  </a:lnTo>
                  <a:lnTo>
                    <a:pt x="24739" y="271818"/>
                  </a:lnTo>
                  <a:close/>
                </a:path>
                <a:path w="24765" h="305435">
                  <a:moveTo>
                    <a:pt x="24752" y="292595"/>
                  </a:moveTo>
                  <a:lnTo>
                    <a:pt x="0" y="292595"/>
                  </a:lnTo>
                  <a:lnTo>
                    <a:pt x="0" y="304977"/>
                  </a:lnTo>
                  <a:lnTo>
                    <a:pt x="24752" y="304977"/>
                  </a:lnTo>
                  <a:lnTo>
                    <a:pt x="24752" y="292595"/>
                  </a:lnTo>
                  <a:close/>
                </a:path>
                <a:path w="24765" h="305435">
                  <a:moveTo>
                    <a:pt x="24752" y="251498"/>
                  </a:moveTo>
                  <a:lnTo>
                    <a:pt x="0" y="251498"/>
                  </a:lnTo>
                  <a:lnTo>
                    <a:pt x="0" y="265861"/>
                  </a:lnTo>
                  <a:lnTo>
                    <a:pt x="24752" y="265861"/>
                  </a:lnTo>
                  <a:lnTo>
                    <a:pt x="24752" y="251498"/>
                  </a:lnTo>
                  <a:close/>
                </a:path>
                <a:path w="24765" h="305435">
                  <a:moveTo>
                    <a:pt x="24752" y="44564"/>
                  </a:moveTo>
                  <a:lnTo>
                    <a:pt x="0" y="44564"/>
                  </a:lnTo>
                  <a:lnTo>
                    <a:pt x="0" y="240626"/>
                  </a:lnTo>
                  <a:lnTo>
                    <a:pt x="24752" y="240626"/>
                  </a:lnTo>
                  <a:lnTo>
                    <a:pt x="24752" y="44564"/>
                  </a:lnTo>
                  <a:close/>
                </a:path>
                <a:path w="24765" h="305435">
                  <a:moveTo>
                    <a:pt x="24752" y="0"/>
                  </a:moveTo>
                  <a:lnTo>
                    <a:pt x="0" y="34658"/>
                  </a:lnTo>
                  <a:lnTo>
                    <a:pt x="24752" y="34658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7" name="object 15397"/>
            <p:cNvSpPr/>
            <p:nvPr/>
          </p:nvSpPr>
          <p:spPr>
            <a:xfrm>
              <a:off x="13489904" y="291418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8" name="object 15398"/>
            <p:cNvSpPr/>
            <p:nvPr/>
          </p:nvSpPr>
          <p:spPr>
            <a:xfrm>
              <a:off x="13489904" y="28933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9" name="object 15399"/>
            <p:cNvSpPr/>
            <p:nvPr/>
          </p:nvSpPr>
          <p:spPr>
            <a:xfrm>
              <a:off x="13489904" y="287309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43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0" name="object 15400"/>
            <p:cNvSpPr/>
            <p:nvPr/>
          </p:nvSpPr>
          <p:spPr>
            <a:xfrm>
              <a:off x="13489904" y="2666140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60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1" name="object 15401"/>
            <p:cNvSpPr/>
            <p:nvPr/>
          </p:nvSpPr>
          <p:spPr>
            <a:xfrm>
              <a:off x="13489904" y="26215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2" name="object 15402"/>
            <p:cNvSpPr/>
            <p:nvPr/>
          </p:nvSpPr>
          <p:spPr>
            <a:xfrm>
              <a:off x="13465154" y="2666143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60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3" name="object 15403"/>
            <p:cNvSpPr/>
            <p:nvPr/>
          </p:nvSpPr>
          <p:spPr>
            <a:xfrm>
              <a:off x="13465154" y="28730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4" name="object 15404"/>
            <p:cNvSpPr/>
            <p:nvPr/>
          </p:nvSpPr>
          <p:spPr>
            <a:xfrm>
              <a:off x="13465154" y="28933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5" name="object 15405"/>
            <p:cNvSpPr/>
            <p:nvPr/>
          </p:nvSpPr>
          <p:spPr>
            <a:xfrm>
              <a:off x="13465154" y="291418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6" name="object 15406"/>
            <p:cNvSpPr/>
            <p:nvPr/>
          </p:nvSpPr>
          <p:spPr>
            <a:xfrm>
              <a:off x="13465150" y="2862185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753" y="0"/>
                  </a:moveTo>
                  <a:lnTo>
                    <a:pt x="0" y="0"/>
                  </a:lnTo>
                  <a:lnTo>
                    <a:pt x="0" y="10900"/>
                  </a:lnTo>
                  <a:lnTo>
                    <a:pt x="24753" y="10900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7" name="object 15407"/>
            <p:cNvSpPr/>
            <p:nvPr/>
          </p:nvSpPr>
          <p:spPr>
            <a:xfrm>
              <a:off x="13489904" y="286219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8" name="object 15408"/>
            <p:cNvSpPr/>
            <p:nvPr/>
          </p:nvSpPr>
          <p:spPr>
            <a:xfrm>
              <a:off x="13465154" y="286219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9" name="object 15409"/>
            <p:cNvSpPr/>
            <p:nvPr/>
          </p:nvSpPr>
          <p:spPr>
            <a:xfrm>
              <a:off x="13465150" y="2897032"/>
              <a:ext cx="24765" cy="11430"/>
            </a:xfrm>
            <a:custGeom>
              <a:avLst/>
              <a:gdLst/>
              <a:ahLst/>
              <a:cxnLst/>
              <a:rect l="l" t="t" r="r" b="b"/>
              <a:pathLst>
                <a:path w="24765" h="11430">
                  <a:moveTo>
                    <a:pt x="24753" y="0"/>
                  </a:moveTo>
                  <a:lnTo>
                    <a:pt x="0" y="0"/>
                  </a:lnTo>
                  <a:lnTo>
                    <a:pt x="0" y="10889"/>
                  </a:lnTo>
                  <a:lnTo>
                    <a:pt x="24753" y="10889"/>
                  </a:lnTo>
                  <a:lnTo>
                    <a:pt x="247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0" name="object 15410"/>
            <p:cNvSpPr/>
            <p:nvPr/>
          </p:nvSpPr>
          <p:spPr>
            <a:xfrm>
              <a:off x="13489904" y="289703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1" name="object 15411"/>
            <p:cNvSpPr/>
            <p:nvPr/>
          </p:nvSpPr>
          <p:spPr>
            <a:xfrm>
              <a:off x="13465154" y="289703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2" name="object 15412"/>
            <p:cNvSpPr/>
            <p:nvPr/>
          </p:nvSpPr>
          <p:spPr>
            <a:xfrm>
              <a:off x="13465150" y="2887451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5" h="6350">
                  <a:moveTo>
                    <a:pt x="24742" y="0"/>
                  </a:moveTo>
                  <a:lnTo>
                    <a:pt x="0" y="0"/>
                  </a:lnTo>
                  <a:lnTo>
                    <a:pt x="0" y="5947"/>
                  </a:lnTo>
                  <a:lnTo>
                    <a:pt x="24742" y="5947"/>
                  </a:lnTo>
                  <a:lnTo>
                    <a:pt x="247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3" name="object 15413"/>
            <p:cNvSpPr/>
            <p:nvPr/>
          </p:nvSpPr>
          <p:spPr>
            <a:xfrm>
              <a:off x="13489904" y="288745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4" name="object 15414"/>
            <p:cNvSpPr/>
            <p:nvPr/>
          </p:nvSpPr>
          <p:spPr>
            <a:xfrm>
              <a:off x="13465154" y="288744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5" name="object 15415"/>
            <p:cNvSpPr/>
            <p:nvPr/>
          </p:nvSpPr>
          <p:spPr>
            <a:xfrm>
              <a:off x="13465150" y="2910215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5" h="4444">
                  <a:moveTo>
                    <a:pt x="24742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24742" y="3968"/>
                  </a:lnTo>
                  <a:lnTo>
                    <a:pt x="247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6" name="object 15416"/>
            <p:cNvSpPr/>
            <p:nvPr/>
          </p:nvSpPr>
          <p:spPr>
            <a:xfrm>
              <a:off x="13489904" y="291021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7" name="object 15417"/>
            <p:cNvSpPr/>
            <p:nvPr/>
          </p:nvSpPr>
          <p:spPr>
            <a:xfrm>
              <a:off x="13465154" y="29102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8" name="object 15418"/>
            <p:cNvSpPr/>
            <p:nvPr/>
          </p:nvSpPr>
          <p:spPr>
            <a:xfrm>
              <a:off x="13465150" y="2901806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742" y="0"/>
                  </a:moveTo>
                  <a:lnTo>
                    <a:pt x="0" y="0"/>
                  </a:lnTo>
                  <a:lnTo>
                    <a:pt x="0" y="9905"/>
                  </a:lnTo>
                  <a:lnTo>
                    <a:pt x="24742" y="9905"/>
                  </a:lnTo>
                  <a:lnTo>
                    <a:pt x="247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9" name="object 15419"/>
            <p:cNvSpPr/>
            <p:nvPr/>
          </p:nvSpPr>
          <p:spPr>
            <a:xfrm>
              <a:off x="13489904" y="290180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0" name="object 15420"/>
            <p:cNvSpPr/>
            <p:nvPr/>
          </p:nvSpPr>
          <p:spPr>
            <a:xfrm>
              <a:off x="13465154" y="290180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1" name="object 15421"/>
            <p:cNvSpPr/>
            <p:nvPr/>
          </p:nvSpPr>
          <p:spPr>
            <a:xfrm>
              <a:off x="13465150" y="2656243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742" y="0"/>
                  </a:moveTo>
                  <a:lnTo>
                    <a:pt x="0" y="0"/>
                  </a:lnTo>
                  <a:lnTo>
                    <a:pt x="0" y="9894"/>
                  </a:lnTo>
                  <a:lnTo>
                    <a:pt x="24742" y="9894"/>
                  </a:lnTo>
                  <a:lnTo>
                    <a:pt x="247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2" name="object 15422"/>
            <p:cNvSpPr/>
            <p:nvPr/>
          </p:nvSpPr>
          <p:spPr>
            <a:xfrm>
              <a:off x="13489904" y="265623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3" name="object 15423"/>
            <p:cNvSpPr/>
            <p:nvPr/>
          </p:nvSpPr>
          <p:spPr>
            <a:xfrm>
              <a:off x="13465154" y="26562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4" name="object 15424"/>
            <p:cNvSpPr/>
            <p:nvPr/>
          </p:nvSpPr>
          <p:spPr>
            <a:xfrm>
              <a:off x="13010642" y="2957251"/>
              <a:ext cx="1712595" cy="1905"/>
            </a:xfrm>
            <a:custGeom>
              <a:avLst/>
              <a:gdLst/>
              <a:ahLst/>
              <a:cxnLst/>
              <a:rect l="l" t="t" r="r" b="b"/>
              <a:pathLst>
                <a:path w="1712594" h="1905">
                  <a:moveTo>
                    <a:pt x="51498" y="12"/>
                  </a:moveTo>
                  <a:lnTo>
                    <a:pt x="1790" y="12"/>
                  </a:lnTo>
                  <a:lnTo>
                    <a:pt x="0" y="1790"/>
                  </a:lnTo>
                  <a:lnTo>
                    <a:pt x="51498" y="1790"/>
                  </a:lnTo>
                  <a:lnTo>
                    <a:pt x="51498" y="12"/>
                  </a:lnTo>
                  <a:close/>
                </a:path>
                <a:path w="1712594" h="1905">
                  <a:moveTo>
                    <a:pt x="687197" y="0"/>
                  </a:moveTo>
                  <a:lnTo>
                    <a:pt x="444601" y="0"/>
                  </a:lnTo>
                  <a:lnTo>
                    <a:pt x="444601" y="1778"/>
                  </a:lnTo>
                  <a:lnTo>
                    <a:pt x="687197" y="1778"/>
                  </a:lnTo>
                  <a:lnTo>
                    <a:pt x="687197" y="0"/>
                  </a:lnTo>
                  <a:close/>
                </a:path>
                <a:path w="1712594" h="1905">
                  <a:moveTo>
                    <a:pt x="1109014" y="0"/>
                  </a:moveTo>
                  <a:lnTo>
                    <a:pt x="796112" y="0"/>
                  </a:lnTo>
                  <a:lnTo>
                    <a:pt x="796112" y="1778"/>
                  </a:lnTo>
                  <a:lnTo>
                    <a:pt x="1109014" y="1778"/>
                  </a:lnTo>
                  <a:lnTo>
                    <a:pt x="1109014" y="0"/>
                  </a:lnTo>
                  <a:close/>
                </a:path>
                <a:path w="1712594" h="1905">
                  <a:moveTo>
                    <a:pt x="1712518" y="1790"/>
                  </a:moveTo>
                  <a:lnTo>
                    <a:pt x="1710740" y="12"/>
                  </a:lnTo>
                  <a:lnTo>
                    <a:pt x="1377353" y="12"/>
                  </a:lnTo>
                  <a:lnTo>
                    <a:pt x="1377353" y="1790"/>
                  </a:lnTo>
                  <a:lnTo>
                    <a:pt x="1712518" y="179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5" name="object 15425"/>
            <p:cNvSpPr/>
            <p:nvPr/>
          </p:nvSpPr>
          <p:spPr>
            <a:xfrm>
              <a:off x="13806767" y="29572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6" name="object 15426"/>
            <p:cNvSpPr/>
            <p:nvPr/>
          </p:nvSpPr>
          <p:spPr>
            <a:xfrm>
              <a:off x="13697846" y="29572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7" name="object 15427"/>
            <p:cNvSpPr/>
            <p:nvPr/>
          </p:nvSpPr>
          <p:spPr>
            <a:xfrm>
              <a:off x="13062146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8" name="object 15428"/>
            <p:cNvSpPr/>
            <p:nvPr/>
          </p:nvSpPr>
          <p:spPr>
            <a:xfrm>
              <a:off x="13455254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9" name="object 15429"/>
            <p:cNvSpPr/>
            <p:nvPr/>
          </p:nvSpPr>
          <p:spPr>
            <a:xfrm>
              <a:off x="14119665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0" name="object 15430"/>
            <p:cNvSpPr/>
            <p:nvPr/>
          </p:nvSpPr>
          <p:spPr>
            <a:xfrm>
              <a:off x="14388005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1" name="object 15431"/>
            <p:cNvSpPr/>
            <p:nvPr/>
          </p:nvSpPr>
          <p:spPr>
            <a:xfrm>
              <a:off x="14389782" y="295725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>
                  <a:moveTo>
                    <a:pt x="33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2" name="object 15432"/>
            <p:cNvSpPr/>
            <p:nvPr/>
          </p:nvSpPr>
          <p:spPr>
            <a:xfrm>
              <a:off x="13806764" y="2957256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3111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3" name="object 15433"/>
            <p:cNvSpPr/>
            <p:nvPr/>
          </p:nvSpPr>
          <p:spPr>
            <a:xfrm>
              <a:off x="13457026" y="2957256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08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4" name="object 15434"/>
            <p:cNvSpPr/>
            <p:nvPr/>
          </p:nvSpPr>
          <p:spPr>
            <a:xfrm>
              <a:off x="13012438" y="295725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479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5" name="object 15435"/>
            <p:cNvSpPr/>
            <p:nvPr/>
          </p:nvSpPr>
          <p:spPr>
            <a:xfrm>
              <a:off x="13010655" y="295903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>
                  <a:moveTo>
                    <a:pt x="0" y="0"/>
                  </a:moveTo>
                  <a:lnTo>
                    <a:pt x="514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6" name="object 15436"/>
            <p:cNvSpPr/>
            <p:nvPr/>
          </p:nvSpPr>
          <p:spPr>
            <a:xfrm>
              <a:off x="13455254" y="2959039"/>
              <a:ext cx="243204" cy="0"/>
            </a:xfrm>
            <a:custGeom>
              <a:avLst/>
              <a:gdLst/>
              <a:ahLst/>
              <a:cxnLst/>
              <a:rect l="l" t="t" r="r" b="b"/>
              <a:pathLst>
                <a:path w="243205">
                  <a:moveTo>
                    <a:pt x="0" y="0"/>
                  </a:moveTo>
                  <a:lnTo>
                    <a:pt x="2425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7" name="object 15437"/>
            <p:cNvSpPr/>
            <p:nvPr/>
          </p:nvSpPr>
          <p:spPr>
            <a:xfrm>
              <a:off x="13806767" y="2959039"/>
              <a:ext cx="313055" cy="0"/>
            </a:xfrm>
            <a:custGeom>
              <a:avLst/>
              <a:gdLst/>
              <a:ahLst/>
              <a:cxnLst/>
              <a:rect l="l" t="t" r="r" b="b"/>
              <a:pathLst>
                <a:path w="313055">
                  <a:moveTo>
                    <a:pt x="0" y="0"/>
                  </a:moveTo>
                  <a:lnTo>
                    <a:pt x="3129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8" name="object 15438"/>
            <p:cNvSpPr/>
            <p:nvPr/>
          </p:nvSpPr>
          <p:spPr>
            <a:xfrm>
              <a:off x="14388005" y="2959039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80">
                  <a:moveTo>
                    <a:pt x="0" y="0"/>
                  </a:moveTo>
                  <a:lnTo>
                    <a:pt x="3351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39" name="object 1543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697846" y="2951804"/>
              <a:ext cx="143572" cy="96350"/>
            </a:xfrm>
            <a:prstGeom prst="rect">
              <a:avLst/>
            </a:prstGeom>
          </p:spPr>
        </p:pic>
        <p:sp>
          <p:nvSpPr>
            <p:cNvPr id="15440" name="object 15440"/>
            <p:cNvSpPr/>
            <p:nvPr/>
          </p:nvSpPr>
          <p:spPr>
            <a:xfrm>
              <a:off x="13395832" y="29590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1" name="object 15441"/>
            <p:cNvSpPr/>
            <p:nvPr/>
          </p:nvSpPr>
          <p:spPr>
            <a:xfrm>
              <a:off x="13376034" y="29590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2" name="object 15442"/>
            <p:cNvSpPr/>
            <p:nvPr/>
          </p:nvSpPr>
          <p:spPr>
            <a:xfrm>
              <a:off x="13296811" y="29590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3" name="object 15443"/>
            <p:cNvSpPr/>
            <p:nvPr/>
          </p:nvSpPr>
          <p:spPr>
            <a:xfrm>
              <a:off x="13277014" y="29590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4" name="object 15444"/>
            <p:cNvSpPr/>
            <p:nvPr/>
          </p:nvSpPr>
          <p:spPr>
            <a:xfrm>
              <a:off x="13197800" y="29590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5" name="object 15445"/>
            <p:cNvSpPr/>
            <p:nvPr/>
          </p:nvSpPr>
          <p:spPr>
            <a:xfrm>
              <a:off x="13178003" y="29590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6" name="object 15446"/>
            <p:cNvSpPr/>
            <p:nvPr/>
          </p:nvSpPr>
          <p:spPr>
            <a:xfrm>
              <a:off x="13121553" y="2959039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7" name="object 15447"/>
            <p:cNvSpPr/>
            <p:nvPr/>
          </p:nvSpPr>
          <p:spPr>
            <a:xfrm>
              <a:off x="13062143" y="2959039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8" name="object 15448"/>
            <p:cNvSpPr/>
            <p:nvPr/>
          </p:nvSpPr>
          <p:spPr>
            <a:xfrm>
              <a:off x="13455254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9" name="object 15449"/>
            <p:cNvSpPr/>
            <p:nvPr/>
          </p:nvSpPr>
          <p:spPr>
            <a:xfrm>
              <a:off x="13062146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0" name="object 15450"/>
            <p:cNvSpPr/>
            <p:nvPr/>
          </p:nvSpPr>
          <p:spPr>
            <a:xfrm>
              <a:off x="14388005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1" name="object 15451"/>
            <p:cNvSpPr/>
            <p:nvPr/>
          </p:nvSpPr>
          <p:spPr>
            <a:xfrm>
              <a:off x="14119665" y="2957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2" name="object 15452"/>
            <p:cNvSpPr/>
            <p:nvPr/>
          </p:nvSpPr>
          <p:spPr>
            <a:xfrm>
              <a:off x="13060366" y="295131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780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1780" y="593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3" name="object 15453"/>
            <p:cNvSpPr/>
            <p:nvPr/>
          </p:nvSpPr>
          <p:spPr>
            <a:xfrm>
              <a:off x="13060363" y="29513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4" name="object 15454"/>
            <p:cNvSpPr/>
            <p:nvPr/>
          </p:nvSpPr>
          <p:spPr>
            <a:xfrm>
              <a:off x="13062146" y="29513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5" name="object 15455"/>
            <p:cNvSpPr/>
            <p:nvPr/>
          </p:nvSpPr>
          <p:spPr>
            <a:xfrm>
              <a:off x="13060366" y="29513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6" name="object 15456"/>
            <p:cNvSpPr/>
            <p:nvPr/>
          </p:nvSpPr>
          <p:spPr>
            <a:xfrm>
              <a:off x="13455255" y="295131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769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1769" y="5936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7" name="object 15457"/>
            <p:cNvSpPr/>
            <p:nvPr/>
          </p:nvSpPr>
          <p:spPr>
            <a:xfrm>
              <a:off x="13455254" y="295131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8" name="object 15458"/>
            <p:cNvSpPr/>
            <p:nvPr/>
          </p:nvSpPr>
          <p:spPr>
            <a:xfrm>
              <a:off x="13457028" y="29513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9" name="object 15459"/>
            <p:cNvSpPr/>
            <p:nvPr/>
          </p:nvSpPr>
          <p:spPr>
            <a:xfrm>
              <a:off x="13455258" y="29513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0" name="object 15460"/>
            <p:cNvSpPr/>
            <p:nvPr/>
          </p:nvSpPr>
          <p:spPr>
            <a:xfrm>
              <a:off x="13243433" y="2609208"/>
              <a:ext cx="452120" cy="12700"/>
            </a:xfrm>
            <a:custGeom>
              <a:avLst/>
              <a:gdLst/>
              <a:ahLst/>
              <a:cxnLst/>
              <a:rect l="l" t="t" r="r" b="b"/>
              <a:pathLst>
                <a:path w="452119" h="12700">
                  <a:moveTo>
                    <a:pt x="250431" y="2489"/>
                  </a:moveTo>
                  <a:lnTo>
                    <a:pt x="0" y="2489"/>
                  </a:lnTo>
                  <a:lnTo>
                    <a:pt x="0" y="3962"/>
                  </a:lnTo>
                  <a:lnTo>
                    <a:pt x="250431" y="3962"/>
                  </a:lnTo>
                  <a:lnTo>
                    <a:pt x="250431" y="2489"/>
                  </a:lnTo>
                  <a:close/>
                </a:path>
                <a:path w="452119" h="12700">
                  <a:moveTo>
                    <a:pt x="250431" y="0"/>
                  </a:moveTo>
                  <a:lnTo>
                    <a:pt x="0" y="0"/>
                  </a:lnTo>
                  <a:lnTo>
                    <a:pt x="0" y="1231"/>
                  </a:lnTo>
                  <a:lnTo>
                    <a:pt x="0" y="2476"/>
                  </a:lnTo>
                  <a:lnTo>
                    <a:pt x="250431" y="2476"/>
                  </a:lnTo>
                  <a:lnTo>
                    <a:pt x="250431" y="1244"/>
                  </a:lnTo>
                  <a:lnTo>
                    <a:pt x="250431" y="0"/>
                  </a:lnTo>
                  <a:close/>
                </a:path>
                <a:path w="452119" h="12700">
                  <a:moveTo>
                    <a:pt x="250444" y="3975"/>
                  </a:moveTo>
                  <a:lnTo>
                    <a:pt x="12" y="3975"/>
                  </a:lnTo>
                  <a:lnTo>
                    <a:pt x="12" y="9906"/>
                  </a:lnTo>
                  <a:lnTo>
                    <a:pt x="12" y="11150"/>
                  </a:lnTo>
                  <a:lnTo>
                    <a:pt x="12" y="12395"/>
                  </a:lnTo>
                  <a:lnTo>
                    <a:pt x="250444" y="12395"/>
                  </a:lnTo>
                  <a:lnTo>
                    <a:pt x="250444" y="11150"/>
                  </a:lnTo>
                  <a:lnTo>
                    <a:pt x="250444" y="9906"/>
                  </a:lnTo>
                  <a:lnTo>
                    <a:pt x="250444" y="3975"/>
                  </a:lnTo>
                  <a:close/>
                </a:path>
                <a:path w="452119" h="12700">
                  <a:moveTo>
                    <a:pt x="451929" y="3975"/>
                  </a:moveTo>
                  <a:lnTo>
                    <a:pt x="299923" y="3975"/>
                  </a:lnTo>
                  <a:lnTo>
                    <a:pt x="299923" y="9906"/>
                  </a:lnTo>
                  <a:lnTo>
                    <a:pt x="299923" y="11150"/>
                  </a:lnTo>
                  <a:lnTo>
                    <a:pt x="299923" y="12395"/>
                  </a:lnTo>
                  <a:lnTo>
                    <a:pt x="451929" y="12395"/>
                  </a:lnTo>
                  <a:lnTo>
                    <a:pt x="451929" y="11150"/>
                  </a:lnTo>
                  <a:lnTo>
                    <a:pt x="451929" y="9906"/>
                  </a:lnTo>
                  <a:lnTo>
                    <a:pt x="451929" y="3975"/>
                  </a:lnTo>
                  <a:close/>
                </a:path>
                <a:path w="452119" h="12700">
                  <a:moveTo>
                    <a:pt x="451929" y="2489"/>
                  </a:moveTo>
                  <a:lnTo>
                    <a:pt x="299935" y="2489"/>
                  </a:lnTo>
                  <a:lnTo>
                    <a:pt x="299935" y="3962"/>
                  </a:lnTo>
                  <a:lnTo>
                    <a:pt x="451929" y="3962"/>
                  </a:lnTo>
                  <a:lnTo>
                    <a:pt x="451929" y="2489"/>
                  </a:lnTo>
                  <a:close/>
                </a:path>
                <a:path w="452119" h="12700">
                  <a:moveTo>
                    <a:pt x="451929" y="0"/>
                  </a:moveTo>
                  <a:lnTo>
                    <a:pt x="299935" y="0"/>
                  </a:lnTo>
                  <a:lnTo>
                    <a:pt x="299935" y="1231"/>
                  </a:lnTo>
                  <a:lnTo>
                    <a:pt x="299935" y="2476"/>
                  </a:lnTo>
                  <a:lnTo>
                    <a:pt x="451929" y="2476"/>
                  </a:lnTo>
                  <a:lnTo>
                    <a:pt x="451929" y="1244"/>
                  </a:lnTo>
                  <a:lnTo>
                    <a:pt x="4519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1" name="object 15461"/>
            <p:cNvSpPr/>
            <p:nvPr/>
          </p:nvSpPr>
          <p:spPr>
            <a:xfrm>
              <a:off x="13243448" y="2621584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4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2" name="object 15462"/>
            <p:cNvSpPr/>
            <p:nvPr/>
          </p:nvSpPr>
          <p:spPr>
            <a:xfrm>
              <a:off x="13543374" y="2621584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0" y="0"/>
                  </a:moveTo>
                  <a:lnTo>
                    <a:pt x="1519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3" name="object 15463"/>
            <p:cNvSpPr/>
            <p:nvPr/>
          </p:nvSpPr>
          <p:spPr>
            <a:xfrm>
              <a:off x="13543377" y="2609206"/>
              <a:ext cx="152400" cy="0"/>
            </a:xfrm>
            <a:custGeom>
              <a:avLst/>
              <a:gdLst/>
              <a:ahLst/>
              <a:cxnLst/>
              <a:rect l="l" t="t" r="r" b="b"/>
              <a:pathLst>
                <a:path w="152400">
                  <a:moveTo>
                    <a:pt x="151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4" name="object 15464"/>
            <p:cNvSpPr/>
            <p:nvPr/>
          </p:nvSpPr>
          <p:spPr>
            <a:xfrm>
              <a:off x="13243449" y="2609206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2504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5" name="object 15465"/>
            <p:cNvSpPr/>
            <p:nvPr/>
          </p:nvSpPr>
          <p:spPr>
            <a:xfrm>
              <a:off x="13243448" y="2620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6" name="object 15466"/>
            <p:cNvSpPr/>
            <p:nvPr/>
          </p:nvSpPr>
          <p:spPr>
            <a:xfrm>
              <a:off x="13243448" y="26191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7" name="object 15467"/>
            <p:cNvSpPr/>
            <p:nvPr/>
          </p:nvSpPr>
          <p:spPr>
            <a:xfrm>
              <a:off x="13243448" y="26131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8" name="object 15468"/>
            <p:cNvSpPr/>
            <p:nvPr/>
          </p:nvSpPr>
          <p:spPr>
            <a:xfrm>
              <a:off x="13243448" y="26116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9" name="object 15469"/>
            <p:cNvSpPr/>
            <p:nvPr/>
          </p:nvSpPr>
          <p:spPr>
            <a:xfrm>
              <a:off x="13243448" y="26104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0" name="object 15470"/>
            <p:cNvSpPr/>
            <p:nvPr/>
          </p:nvSpPr>
          <p:spPr>
            <a:xfrm>
              <a:off x="13243448" y="26092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1" name="object 15471"/>
            <p:cNvSpPr/>
            <p:nvPr/>
          </p:nvSpPr>
          <p:spPr>
            <a:xfrm>
              <a:off x="13695363" y="2609208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40" h="12700">
                  <a:moveTo>
                    <a:pt x="2476" y="0"/>
                  </a:moveTo>
                  <a:lnTo>
                    <a:pt x="0" y="0"/>
                  </a:lnTo>
                  <a:lnTo>
                    <a:pt x="0" y="12382"/>
                  </a:lnTo>
                  <a:lnTo>
                    <a:pt x="2476" y="12382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2" name="object 15472"/>
            <p:cNvSpPr/>
            <p:nvPr/>
          </p:nvSpPr>
          <p:spPr>
            <a:xfrm>
              <a:off x="13697846" y="260920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3" name="object 15473"/>
            <p:cNvSpPr/>
            <p:nvPr/>
          </p:nvSpPr>
          <p:spPr>
            <a:xfrm>
              <a:off x="13695374" y="26092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4" name="object 15474"/>
            <p:cNvSpPr/>
            <p:nvPr/>
          </p:nvSpPr>
          <p:spPr>
            <a:xfrm>
              <a:off x="13695374" y="26215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5" name="object 15475"/>
            <p:cNvSpPr/>
            <p:nvPr/>
          </p:nvSpPr>
          <p:spPr>
            <a:xfrm>
              <a:off x="13697846" y="260920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6" name="object 15476"/>
            <p:cNvSpPr/>
            <p:nvPr/>
          </p:nvSpPr>
          <p:spPr>
            <a:xfrm>
              <a:off x="13695374" y="26092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7" name="object 15477"/>
            <p:cNvSpPr/>
            <p:nvPr/>
          </p:nvSpPr>
          <p:spPr>
            <a:xfrm>
              <a:off x="13695374" y="26215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8" name="object 15478"/>
            <p:cNvSpPr/>
            <p:nvPr/>
          </p:nvSpPr>
          <p:spPr>
            <a:xfrm>
              <a:off x="13695372" y="26215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9" name="object 15479"/>
            <p:cNvSpPr/>
            <p:nvPr/>
          </p:nvSpPr>
          <p:spPr>
            <a:xfrm>
              <a:off x="13543374" y="2620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0" name="object 15480"/>
            <p:cNvSpPr/>
            <p:nvPr/>
          </p:nvSpPr>
          <p:spPr>
            <a:xfrm>
              <a:off x="13543374" y="26191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1" name="object 15481"/>
            <p:cNvSpPr/>
            <p:nvPr/>
          </p:nvSpPr>
          <p:spPr>
            <a:xfrm>
              <a:off x="13543374" y="26131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2" name="object 15482"/>
            <p:cNvSpPr/>
            <p:nvPr/>
          </p:nvSpPr>
          <p:spPr>
            <a:xfrm>
              <a:off x="13543374" y="26116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3" name="object 15483"/>
            <p:cNvSpPr/>
            <p:nvPr/>
          </p:nvSpPr>
          <p:spPr>
            <a:xfrm>
              <a:off x="13543374" y="26104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4" name="object 15484"/>
            <p:cNvSpPr/>
            <p:nvPr/>
          </p:nvSpPr>
          <p:spPr>
            <a:xfrm>
              <a:off x="13543374" y="26092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5" name="object 15485"/>
            <p:cNvSpPr/>
            <p:nvPr/>
          </p:nvSpPr>
          <p:spPr>
            <a:xfrm>
              <a:off x="13493870" y="2620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6" name="object 15486"/>
            <p:cNvSpPr/>
            <p:nvPr/>
          </p:nvSpPr>
          <p:spPr>
            <a:xfrm>
              <a:off x="13493870" y="26191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7" name="object 15487"/>
            <p:cNvSpPr/>
            <p:nvPr/>
          </p:nvSpPr>
          <p:spPr>
            <a:xfrm>
              <a:off x="13493870" y="26131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8" name="object 15488"/>
            <p:cNvSpPr/>
            <p:nvPr/>
          </p:nvSpPr>
          <p:spPr>
            <a:xfrm>
              <a:off x="13493870" y="26116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4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9" name="object 15489"/>
            <p:cNvSpPr/>
            <p:nvPr/>
          </p:nvSpPr>
          <p:spPr>
            <a:xfrm>
              <a:off x="13493870" y="26104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0" name="object 15490"/>
            <p:cNvSpPr/>
            <p:nvPr/>
          </p:nvSpPr>
          <p:spPr>
            <a:xfrm>
              <a:off x="13493870" y="26092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1" name="object 15491"/>
            <p:cNvSpPr/>
            <p:nvPr/>
          </p:nvSpPr>
          <p:spPr>
            <a:xfrm>
              <a:off x="13493867" y="262158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2" name="object 15492"/>
            <p:cNvSpPr/>
            <p:nvPr/>
          </p:nvSpPr>
          <p:spPr>
            <a:xfrm>
              <a:off x="13493867" y="26092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30">
                  <a:moveTo>
                    <a:pt x="4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3" name="object 15493"/>
            <p:cNvSpPr/>
            <p:nvPr/>
          </p:nvSpPr>
          <p:spPr>
            <a:xfrm>
              <a:off x="12383879" y="2418600"/>
              <a:ext cx="310515" cy="24765"/>
            </a:xfrm>
            <a:custGeom>
              <a:avLst/>
              <a:gdLst/>
              <a:ahLst/>
              <a:cxnLst/>
              <a:rect l="l" t="t" r="r" b="b"/>
              <a:pathLst>
                <a:path w="310515" h="24764">
                  <a:moveTo>
                    <a:pt x="309917" y="0"/>
                  </a:moveTo>
                  <a:lnTo>
                    <a:pt x="0" y="0"/>
                  </a:lnTo>
                  <a:lnTo>
                    <a:pt x="34648" y="24753"/>
                  </a:lnTo>
                  <a:lnTo>
                    <a:pt x="309917" y="24753"/>
                  </a:lnTo>
                  <a:lnTo>
                    <a:pt x="30991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4" name="object 15494"/>
            <p:cNvSpPr/>
            <p:nvPr/>
          </p:nvSpPr>
          <p:spPr>
            <a:xfrm>
              <a:off x="12418527" y="2443353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5" name="object 15495"/>
            <p:cNvSpPr/>
            <p:nvPr/>
          </p:nvSpPr>
          <p:spPr>
            <a:xfrm>
              <a:off x="12510610" y="2418597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6" name="object 15496"/>
            <p:cNvSpPr/>
            <p:nvPr/>
          </p:nvSpPr>
          <p:spPr>
            <a:xfrm>
              <a:off x="12383869" y="241859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>
                  <a:moveTo>
                    <a:pt x="920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7" name="object 15497"/>
            <p:cNvSpPr/>
            <p:nvPr/>
          </p:nvSpPr>
          <p:spPr>
            <a:xfrm>
              <a:off x="12512896" y="2416313"/>
              <a:ext cx="173990" cy="1905"/>
            </a:xfrm>
            <a:custGeom>
              <a:avLst/>
              <a:gdLst/>
              <a:ahLst/>
              <a:cxnLst/>
              <a:rect l="l" t="t" r="r" b="b"/>
              <a:pathLst>
                <a:path w="173990" h="1905">
                  <a:moveTo>
                    <a:pt x="173973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173973" y="1780"/>
                  </a:lnTo>
                  <a:lnTo>
                    <a:pt x="17397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8" name="object 15498"/>
            <p:cNvSpPr/>
            <p:nvPr/>
          </p:nvSpPr>
          <p:spPr>
            <a:xfrm>
              <a:off x="12512897" y="2416320"/>
              <a:ext cx="173990" cy="0"/>
            </a:xfrm>
            <a:custGeom>
              <a:avLst/>
              <a:gdLst/>
              <a:ahLst/>
              <a:cxnLst/>
              <a:rect l="l" t="t" r="r" b="b"/>
              <a:pathLst>
                <a:path w="173990">
                  <a:moveTo>
                    <a:pt x="1739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9" name="object 15499"/>
            <p:cNvSpPr/>
            <p:nvPr/>
          </p:nvSpPr>
          <p:spPr>
            <a:xfrm>
              <a:off x="12512892" y="24163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0" name="object 15500"/>
            <p:cNvSpPr/>
            <p:nvPr/>
          </p:nvSpPr>
          <p:spPr>
            <a:xfrm>
              <a:off x="12512892" y="2418102"/>
              <a:ext cx="173990" cy="0"/>
            </a:xfrm>
            <a:custGeom>
              <a:avLst/>
              <a:gdLst/>
              <a:ahLst/>
              <a:cxnLst/>
              <a:rect l="l" t="t" r="r" b="b"/>
              <a:pathLst>
                <a:path w="173990">
                  <a:moveTo>
                    <a:pt x="0" y="0"/>
                  </a:moveTo>
                  <a:lnTo>
                    <a:pt x="1739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1" name="object 15501"/>
            <p:cNvSpPr/>
            <p:nvPr/>
          </p:nvSpPr>
          <p:spPr>
            <a:xfrm>
              <a:off x="12686871" y="24163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2" name="object 15502"/>
            <p:cNvSpPr/>
            <p:nvPr/>
          </p:nvSpPr>
          <p:spPr>
            <a:xfrm>
              <a:off x="11937301" y="2943407"/>
              <a:ext cx="325755" cy="6985"/>
            </a:xfrm>
            <a:custGeom>
              <a:avLst/>
              <a:gdLst/>
              <a:ahLst/>
              <a:cxnLst/>
              <a:rect l="l" t="t" r="r" b="b"/>
              <a:pathLst>
                <a:path w="325754" h="6985">
                  <a:moveTo>
                    <a:pt x="325267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25267" y="6921"/>
                  </a:lnTo>
                  <a:lnTo>
                    <a:pt x="3252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3" name="object 15503"/>
            <p:cNvSpPr/>
            <p:nvPr/>
          </p:nvSpPr>
          <p:spPr>
            <a:xfrm>
              <a:off x="11937300" y="2950323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>
                  <a:moveTo>
                    <a:pt x="0" y="0"/>
                  </a:moveTo>
                  <a:lnTo>
                    <a:pt x="3252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4" name="object 15504"/>
            <p:cNvSpPr/>
            <p:nvPr/>
          </p:nvSpPr>
          <p:spPr>
            <a:xfrm>
              <a:off x="12262577" y="29434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5" name="object 15505"/>
            <p:cNvSpPr/>
            <p:nvPr/>
          </p:nvSpPr>
          <p:spPr>
            <a:xfrm>
              <a:off x="11937299" y="2943395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>
                  <a:moveTo>
                    <a:pt x="3252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6" name="object 15506"/>
            <p:cNvSpPr/>
            <p:nvPr/>
          </p:nvSpPr>
          <p:spPr>
            <a:xfrm>
              <a:off x="11937300" y="294339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7" name="object 15507"/>
            <p:cNvSpPr/>
            <p:nvPr/>
          </p:nvSpPr>
          <p:spPr>
            <a:xfrm>
              <a:off x="11937302" y="2935471"/>
              <a:ext cx="36830" cy="3175"/>
            </a:xfrm>
            <a:custGeom>
              <a:avLst/>
              <a:gdLst/>
              <a:ahLst/>
              <a:cxnLst/>
              <a:rect l="l" t="t" r="r" b="b"/>
              <a:pathLst>
                <a:path w="36829" h="3175">
                  <a:moveTo>
                    <a:pt x="36626" y="1498"/>
                  </a:moveTo>
                  <a:lnTo>
                    <a:pt x="2959" y="1498"/>
                  </a:lnTo>
                  <a:lnTo>
                    <a:pt x="2959" y="12"/>
                  </a:lnTo>
                  <a:lnTo>
                    <a:pt x="1473" y="1498"/>
                  </a:lnTo>
                  <a:lnTo>
                    <a:pt x="0" y="2984"/>
                  </a:lnTo>
                  <a:lnTo>
                    <a:pt x="1473" y="2984"/>
                  </a:lnTo>
                  <a:lnTo>
                    <a:pt x="36626" y="2984"/>
                  </a:lnTo>
                  <a:lnTo>
                    <a:pt x="36626" y="1498"/>
                  </a:lnTo>
                  <a:close/>
                </a:path>
                <a:path w="36829" h="3175">
                  <a:moveTo>
                    <a:pt x="36639" y="0"/>
                  </a:moveTo>
                  <a:lnTo>
                    <a:pt x="2971" y="0"/>
                  </a:lnTo>
                  <a:lnTo>
                    <a:pt x="2971" y="1485"/>
                  </a:lnTo>
                  <a:lnTo>
                    <a:pt x="36639" y="1485"/>
                  </a:lnTo>
                  <a:lnTo>
                    <a:pt x="3663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8" name="object 15508"/>
            <p:cNvSpPr/>
            <p:nvPr/>
          </p:nvSpPr>
          <p:spPr>
            <a:xfrm>
              <a:off x="11947697" y="2928047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2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9" name="object 15509"/>
            <p:cNvSpPr/>
            <p:nvPr/>
          </p:nvSpPr>
          <p:spPr>
            <a:xfrm>
              <a:off x="11937300" y="2938443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0" name="object 15510"/>
            <p:cNvSpPr/>
            <p:nvPr/>
          </p:nvSpPr>
          <p:spPr>
            <a:xfrm>
              <a:off x="11973937" y="292804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1" name="object 15511"/>
            <p:cNvSpPr/>
            <p:nvPr/>
          </p:nvSpPr>
          <p:spPr>
            <a:xfrm>
              <a:off x="11973937" y="29354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2" name="object 15512"/>
            <p:cNvSpPr/>
            <p:nvPr/>
          </p:nvSpPr>
          <p:spPr>
            <a:xfrm>
              <a:off x="11973937" y="29369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3" name="object 15513"/>
            <p:cNvSpPr/>
            <p:nvPr/>
          </p:nvSpPr>
          <p:spPr>
            <a:xfrm>
              <a:off x="12508836" y="2091829"/>
              <a:ext cx="1905" cy="90805"/>
            </a:xfrm>
            <a:custGeom>
              <a:avLst/>
              <a:gdLst/>
              <a:ahLst/>
              <a:cxnLst/>
              <a:rect l="l" t="t" r="r" b="b"/>
              <a:pathLst>
                <a:path w="1904" h="90805">
                  <a:moveTo>
                    <a:pt x="1769" y="0"/>
                  </a:moveTo>
                  <a:lnTo>
                    <a:pt x="0" y="1780"/>
                  </a:lnTo>
                  <a:lnTo>
                    <a:pt x="0" y="90594"/>
                  </a:lnTo>
                  <a:lnTo>
                    <a:pt x="1769" y="90594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4" name="object 15514"/>
            <p:cNvSpPr/>
            <p:nvPr/>
          </p:nvSpPr>
          <p:spPr>
            <a:xfrm>
              <a:off x="12508832" y="2093610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8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5" name="object 15515"/>
            <p:cNvSpPr/>
            <p:nvPr/>
          </p:nvSpPr>
          <p:spPr>
            <a:xfrm>
              <a:off x="12508832" y="21824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6" name="object 15516"/>
            <p:cNvSpPr/>
            <p:nvPr/>
          </p:nvSpPr>
          <p:spPr>
            <a:xfrm>
              <a:off x="12510614" y="2091822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906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7" name="object 15517"/>
            <p:cNvSpPr/>
            <p:nvPr/>
          </p:nvSpPr>
          <p:spPr>
            <a:xfrm>
              <a:off x="11924929" y="295329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780" y="0"/>
                  </a:moveTo>
                  <a:lnTo>
                    <a:pt x="0" y="0"/>
                  </a:lnTo>
                  <a:lnTo>
                    <a:pt x="0" y="5936"/>
                  </a:lnTo>
                  <a:lnTo>
                    <a:pt x="1780" y="415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8" name="object 15518"/>
            <p:cNvSpPr/>
            <p:nvPr/>
          </p:nvSpPr>
          <p:spPr>
            <a:xfrm>
              <a:off x="11924926" y="2953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9" name="object 15519"/>
            <p:cNvSpPr/>
            <p:nvPr/>
          </p:nvSpPr>
          <p:spPr>
            <a:xfrm>
              <a:off x="11924926" y="2938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0" name="object 15520"/>
            <p:cNvSpPr/>
            <p:nvPr/>
          </p:nvSpPr>
          <p:spPr>
            <a:xfrm>
              <a:off x="11926708" y="29532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1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1" name="object 15521"/>
            <p:cNvSpPr/>
            <p:nvPr/>
          </p:nvSpPr>
          <p:spPr>
            <a:xfrm>
              <a:off x="11924926" y="29532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2" name="object 15522"/>
            <p:cNvSpPr/>
            <p:nvPr/>
          </p:nvSpPr>
          <p:spPr>
            <a:xfrm>
              <a:off x="11924926" y="293844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3" name="object 15523"/>
            <p:cNvSpPr/>
            <p:nvPr/>
          </p:nvSpPr>
          <p:spPr>
            <a:xfrm>
              <a:off x="11926708" y="293844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4" name="object 15524"/>
            <p:cNvSpPr/>
            <p:nvPr/>
          </p:nvSpPr>
          <p:spPr>
            <a:xfrm>
              <a:off x="11924925" y="2938947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1780" y="0"/>
                  </a:moveTo>
                  <a:lnTo>
                    <a:pt x="0" y="0"/>
                  </a:lnTo>
                  <a:lnTo>
                    <a:pt x="0" y="13863"/>
                  </a:lnTo>
                  <a:lnTo>
                    <a:pt x="1780" y="1386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5" name="object 15525"/>
            <p:cNvSpPr/>
            <p:nvPr/>
          </p:nvSpPr>
          <p:spPr>
            <a:xfrm>
              <a:off x="11926708" y="2952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6" name="object 15526"/>
            <p:cNvSpPr/>
            <p:nvPr/>
          </p:nvSpPr>
          <p:spPr>
            <a:xfrm>
              <a:off x="11924928" y="29528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7" name="object 15527"/>
            <p:cNvSpPr/>
            <p:nvPr/>
          </p:nvSpPr>
          <p:spPr>
            <a:xfrm>
              <a:off x="11924926" y="2952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8" name="object 15528"/>
            <p:cNvSpPr/>
            <p:nvPr/>
          </p:nvSpPr>
          <p:spPr>
            <a:xfrm>
              <a:off x="11924926" y="2953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9" name="object 15529"/>
            <p:cNvSpPr/>
            <p:nvPr/>
          </p:nvSpPr>
          <p:spPr>
            <a:xfrm>
              <a:off x="11926708" y="29384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0" name="object 15530"/>
            <p:cNvSpPr/>
            <p:nvPr/>
          </p:nvSpPr>
          <p:spPr>
            <a:xfrm>
              <a:off x="11924928" y="29389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1" name="object 15531"/>
            <p:cNvSpPr/>
            <p:nvPr/>
          </p:nvSpPr>
          <p:spPr>
            <a:xfrm>
              <a:off x="11924926" y="29384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2" name="object 15532"/>
            <p:cNvSpPr/>
            <p:nvPr/>
          </p:nvSpPr>
          <p:spPr>
            <a:xfrm>
              <a:off x="11924926" y="2938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3" name="object 15533"/>
            <p:cNvSpPr/>
            <p:nvPr/>
          </p:nvSpPr>
          <p:spPr>
            <a:xfrm>
              <a:off x="11924926" y="29389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4" name="object 15534"/>
            <p:cNvSpPr/>
            <p:nvPr/>
          </p:nvSpPr>
          <p:spPr>
            <a:xfrm>
              <a:off x="11926708" y="293893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5" name="object 15535"/>
            <p:cNvSpPr/>
            <p:nvPr/>
          </p:nvSpPr>
          <p:spPr>
            <a:xfrm>
              <a:off x="11924928" y="29528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6" name="object 15536"/>
            <p:cNvSpPr/>
            <p:nvPr/>
          </p:nvSpPr>
          <p:spPr>
            <a:xfrm>
              <a:off x="11911062" y="293893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863" y="13863"/>
                  </a:moveTo>
                  <a:lnTo>
                    <a:pt x="13863" y="0"/>
                  </a:lnTo>
                </a:path>
                <a:path w="13970" h="13969">
                  <a:moveTo>
                    <a:pt x="13863" y="13863"/>
                  </a:moveTo>
                  <a:lnTo>
                    <a:pt x="0" y="13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7" name="object 15537"/>
            <p:cNvSpPr/>
            <p:nvPr/>
          </p:nvSpPr>
          <p:spPr>
            <a:xfrm>
              <a:off x="11911059" y="293893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0" y="13863"/>
                  </a:moveTo>
                  <a:lnTo>
                    <a:pt x="0" y="6188"/>
                  </a:lnTo>
                  <a:lnTo>
                    <a:pt x="6219" y="0"/>
                  </a:lnTo>
                  <a:lnTo>
                    <a:pt x="138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8" name="object 15538"/>
            <p:cNvSpPr/>
            <p:nvPr/>
          </p:nvSpPr>
          <p:spPr>
            <a:xfrm>
              <a:off x="11924926" y="2938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9" name="object 15539"/>
            <p:cNvSpPr/>
            <p:nvPr/>
          </p:nvSpPr>
          <p:spPr>
            <a:xfrm>
              <a:off x="11924926" y="2953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0" name="object 15540"/>
            <p:cNvSpPr/>
            <p:nvPr/>
          </p:nvSpPr>
          <p:spPr>
            <a:xfrm>
              <a:off x="11924919" y="2091835"/>
              <a:ext cx="459105" cy="1905"/>
            </a:xfrm>
            <a:custGeom>
              <a:avLst/>
              <a:gdLst/>
              <a:ahLst/>
              <a:cxnLst/>
              <a:rect l="l" t="t" r="r" b="b"/>
              <a:pathLst>
                <a:path w="459104" h="1905">
                  <a:moveTo>
                    <a:pt x="29705" y="0"/>
                  </a:moveTo>
                  <a:lnTo>
                    <a:pt x="0" y="0"/>
                  </a:lnTo>
                  <a:lnTo>
                    <a:pt x="1778" y="1778"/>
                  </a:lnTo>
                  <a:lnTo>
                    <a:pt x="29705" y="1778"/>
                  </a:lnTo>
                  <a:lnTo>
                    <a:pt x="29705" y="0"/>
                  </a:lnTo>
                  <a:close/>
                </a:path>
                <a:path w="459104" h="1905">
                  <a:moveTo>
                    <a:pt x="326771" y="0"/>
                  </a:moveTo>
                  <a:lnTo>
                    <a:pt x="310413" y="0"/>
                  </a:lnTo>
                  <a:lnTo>
                    <a:pt x="310413" y="1778"/>
                  </a:lnTo>
                  <a:lnTo>
                    <a:pt x="326771" y="1778"/>
                  </a:lnTo>
                  <a:lnTo>
                    <a:pt x="326771" y="0"/>
                  </a:lnTo>
                  <a:close/>
                </a:path>
                <a:path w="459104" h="1905">
                  <a:moveTo>
                    <a:pt x="409930" y="0"/>
                  </a:moveTo>
                  <a:lnTo>
                    <a:pt x="387159" y="0"/>
                  </a:lnTo>
                  <a:lnTo>
                    <a:pt x="387159" y="1778"/>
                  </a:lnTo>
                  <a:lnTo>
                    <a:pt x="409930" y="1778"/>
                  </a:lnTo>
                  <a:lnTo>
                    <a:pt x="409930" y="0"/>
                  </a:lnTo>
                  <a:close/>
                </a:path>
                <a:path w="459104" h="1905">
                  <a:moveTo>
                    <a:pt x="458952" y="0"/>
                  </a:moveTo>
                  <a:lnTo>
                    <a:pt x="453504" y="0"/>
                  </a:lnTo>
                  <a:lnTo>
                    <a:pt x="453504" y="1778"/>
                  </a:lnTo>
                  <a:lnTo>
                    <a:pt x="458952" y="1778"/>
                  </a:lnTo>
                  <a:lnTo>
                    <a:pt x="4589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1" name="object 15541"/>
            <p:cNvSpPr/>
            <p:nvPr/>
          </p:nvSpPr>
          <p:spPr>
            <a:xfrm>
              <a:off x="11954629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2" name="object 15542"/>
            <p:cNvSpPr/>
            <p:nvPr/>
          </p:nvSpPr>
          <p:spPr>
            <a:xfrm>
              <a:off x="12235346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3" name="object 15543"/>
            <p:cNvSpPr/>
            <p:nvPr/>
          </p:nvSpPr>
          <p:spPr>
            <a:xfrm>
              <a:off x="123120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4" name="object 15544"/>
            <p:cNvSpPr/>
            <p:nvPr/>
          </p:nvSpPr>
          <p:spPr>
            <a:xfrm>
              <a:off x="122516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5" name="object 15545"/>
            <p:cNvSpPr/>
            <p:nvPr/>
          </p:nvSpPr>
          <p:spPr>
            <a:xfrm>
              <a:off x="12378418" y="209182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6" name="object 15546"/>
            <p:cNvSpPr/>
            <p:nvPr/>
          </p:nvSpPr>
          <p:spPr>
            <a:xfrm>
              <a:off x="12312083" y="20918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7" name="object 15547"/>
            <p:cNvSpPr/>
            <p:nvPr/>
          </p:nvSpPr>
          <p:spPr>
            <a:xfrm>
              <a:off x="12235337" y="2091827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163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8" name="object 15548"/>
            <p:cNvSpPr/>
            <p:nvPr/>
          </p:nvSpPr>
          <p:spPr>
            <a:xfrm>
              <a:off x="11924934" y="209182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6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9" name="object 15549"/>
            <p:cNvSpPr/>
            <p:nvPr/>
          </p:nvSpPr>
          <p:spPr>
            <a:xfrm>
              <a:off x="11926708" y="2093610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0" name="object 15550"/>
            <p:cNvSpPr/>
            <p:nvPr/>
          </p:nvSpPr>
          <p:spPr>
            <a:xfrm>
              <a:off x="12237129" y="209361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1" name="object 15551"/>
            <p:cNvSpPr/>
            <p:nvPr/>
          </p:nvSpPr>
          <p:spPr>
            <a:xfrm>
              <a:off x="12312082" y="209361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7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2" name="object 15552"/>
            <p:cNvSpPr/>
            <p:nvPr/>
          </p:nvSpPr>
          <p:spPr>
            <a:xfrm>
              <a:off x="12378428" y="209361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3" name="object 15553"/>
            <p:cNvSpPr/>
            <p:nvPr/>
          </p:nvSpPr>
          <p:spPr>
            <a:xfrm>
              <a:off x="12175935" y="20918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4" name="object 15554"/>
            <p:cNvSpPr/>
            <p:nvPr/>
          </p:nvSpPr>
          <p:spPr>
            <a:xfrm>
              <a:off x="12156132" y="20918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5" name="object 15555"/>
            <p:cNvSpPr/>
            <p:nvPr/>
          </p:nvSpPr>
          <p:spPr>
            <a:xfrm>
              <a:off x="12076914" y="20918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6" name="object 15556"/>
            <p:cNvSpPr/>
            <p:nvPr/>
          </p:nvSpPr>
          <p:spPr>
            <a:xfrm>
              <a:off x="12057112" y="20918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7" name="object 15557"/>
            <p:cNvSpPr/>
            <p:nvPr/>
          </p:nvSpPr>
          <p:spPr>
            <a:xfrm>
              <a:off x="12014032" y="209182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2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8" name="object 15558"/>
            <p:cNvSpPr/>
            <p:nvPr/>
          </p:nvSpPr>
          <p:spPr>
            <a:xfrm>
              <a:off x="11954629" y="209182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4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9" name="object 15559"/>
            <p:cNvSpPr/>
            <p:nvPr/>
          </p:nvSpPr>
          <p:spPr>
            <a:xfrm>
              <a:off x="12235346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0" name="object 15560"/>
            <p:cNvSpPr/>
            <p:nvPr/>
          </p:nvSpPr>
          <p:spPr>
            <a:xfrm>
              <a:off x="11954629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1" name="object 15561"/>
            <p:cNvSpPr/>
            <p:nvPr/>
          </p:nvSpPr>
          <p:spPr>
            <a:xfrm>
              <a:off x="12251682" y="2091827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4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2" name="object 15562"/>
            <p:cNvSpPr/>
            <p:nvPr/>
          </p:nvSpPr>
          <p:spPr>
            <a:xfrm>
              <a:off x="12251682" y="2093610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4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3" name="object 15563"/>
            <p:cNvSpPr/>
            <p:nvPr/>
          </p:nvSpPr>
          <p:spPr>
            <a:xfrm>
              <a:off x="12252181" y="2091831"/>
              <a:ext cx="59690" cy="1905"/>
            </a:xfrm>
            <a:custGeom>
              <a:avLst/>
              <a:gdLst/>
              <a:ahLst/>
              <a:cxnLst/>
              <a:rect l="l" t="t" r="r" b="b"/>
              <a:pathLst>
                <a:path w="59690" h="1905">
                  <a:moveTo>
                    <a:pt x="59411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9411" y="1780"/>
                  </a:lnTo>
                  <a:lnTo>
                    <a:pt x="594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4" name="object 15564"/>
            <p:cNvSpPr/>
            <p:nvPr/>
          </p:nvSpPr>
          <p:spPr>
            <a:xfrm>
              <a:off x="12311590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5" name="object 15565"/>
            <p:cNvSpPr/>
            <p:nvPr/>
          </p:nvSpPr>
          <p:spPr>
            <a:xfrm>
              <a:off x="12311588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6" name="object 15566"/>
            <p:cNvSpPr/>
            <p:nvPr/>
          </p:nvSpPr>
          <p:spPr>
            <a:xfrm>
              <a:off x="12311588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7" name="object 15567"/>
            <p:cNvSpPr/>
            <p:nvPr/>
          </p:nvSpPr>
          <p:spPr>
            <a:xfrm>
              <a:off x="123120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8" name="object 15568"/>
            <p:cNvSpPr/>
            <p:nvPr/>
          </p:nvSpPr>
          <p:spPr>
            <a:xfrm>
              <a:off x="12251682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9" name="object 15569"/>
            <p:cNvSpPr/>
            <p:nvPr/>
          </p:nvSpPr>
          <p:spPr>
            <a:xfrm>
              <a:off x="12252175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0" name="object 15570"/>
            <p:cNvSpPr/>
            <p:nvPr/>
          </p:nvSpPr>
          <p:spPr>
            <a:xfrm>
              <a:off x="12251683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1" name="object 15571"/>
            <p:cNvSpPr/>
            <p:nvPr/>
          </p:nvSpPr>
          <p:spPr>
            <a:xfrm>
              <a:off x="122516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2" name="object 15572"/>
            <p:cNvSpPr/>
            <p:nvPr/>
          </p:nvSpPr>
          <p:spPr>
            <a:xfrm>
              <a:off x="12252175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3" name="object 15573"/>
            <p:cNvSpPr/>
            <p:nvPr/>
          </p:nvSpPr>
          <p:spPr>
            <a:xfrm>
              <a:off x="12252175" y="209361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0" y="0"/>
                  </a:moveTo>
                  <a:lnTo>
                    <a:pt x="594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4" name="object 15574"/>
            <p:cNvSpPr/>
            <p:nvPr/>
          </p:nvSpPr>
          <p:spPr>
            <a:xfrm>
              <a:off x="12311588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5" name="object 15575"/>
            <p:cNvSpPr/>
            <p:nvPr/>
          </p:nvSpPr>
          <p:spPr>
            <a:xfrm>
              <a:off x="12252176" y="2076445"/>
              <a:ext cx="59690" cy="15875"/>
            </a:xfrm>
            <a:custGeom>
              <a:avLst/>
              <a:gdLst/>
              <a:ahLst/>
              <a:cxnLst/>
              <a:rect l="l" t="t" r="r" b="b"/>
              <a:pathLst>
                <a:path w="59690" h="15875">
                  <a:moveTo>
                    <a:pt x="59411" y="15381"/>
                  </a:moveTo>
                  <a:lnTo>
                    <a:pt x="0" y="15381"/>
                  </a:lnTo>
                </a:path>
                <a:path w="59690" h="15875">
                  <a:moveTo>
                    <a:pt x="59411" y="15381"/>
                  </a:moveTo>
                  <a:lnTo>
                    <a:pt x="20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6" name="object 15576"/>
            <p:cNvSpPr/>
            <p:nvPr/>
          </p:nvSpPr>
          <p:spPr>
            <a:xfrm>
              <a:off x="12252175" y="2076445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381"/>
                  </a:moveTo>
                  <a:lnTo>
                    <a:pt x="0" y="10188"/>
                  </a:lnTo>
                  <a:lnTo>
                    <a:pt x="701" y="5015"/>
                  </a:lnTo>
                  <a:lnTo>
                    <a:pt x="20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7" name="object 15577"/>
            <p:cNvSpPr/>
            <p:nvPr/>
          </p:nvSpPr>
          <p:spPr>
            <a:xfrm>
              <a:off x="122516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8" name="object 15578"/>
            <p:cNvSpPr/>
            <p:nvPr/>
          </p:nvSpPr>
          <p:spPr>
            <a:xfrm>
              <a:off x="1231208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9" name="object 15579"/>
            <p:cNvSpPr/>
            <p:nvPr/>
          </p:nvSpPr>
          <p:spPr>
            <a:xfrm>
              <a:off x="12334858" y="209182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0" name="object 15580"/>
            <p:cNvSpPr/>
            <p:nvPr/>
          </p:nvSpPr>
          <p:spPr>
            <a:xfrm>
              <a:off x="12334858" y="209361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1" name="object 15581"/>
            <p:cNvSpPr/>
            <p:nvPr/>
          </p:nvSpPr>
          <p:spPr>
            <a:xfrm>
              <a:off x="12335341" y="2091831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5">
                  <a:moveTo>
                    <a:pt x="4258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42585" y="1780"/>
                  </a:lnTo>
                  <a:lnTo>
                    <a:pt x="4258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2" name="object 15582"/>
            <p:cNvSpPr/>
            <p:nvPr/>
          </p:nvSpPr>
          <p:spPr>
            <a:xfrm>
              <a:off x="12377936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3" name="object 15583"/>
            <p:cNvSpPr/>
            <p:nvPr/>
          </p:nvSpPr>
          <p:spPr>
            <a:xfrm>
              <a:off x="12377934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4" name="object 15584"/>
            <p:cNvSpPr/>
            <p:nvPr/>
          </p:nvSpPr>
          <p:spPr>
            <a:xfrm>
              <a:off x="12377934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5" name="object 15585"/>
            <p:cNvSpPr/>
            <p:nvPr/>
          </p:nvSpPr>
          <p:spPr>
            <a:xfrm>
              <a:off x="1237842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6" name="object 15586"/>
            <p:cNvSpPr/>
            <p:nvPr/>
          </p:nvSpPr>
          <p:spPr>
            <a:xfrm>
              <a:off x="12334858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7" name="object 15587"/>
            <p:cNvSpPr/>
            <p:nvPr/>
          </p:nvSpPr>
          <p:spPr>
            <a:xfrm>
              <a:off x="12335352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8" name="object 15588"/>
            <p:cNvSpPr/>
            <p:nvPr/>
          </p:nvSpPr>
          <p:spPr>
            <a:xfrm>
              <a:off x="12334849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9" name="object 15589"/>
            <p:cNvSpPr/>
            <p:nvPr/>
          </p:nvSpPr>
          <p:spPr>
            <a:xfrm>
              <a:off x="1233485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0" name="object 15590"/>
            <p:cNvSpPr/>
            <p:nvPr/>
          </p:nvSpPr>
          <p:spPr>
            <a:xfrm>
              <a:off x="1233535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1" name="object 15591"/>
            <p:cNvSpPr/>
            <p:nvPr/>
          </p:nvSpPr>
          <p:spPr>
            <a:xfrm>
              <a:off x="12335352" y="209361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>
                  <a:moveTo>
                    <a:pt x="0" y="0"/>
                  </a:moveTo>
                  <a:lnTo>
                    <a:pt x="42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2" name="object 15592"/>
            <p:cNvSpPr/>
            <p:nvPr/>
          </p:nvSpPr>
          <p:spPr>
            <a:xfrm>
              <a:off x="12377934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3" name="object 15593"/>
            <p:cNvSpPr/>
            <p:nvPr/>
          </p:nvSpPr>
          <p:spPr>
            <a:xfrm>
              <a:off x="12335349" y="2080812"/>
              <a:ext cx="43180" cy="11430"/>
            </a:xfrm>
            <a:custGeom>
              <a:avLst/>
              <a:gdLst/>
              <a:ahLst/>
              <a:cxnLst/>
              <a:rect l="l" t="t" r="r" b="b"/>
              <a:pathLst>
                <a:path w="43179" h="11430">
                  <a:moveTo>
                    <a:pt x="42585" y="11015"/>
                  </a:moveTo>
                  <a:lnTo>
                    <a:pt x="0" y="11015"/>
                  </a:lnTo>
                </a:path>
                <a:path w="43179" h="11430">
                  <a:moveTo>
                    <a:pt x="42585" y="11015"/>
                  </a:moveTo>
                  <a:lnTo>
                    <a:pt x="14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4" name="object 15594"/>
            <p:cNvSpPr/>
            <p:nvPr/>
          </p:nvSpPr>
          <p:spPr>
            <a:xfrm>
              <a:off x="12335352" y="208081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0" y="11015"/>
                  </a:moveTo>
                  <a:lnTo>
                    <a:pt x="0" y="7298"/>
                  </a:lnTo>
                  <a:lnTo>
                    <a:pt x="492" y="3581"/>
                  </a:lnTo>
                  <a:lnTo>
                    <a:pt x="1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5" name="object 15595"/>
            <p:cNvSpPr/>
            <p:nvPr/>
          </p:nvSpPr>
          <p:spPr>
            <a:xfrm>
              <a:off x="1233485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6" name="object 15596"/>
            <p:cNvSpPr/>
            <p:nvPr/>
          </p:nvSpPr>
          <p:spPr>
            <a:xfrm>
              <a:off x="1237842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7" name="object 15597"/>
            <p:cNvSpPr/>
            <p:nvPr/>
          </p:nvSpPr>
          <p:spPr>
            <a:xfrm>
              <a:off x="12334858" y="209182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8" name="object 15598"/>
            <p:cNvSpPr/>
            <p:nvPr/>
          </p:nvSpPr>
          <p:spPr>
            <a:xfrm>
              <a:off x="12334858" y="209361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9" name="object 15599"/>
            <p:cNvSpPr/>
            <p:nvPr/>
          </p:nvSpPr>
          <p:spPr>
            <a:xfrm>
              <a:off x="12335341" y="2091831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5">
                  <a:moveTo>
                    <a:pt x="4258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42585" y="1780"/>
                  </a:lnTo>
                  <a:lnTo>
                    <a:pt x="4258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0" name="object 15600"/>
            <p:cNvSpPr/>
            <p:nvPr/>
          </p:nvSpPr>
          <p:spPr>
            <a:xfrm>
              <a:off x="12377936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1" name="object 15601"/>
            <p:cNvSpPr/>
            <p:nvPr/>
          </p:nvSpPr>
          <p:spPr>
            <a:xfrm>
              <a:off x="12377934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2" name="object 15602"/>
            <p:cNvSpPr/>
            <p:nvPr/>
          </p:nvSpPr>
          <p:spPr>
            <a:xfrm>
              <a:off x="12377934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3" name="object 15603"/>
            <p:cNvSpPr/>
            <p:nvPr/>
          </p:nvSpPr>
          <p:spPr>
            <a:xfrm>
              <a:off x="1237842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4" name="object 15604"/>
            <p:cNvSpPr/>
            <p:nvPr/>
          </p:nvSpPr>
          <p:spPr>
            <a:xfrm>
              <a:off x="12334858" y="20936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5" name="object 15605"/>
            <p:cNvSpPr/>
            <p:nvPr/>
          </p:nvSpPr>
          <p:spPr>
            <a:xfrm>
              <a:off x="12335352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6" name="object 15606"/>
            <p:cNvSpPr/>
            <p:nvPr/>
          </p:nvSpPr>
          <p:spPr>
            <a:xfrm>
              <a:off x="12334849" y="209182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7" name="object 15607"/>
            <p:cNvSpPr/>
            <p:nvPr/>
          </p:nvSpPr>
          <p:spPr>
            <a:xfrm>
              <a:off x="1233485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8" name="object 15608"/>
            <p:cNvSpPr/>
            <p:nvPr/>
          </p:nvSpPr>
          <p:spPr>
            <a:xfrm>
              <a:off x="12335352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9" name="object 15609"/>
            <p:cNvSpPr/>
            <p:nvPr/>
          </p:nvSpPr>
          <p:spPr>
            <a:xfrm>
              <a:off x="12335352" y="2093610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>
                  <a:moveTo>
                    <a:pt x="0" y="0"/>
                  </a:moveTo>
                  <a:lnTo>
                    <a:pt x="42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0" name="object 15610"/>
            <p:cNvSpPr/>
            <p:nvPr/>
          </p:nvSpPr>
          <p:spPr>
            <a:xfrm>
              <a:off x="12377934" y="20918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1" name="object 15611"/>
            <p:cNvSpPr/>
            <p:nvPr/>
          </p:nvSpPr>
          <p:spPr>
            <a:xfrm>
              <a:off x="12335349" y="2080812"/>
              <a:ext cx="43180" cy="11430"/>
            </a:xfrm>
            <a:custGeom>
              <a:avLst/>
              <a:gdLst/>
              <a:ahLst/>
              <a:cxnLst/>
              <a:rect l="l" t="t" r="r" b="b"/>
              <a:pathLst>
                <a:path w="43179" h="11430">
                  <a:moveTo>
                    <a:pt x="42585" y="11015"/>
                  </a:moveTo>
                  <a:lnTo>
                    <a:pt x="0" y="11015"/>
                  </a:lnTo>
                </a:path>
                <a:path w="43179" h="11430">
                  <a:moveTo>
                    <a:pt x="42585" y="11015"/>
                  </a:moveTo>
                  <a:lnTo>
                    <a:pt x="14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2" name="object 15612"/>
            <p:cNvSpPr/>
            <p:nvPr/>
          </p:nvSpPr>
          <p:spPr>
            <a:xfrm>
              <a:off x="12335352" y="208081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0" y="11015"/>
                  </a:moveTo>
                  <a:lnTo>
                    <a:pt x="0" y="7298"/>
                  </a:lnTo>
                  <a:lnTo>
                    <a:pt x="492" y="3581"/>
                  </a:lnTo>
                  <a:lnTo>
                    <a:pt x="1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3" name="object 15613"/>
            <p:cNvSpPr/>
            <p:nvPr/>
          </p:nvSpPr>
          <p:spPr>
            <a:xfrm>
              <a:off x="1233485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4" name="object 15614"/>
            <p:cNvSpPr/>
            <p:nvPr/>
          </p:nvSpPr>
          <p:spPr>
            <a:xfrm>
              <a:off x="12378428" y="2091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5" name="object 15615"/>
            <p:cNvSpPr/>
            <p:nvPr/>
          </p:nvSpPr>
          <p:spPr>
            <a:xfrm>
              <a:off x="11924919" y="2957454"/>
              <a:ext cx="808990" cy="1905"/>
            </a:xfrm>
            <a:custGeom>
              <a:avLst/>
              <a:gdLst/>
              <a:ahLst/>
              <a:cxnLst/>
              <a:rect l="l" t="t" r="r" b="b"/>
              <a:pathLst>
                <a:path w="808990" h="1905">
                  <a:moveTo>
                    <a:pt x="332219" y="0"/>
                  </a:moveTo>
                  <a:lnTo>
                    <a:pt x="1790" y="0"/>
                  </a:lnTo>
                  <a:lnTo>
                    <a:pt x="0" y="1778"/>
                  </a:lnTo>
                  <a:lnTo>
                    <a:pt x="332219" y="1778"/>
                  </a:lnTo>
                  <a:lnTo>
                    <a:pt x="332219" y="0"/>
                  </a:lnTo>
                  <a:close/>
                </a:path>
                <a:path w="808990" h="1905">
                  <a:moveTo>
                    <a:pt x="808482" y="1778"/>
                  </a:moveTo>
                  <a:lnTo>
                    <a:pt x="806704" y="0"/>
                  </a:lnTo>
                  <a:lnTo>
                    <a:pt x="372795" y="0"/>
                  </a:lnTo>
                  <a:lnTo>
                    <a:pt x="372795" y="1778"/>
                  </a:lnTo>
                  <a:lnTo>
                    <a:pt x="808482" y="177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6" name="object 15616"/>
            <p:cNvSpPr/>
            <p:nvPr/>
          </p:nvSpPr>
          <p:spPr>
            <a:xfrm>
              <a:off x="12297726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7" name="object 15617"/>
            <p:cNvSpPr/>
            <p:nvPr/>
          </p:nvSpPr>
          <p:spPr>
            <a:xfrm>
              <a:off x="12257131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8" name="object 15618"/>
            <p:cNvSpPr/>
            <p:nvPr/>
          </p:nvSpPr>
          <p:spPr>
            <a:xfrm>
              <a:off x="11924926" y="2959235"/>
              <a:ext cx="332740" cy="0"/>
            </a:xfrm>
            <a:custGeom>
              <a:avLst/>
              <a:gdLst/>
              <a:ahLst/>
              <a:cxnLst/>
              <a:rect l="l" t="t" r="r" b="b"/>
              <a:pathLst>
                <a:path w="332740">
                  <a:moveTo>
                    <a:pt x="0" y="0"/>
                  </a:moveTo>
                  <a:lnTo>
                    <a:pt x="3322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9" name="object 15619"/>
            <p:cNvSpPr/>
            <p:nvPr/>
          </p:nvSpPr>
          <p:spPr>
            <a:xfrm>
              <a:off x="12297726" y="2959235"/>
              <a:ext cx="436245" cy="0"/>
            </a:xfrm>
            <a:custGeom>
              <a:avLst/>
              <a:gdLst/>
              <a:ahLst/>
              <a:cxnLst/>
              <a:rect l="l" t="t" r="r" b="b"/>
              <a:pathLst>
                <a:path w="436245">
                  <a:moveTo>
                    <a:pt x="0" y="0"/>
                  </a:moveTo>
                  <a:lnTo>
                    <a:pt x="4356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0" name="object 15620"/>
            <p:cNvSpPr/>
            <p:nvPr/>
          </p:nvSpPr>
          <p:spPr>
            <a:xfrm>
              <a:off x="12297722" y="2957453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>
                  <a:moveTo>
                    <a:pt x="4339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1" name="object 15621"/>
            <p:cNvSpPr/>
            <p:nvPr/>
          </p:nvSpPr>
          <p:spPr>
            <a:xfrm>
              <a:off x="11926701" y="2957453"/>
              <a:ext cx="330835" cy="0"/>
            </a:xfrm>
            <a:custGeom>
              <a:avLst/>
              <a:gdLst/>
              <a:ahLst/>
              <a:cxnLst/>
              <a:rect l="l" t="t" r="r" b="b"/>
              <a:pathLst>
                <a:path w="330834">
                  <a:moveTo>
                    <a:pt x="3304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2" name="object 15622"/>
            <p:cNvSpPr/>
            <p:nvPr/>
          </p:nvSpPr>
          <p:spPr>
            <a:xfrm>
              <a:off x="12257131" y="2959235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3" name="object 15623"/>
            <p:cNvSpPr/>
            <p:nvPr/>
          </p:nvSpPr>
          <p:spPr>
            <a:xfrm>
              <a:off x="12257131" y="2957453"/>
              <a:ext cx="40640" cy="0"/>
            </a:xfrm>
            <a:custGeom>
              <a:avLst/>
              <a:gdLst/>
              <a:ahLst/>
              <a:cxnLst/>
              <a:rect l="l" t="t" r="r" b="b"/>
              <a:pathLst>
                <a:path w="40640">
                  <a:moveTo>
                    <a:pt x="0" y="0"/>
                  </a:moveTo>
                  <a:lnTo>
                    <a:pt x="40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4" name="object 15624"/>
            <p:cNvSpPr/>
            <p:nvPr/>
          </p:nvSpPr>
          <p:spPr>
            <a:xfrm>
              <a:off x="12257627" y="2957459"/>
              <a:ext cx="40005" cy="1905"/>
            </a:xfrm>
            <a:custGeom>
              <a:avLst/>
              <a:gdLst/>
              <a:ahLst/>
              <a:cxnLst/>
              <a:rect l="l" t="t" r="r" b="b"/>
              <a:pathLst>
                <a:path w="40004" h="1905">
                  <a:moveTo>
                    <a:pt x="39600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39600" y="1780"/>
                  </a:lnTo>
                  <a:lnTo>
                    <a:pt x="396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5" name="object 15625"/>
            <p:cNvSpPr/>
            <p:nvPr/>
          </p:nvSpPr>
          <p:spPr>
            <a:xfrm>
              <a:off x="12297234" y="29574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6" name="object 15626"/>
            <p:cNvSpPr/>
            <p:nvPr/>
          </p:nvSpPr>
          <p:spPr>
            <a:xfrm>
              <a:off x="12297231" y="29574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7" name="object 15627"/>
            <p:cNvSpPr/>
            <p:nvPr/>
          </p:nvSpPr>
          <p:spPr>
            <a:xfrm>
              <a:off x="12297231" y="29592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8" name="object 15628"/>
            <p:cNvSpPr/>
            <p:nvPr/>
          </p:nvSpPr>
          <p:spPr>
            <a:xfrm>
              <a:off x="12297726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9" name="object 15629"/>
            <p:cNvSpPr/>
            <p:nvPr/>
          </p:nvSpPr>
          <p:spPr>
            <a:xfrm>
              <a:off x="12257131" y="29574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0" name="object 15630"/>
            <p:cNvSpPr/>
            <p:nvPr/>
          </p:nvSpPr>
          <p:spPr>
            <a:xfrm>
              <a:off x="12257627" y="29574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1" name="object 15631"/>
            <p:cNvSpPr/>
            <p:nvPr/>
          </p:nvSpPr>
          <p:spPr>
            <a:xfrm>
              <a:off x="12257124" y="29592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2" name="object 15632"/>
            <p:cNvSpPr/>
            <p:nvPr/>
          </p:nvSpPr>
          <p:spPr>
            <a:xfrm>
              <a:off x="12257131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3" name="object 15633"/>
            <p:cNvSpPr/>
            <p:nvPr/>
          </p:nvSpPr>
          <p:spPr>
            <a:xfrm>
              <a:off x="12257627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4" name="object 15634"/>
            <p:cNvSpPr/>
            <p:nvPr/>
          </p:nvSpPr>
          <p:spPr>
            <a:xfrm>
              <a:off x="12257627" y="295745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5" name="object 15635"/>
            <p:cNvSpPr/>
            <p:nvPr/>
          </p:nvSpPr>
          <p:spPr>
            <a:xfrm>
              <a:off x="12297231" y="29574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6" name="object 15636"/>
            <p:cNvSpPr/>
            <p:nvPr/>
          </p:nvSpPr>
          <p:spPr>
            <a:xfrm>
              <a:off x="12257631" y="2959235"/>
              <a:ext cx="40005" cy="10795"/>
            </a:xfrm>
            <a:custGeom>
              <a:avLst/>
              <a:gdLst/>
              <a:ahLst/>
              <a:cxnLst/>
              <a:rect l="l" t="t" r="r" b="b"/>
              <a:pathLst>
                <a:path w="40004" h="10794">
                  <a:moveTo>
                    <a:pt x="39600" y="0"/>
                  </a:moveTo>
                  <a:lnTo>
                    <a:pt x="0" y="0"/>
                  </a:lnTo>
                </a:path>
                <a:path w="40004" h="10794">
                  <a:moveTo>
                    <a:pt x="39600" y="0"/>
                  </a:moveTo>
                  <a:lnTo>
                    <a:pt x="1361" y="102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7" name="object 15637"/>
            <p:cNvSpPr/>
            <p:nvPr/>
          </p:nvSpPr>
          <p:spPr>
            <a:xfrm>
              <a:off x="12257624" y="2959235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1361" y="10250"/>
                  </a:moveTo>
                  <a:lnTo>
                    <a:pt x="471" y="6910"/>
                  </a:lnTo>
                  <a:lnTo>
                    <a:pt x="0" y="34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8" name="object 15638"/>
            <p:cNvSpPr/>
            <p:nvPr/>
          </p:nvSpPr>
          <p:spPr>
            <a:xfrm>
              <a:off x="12257131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9" name="object 15639"/>
            <p:cNvSpPr/>
            <p:nvPr/>
          </p:nvSpPr>
          <p:spPr>
            <a:xfrm>
              <a:off x="12297726" y="29574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80"/>
                  </a:moveTo>
                  <a:lnTo>
                    <a:pt x="0" y="0"/>
                  </a:lnTo>
                </a:path>
                <a:path h="1905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0" name="object 15640"/>
            <p:cNvSpPr/>
            <p:nvPr/>
          </p:nvSpPr>
          <p:spPr>
            <a:xfrm>
              <a:off x="11937301" y="2418596"/>
              <a:ext cx="36830" cy="22225"/>
            </a:xfrm>
            <a:custGeom>
              <a:avLst/>
              <a:gdLst/>
              <a:ahLst/>
              <a:cxnLst/>
              <a:rect l="l" t="t" r="r" b="b"/>
              <a:pathLst>
                <a:path w="36829" h="22225">
                  <a:moveTo>
                    <a:pt x="36637" y="0"/>
                  </a:moveTo>
                  <a:lnTo>
                    <a:pt x="0" y="0"/>
                  </a:lnTo>
                  <a:lnTo>
                    <a:pt x="0" y="21789"/>
                  </a:lnTo>
                  <a:lnTo>
                    <a:pt x="36637" y="21789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1" name="object 15641"/>
            <p:cNvSpPr/>
            <p:nvPr/>
          </p:nvSpPr>
          <p:spPr>
            <a:xfrm>
              <a:off x="11937299" y="241859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2" name="object 15642"/>
            <p:cNvSpPr/>
            <p:nvPr/>
          </p:nvSpPr>
          <p:spPr>
            <a:xfrm>
              <a:off x="11937300" y="2418597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3" name="object 15643"/>
            <p:cNvSpPr/>
            <p:nvPr/>
          </p:nvSpPr>
          <p:spPr>
            <a:xfrm>
              <a:off x="11937300" y="244038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29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4" name="object 15644"/>
            <p:cNvSpPr/>
            <p:nvPr/>
          </p:nvSpPr>
          <p:spPr>
            <a:xfrm>
              <a:off x="16289147" y="2418596"/>
              <a:ext cx="36830" cy="22225"/>
            </a:xfrm>
            <a:custGeom>
              <a:avLst/>
              <a:gdLst/>
              <a:ahLst/>
              <a:cxnLst/>
              <a:rect l="l" t="t" r="r" b="b"/>
              <a:pathLst>
                <a:path w="36830" h="22225">
                  <a:moveTo>
                    <a:pt x="36637" y="0"/>
                  </a:moveTo>
                  <a:lnTo>
                    <a:pt x="0" y="0"/>
                  </a:lnTo>
                  <a:lnTo>
                    <a:pt x="0" y="21789"/>
                  </a:lnTo>
                  <a:lnTo>
                    <a:pt x="36637" y="21789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5" name="object 15645"/>
            <p:cNvSpPr/>
            <p:nvPr/>
          </p:nvSpPr>
          <p:spPr>
            <a:xfrm>
              <a:off x="16289144" y="2418597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3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6" name="object 15646"/>
            <p:cNvSpPr/>
            <p:nvPr/>
          </p:nvSpPr>
          <p:spPr>
            <a:xfrm>
              <a:off x="16289144" y="2440382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>
                  <a:moveTo>
                    <a:pt x="0" y="0"/>
                  </a:moveTo>
                  <a:lnTo>
                    <a:pt x="366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7" name="object 15647"/>
            <p:cNvSpPr/>
            <p:nvPr/>
          </p:nvSpPr>
          <p:spPr>
            <a:xfrm>
              <a:off x="16325782" y="241859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7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8" name="object 15648"/>
            <p:cNvSpPr/>
            <p:nvPr/>
          </p:nvSpPr>
          <p:spPr>
            <a:xfrm>
              <a:off x="16304002" y="241859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9" name="object 15649"/>
            <p:cNvSpPr/>
            <p:nvPr/>
          </p:nvSpPr>
          <p:spPr>
            <a:xfrm>
              <a:off x="16319846" y="24185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0" name="object 15650"/>
            <p:cNvSpPr/>
            <p:nvPr/>
          </p:nvSpPr>
          <p:spPr>
            <a:xfrm>
              <a:off x="16304002" y="223540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1" name="object 15651"/>
            <p:cNvSpPr/>
            <p:nvPr/>
          </p:nvSpPr>
          <p:spPr>
            <a:xfrm>
              <a:off x="16319846" y="2235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2" name="object 15652"/>
            <p:cNvSpPr/>
            <p:nvPr/>
          </p:nvSpPr>
          <p:spPr>
            <a:xfrm>
              <a:off x="16319843" y="2235904"/>
              <a:ext cx="6350" cy="182245"/>
            </a:xfrm>
            <a:custGeom>
              <a:avLst/>
              <a:gdLst/>
              <a:ahLst/>
              <a:cxnLst/>
              <a:rect l="l" t="t" r="r" b="b"/>
              <a:pathLst>
                <a:path w="6350" h="182244">
                  <a:moveTo>
                    <a:pt x="5930" y="172796"/>
                  </a:moveTo>
                  <a:lnTo>
                    <a:pt x="0" y="172796"/>
                  </a:lnTo>
                  <a:lnTo>
                    <a:pt x="0" y="182194"/>
                  </a:lnTo>
                  <a:lnTo>
                    <a:pt x="5930" y="182194"/>
                  </a:lnTo>
                  <a:lnTo>
                    <a:pt x="5930" y="172796"/>
                  </a:lnTo>
                  <a:close/>
                </a:path>
                <a:path w="6350" h="182244">
                  <a:moveTo>
                    <a:pt x="5930" y="0"/>
                  </a:moveTo>
                  <a:lnTo>
                    <a:pt x="0" y="0"/>
                  </a:lnTo>
                  <a:lnTo>
                    <a:pt x="0" y="9410"/>
                  </a:lnTo>
                  <a:lnTo>
                    <a:pt x="5930" y="9410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3" name="object 15653"/>
            <p:cNvSpPr/>
            <p:nvPr/>
          </p:nvSpPr>
          <p:spPr>
            <a:xfrm>
              <a:off x="16325782" y="2408696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30">
                  <a:moveTo>
                    <a:pt x="0" y="0"/>
                  </a:moveTo>
                  <a:lnTo>
                    <a:pt x="0" y="1633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4" name="object 15654"/>
            <p:cNvSpPr/>
            <p:nvPr/>
          </p:nvSpPr>
          <p:spPr>
            <a:xfrm>
              <a:off x="16319846" y="22358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5" name="object 15655"/>
            <p:cNvSpPr/>
            <p:nvPr/>
          </p:nvSpPr>
          <p:spPr>
            <a:xfrm>
              <a:off x="16319846" y="22453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6" name="object 15656"/>
            <p:cNvSpPr/>
            <p:nvPr/>
          </p:nvSpPr>
          <p:spPr>
            <a:xfrm>
              <a:off x="16325782" y="22359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7" name="object 15657"/>
            <p:cNvSpPr/>
            <p:nvPr/>
          </p:nvSpPr>
          <p:spPr>
            <a:xfrm>
              <a:off x="16319845" y="2235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8" name="object 15658"/>
            <p:cNvSpPr/>
            <p:nvPr/>
          </p:nvSpPr>
          <p:spPr>
            <a:xfrm>
              <a:off x="16325782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9" name="object 15659"/>
            <p:cNvSpPr/>
            <p:nvPr/>
          </p:nvSpPr>
          <p:spPr>
            <a:xfrm>
              <a:off x="16319845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0" name="object 15660"/>
            <p:cNvSpPr/>
            <p:nvPr/>
          </p:nvSpPr>
          <p:spPr>
            <a:xfrm>
              <a:off x="16319846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1" name="object 15661"/>
            <p:cNvSpPr/>
            <p:nvPr/>
          </p:nvSpPr>
          <p:spPr>
            <a:xfrm>
              <a:off x="16319846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2" name="object 15662"/>
            <p:cNvSpPr/>
            <p:nvPr/>
          </p:nvSpPr>
          <p:spPr>
            <a:xfrm>
              <a:off x="16325782" y="2245304"/>
              <a:ext cx="163830" cy="327025"/>
            </a:xfrm>
            <a:custGeom>
              <a:avLst/>
              <a:gdLst/>
              <a:ahLst/>
              <a:cxnLst/>
              <a:rect l="l" t="t" r="r" b="b"/>
              <a:pathLst>
                <a:path w="163830" h="327025">
                  <a:moveTo>
                    <a:pt x="0" y="0"/>
                  </a:moveTo>
                  <a:lnTo>
                    <a:pt x="43435" y="5836"/>
                  </a:lnTo>
                  <a:lnTo>
                    <a:pt x="82465" y="22306"/>
                  </a:lnTo>
                  <a:lnTo>
                    <a:pt x="115533" y="47854"/>
                  </a:lnTo>
                  <a:lnTo>
                    <a:pt x="141080" y="80922"/>
                  </a:lnTo>
                  <a:lnTo>
                    <a:pt x="157551" y="119952"/>
                  </a:lnTo>
                  <a:lnTo>
                    <a:pt x="163387" y="163387"/>
                  </a:lnTo>
                  <a:lnTo>
                    <a:pt x="157551" y="206818"/>
                  </a:lnTo>
                  <a:lnTo>
                    <a:pt x="141080" y="245845"/>
                  </a:lnTo>
                  <a:lnTo>
                    <a:pt x="115533" y="278911"/>
                  </a:lnTo>
                  <a:lnTo>
                    <a:pt x="82465" y="304458"/>
                  </a:lnTo>
                  <a:lnTo>
                    <a:pt x="43435" y="320928"/>
                  </a:lnTo>
                  <a:lnTo>
                    <a:pt x="0" y="326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3" name="object 15663"/>
            <p:cNvSpPr/>
            <p:nvPr/>
          </p:nvSpPr>
          <p:spPr>
            <a:xfrm>
              <a:off x="16319846" y="2235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4" name="object 15664"/>
            <p:cNvSpPr/>
            <p:nvPr/>
          </p:nvSpPr>
          <p:spPr>
            <a:xfrm>
              <a:off x="16304002" y="2235403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5" name="object 15665"/>
            <p:cNvSpPr/>
            <p:nvPr/>
          </p:nvSpPr>
          <p:spPr>
            <a:xfrm>
              <a:off x="16319846" y="24185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6" name="object 15666"/>
            <p:cNvSpPr/>
            <p:nvPr/>
          </p:nvSpPr>
          <p:spPr>
            <a:xfrm>
              <a:off x="16304002" y="2418597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7" name="object 15667"/>
            <p:cNvSpPr/>
            <p:nvPr/>
          </p:nvSpPr>
          <p:spPr>
            <a:xfrm>
              <a:off x="15569285" y="2141338"/>
              <a:ext cx="275590" cy="2540"/>
            </a:xfrm>
            <a:custGeom>
              <a:avLst/>
              <a:gdLst/>
              <a:ahLst/>
              <a:cxnLst/>
              <a:rect l="l" t="t" r="r" b="b"/>
              <a:pathLst>
                <a:path w="275590" h="2539">
                  <a:moveTo>
                    <a:pt x="275258" y="0"/>
                  </a:moveTo>
                  <a:lnTo>
                    <a:pt x="0" y="0"/>
                  </a:lnTo>
                  <a:lnTo>
                    <a:pt x="0" y="2376"/>
                  </a:lnTo>
                  <a:lnTo>
                    <a:pt x="275258" y="2376"/>
                  </a:lnTo>
                  <a:lnTo>
                    <a:pt x="2752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8" name="object 15668"/>
            <p:cNvSpPr/>
            <p:nvPr/>
          </p:nvSpPr>
          <p:spPr>
            <a:xfrm>
              <a:off x="15569285" y="2143714"/>
              <a:ext cx="275590" cy="5080"/>
            </a:xfrm>
            <a:custGeom>
              <a:avLst/>
              <a:gdLst/>
              <a:ahLst/>
              <a:cxnLst/>
              <a:rect l="l" t="t" r="r" b="b"/>
              <a:pathLst>
                <a:path w="275590" h="5080">
                  <a:moveTo>
                    <a:pt x="275269" y="0"/>
                  </a:moveTo>
                  <a:lnTo>
                    <a:pt x="0" y="0"/>
                  </a:lnTo>
                  <a:lnTo>
                    <a:pt x="0" y="4952"/>
                  </a:lnTo>
                  <a:lnTo>
                    <a:pt x="275269" y="4952"/>
                  </a:lnTo>
                  <a:lnTo>
                    <a:pt x="2752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9" name="object 15669"/>
            <p:cNvSpPr/>
            <p:nvPr/>
          </p:nvSpPr>
          <p:spPr>
            <a:xfrm>
              <a:off x="15569285" y="2141334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2752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0" name="object 15670"/>
            <p:cNvSpPr/>
            <p:nvPr/>
          </p:nvSpPr>
          <p:spPr>
            <a:xfrm>
              <a:off x="15569291" y="21437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1" name="object 15671"/>
            <p:cNvSpPr/>
            <p:nvPr/>
          </p:nvSpPr>
          <p:spPr>
            <a:xfrm>
              <a:off x="15569291" y="21413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2" name="object 15672"/>
            <p:cNvSpPr/>
            <p:nvPr/>
          </p:nvSpPr>
          <p:spPr>
            <a:xfrm>
              <a:off x="15569291" y="2148663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>
                  <a:moveTo>
                    <a:pt x="0" y="0"/>
                  </a:moveTo>
                  <a:lnTo>
                    <a:pt x="2752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3" name="object 15673"/>
            <p:cNvSpPr/>
            <p:nvPr/>
          </p:nvSpPr>
          <p:spPr>
            <a:xfrm>
              <a:off x="15844554" y="2141338"/>
              <a:ext cx="34925" cy="2540"/>
            </a:xfrm>
            <a:custGeom>
              <a:avLst/>
              <a:gdLst/>
              <a:ahLst/>
              <a:cxnLst/>
              <a:rect l="l" t="t" r="r" b="b"/>
              <a:pathLst>
                <a:path w="34925" h="2539">
                  <a:moveTo>
                    <a:pt x="34658" y="0"/>
                  </a:moveTo>
                  <a:lnTo>
                    <a:pt x="0" y="0"/>
                  </a:lnTo>
                  <a:lnTo>
                    <a:pt x="0" y="2376"/>
                  </a:lnTo>
                  <a:lnTo>
                    <a:pt x="34658" y="2376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4" name="object 15674"/>
            <p:cNvSpPr/>
            <p:nvPr/>
          </p:nvSpPr>
          <p:spPr>
            <a:xfrm>
              <a:off x="15844554" y="2143714"/>
              <a:ext cx="34925" cy="5080"/>
            </a:xfrm>
            <a:custGeom>
              <a:avLst/>
              <a:gdLst/>
              <a:ahLst/>
              <a:cxnLst/>
              <a:rect l="l" t="t" r="r" b="b"/>
              <a:pathLst>
                <a:path w="34925" h="5080">
                  <a:moveTo>
                    <a:pt x="34658" y="0"/>
                  </a:moveTo>
                  <a:lnTo>
                    <a:pt x="0" y="0"/>
                  </a:lnTo>
                  <a:lnTo>
                    <a:pt x="0" y="4952"/>
                  </a:lnTo>
                  <a:lnTo>
                    <a:pt x="34658" y="4952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5" name="object 15675"/>
            <p:cNvSpPr/>
            <p:nvPr/>
          </p:nvSpPr>
          <p:spPr>
            <a:xfrm>
              <a:off x="15844554" y="214133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6" name="object 15676"/>
            <p:cNvSpPr/>
            <p:nvPr/>
          </p:nvSpPr>
          <p:spPr>
            <a:xfrm>
              <a:off x="15844554" y="2148663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7" name="object 15677"/>
            <p:cNvSpPr/>
            <p:nvPr/>
          </p:nvSpPr>
          <p:spPr>
            <a:xfrm>
              <a:off x="15879212" y="21437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8" name="object 15678"/>
            <p:cNvSpPr/>
            <p:nvPr/>
          </p:nvSpPr>
          <p:spPr>
            <a:xfrm>
              <a:off x="15879212" y="21413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9" name="object 15679"/>
            <p:cNvSpPr/>
            <p:nvPr/>
          </p:nvSpPr>
          <p:spPr>
            <a:xfrm>
              <a:off x="11924919" y="2200750"/>
              <a:ext cx="1905" cy="737870"/>
            </a:xfrm>
            <a:custGeom>
              <a:avLst/>
              <a:gdLst/>
              <a:ahLst/>
              <a:cxnLst/>
              <a:rect l="l" t="t" r="r" b="b"/>
              <a:pathLst>
                <a:path w="1904" h="737869">
                  <a:moveTo>
                    <a:pt x="1778" y="707999"/>
                  </a:moveTo>
                  <a:lnTo>
                    <a:pt x="0" y="707999"/>
                  </a:lnTo>
                  <a:lnTo>
                    <a:pt x="0" y="737704"/>
                  </a:lnTo>
                  <a:lnTo>
                    <a:pt x="1778" y="737704"/>
                  </a:lnTo>
                  <a:lnTo>
                    <a:pt x="1778" y="707999"/>
                  </a:lnTo>
                  <a:close/>
                </a:path>
                <a:path w="1904" h="737869">
                  <a:moveTo>
                    <a:pt x="1778" y="574789"/>
                  </a:moveTo>
                  <a:lnTo>
                    <a:pt x="0" y="574789"/>
                  </a:lnTo>
                  <a:lnTo>
                    <a:pt x="0" y="604494"/>
                  </a:lnTo>
                  <a:lnTo>
                    <a:pt x="1778" y="604494"/>
                  </a:lnTo>
                  <a:lnTo>
                    <a:pt x="1778" y="574789"/>
                  </a:lnTo>
                  <a:close/>
                </a:path>
                <a:path w="1904" h="737869">
                  <a:moveTo>
                    <a:pt x="1778" y="406971"/>
                  </a:moveTo>
                  <a:lnTo>
                    <a:pt x="0" y="406971"/>
                  </a:lnTo>
                  <a:lnTo>
                    <a:pt x="0" y="431850"/>
                  </a:lnTo>
                  <a:lnTo>
                    <a:pt x="1778" y="431850"/>
                  </a:lnTo>
                  <a:lnTo>
                    <a:pt x="1778" y="406971"/>
                  </a:lnTo>
                  <a:close/>
                </a:path>
                <a:path w="1904" h="737869">
                  <a:moveTo>
                    <a:pt x="1778" y="0"/>
                  </a:moveTo>
                  <a:lnTo>
                    <a:pt x="0" y="0"/>
                  </a:lnTo>
                  <a:lnTo>
                    <a:pt x="0" y="43065"/>
                  </a:lnTo>
                  <a:lnTo>
                    <a:pt x="1778" y="43065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0" name="object 15680"/>
            <p:cNvSpPr/>
            <p:nvPr/>
          </p:nvSpPr>
          <p:spPr>
            <a:xfrm>
              <a:off x="11924926" y="2607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1" name="object 15681"/>
            <p:cNvSpPr/>
            <p:nvPr/>
          </p:nvSpPr>
          <p:spPr>
            <a:xfrm>
              <a:off x="11924926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2" name="object 15682"/>
            <p:cNvSpPr/>
            <p:nvPr/>
          </p:nvSpPr>
          <p:spPr>
            <a:xfrm>
              <a:off x="11924926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3" name="object 15683"/>
            <p:cNvSpPr/>
            <p:nvPr/>
          </p:nvSpPr>
          <p:spPr>
            <a:xfrm>
              <a:off x="11924926" y="27755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4" name="object 15684"/>
            <p:cNvSpPr/>
            <p:nvPr/>
          </p:nvSpPr>
          <p:spPr>
            <a:xfrm>
              <a:off x="11924926" y="26326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5" name="object 15685"/>
            <p:cNvSpPr/>
            <p:nvPr/>
          </p:nvSpPr>
          <p:spPr>
            <a:xfrm>
              <a:off x="11924926" y="2243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6" name="object 15686"/>
            <p:cNvSpPr/>
            <p:nvPr/>
          </p:nvSpPr>
          <p:spPr>
            <a:xfrm>
              <a:off x="11926708" y="290873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7" name="object 15687"/>
            <p:cNvSpPr/>
            <p:nvPr/>
          </p:nvSpPr>
          <p:spPr>
            <a:xfrm>
              <a:off x="11926708" y="277554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8" name="object 15688"/>
            <p:cNvSpPr/>
            <p:nvPr/>
          </p:nvSpPr>
          <p:spPr>
            <a:xfrm>
              <a:off x="11926708" y="260772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48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9" name="object 15689"/>
            <p:cNvSpPr/>
            <p:nvPr/>
          </p:nvSpPr>
          <p:spPr>
            <a:xfrm>
              <a:off x="11926708" y="2200747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41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0" name="object 15690"/>
            <p:cNvSpPr/>
            <p:nvPr/>
          </p:nvSpPr>
          <p:spPr>
            <a:xfrm>
              <a:off x="11924926" y="220074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0"/>
                  </a:moveTo>
                  <a:lnTo>
                    <a:pt x="0" y="430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1" name="object 15691"/>
            <p:cNvSpPr/>
            <p:nvPr/>
          </p:nvSpPr>
          <p:spPr>
            <a:xfrm>
              <a:off x="11924926" y="260772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8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2" name="object 15692"/>
            <p:cNvSpPr/>
            <p:nvPr/>
          </p:nvSpPr>
          <p:spPr>
            <a:xfrm>
              <a:off x="11924926" y="277553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3" name="object 15693"/>
            <p:cNvSpPr/>
            <p:nvPr/>
          </p:nvSpPr>
          <p:spPr>
            <a:xfrm>
              <a:off x="11924926" y="290873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4" name="object 15694"/>
            <p:cNvSpPr/>
            <p:nvPr/>
          </p:nvSpPr>
          <p:spPr>
            <a:xfrm>
              <a:off x="11924925" y="2577534"/>
              <a:ext cx="1905" cy="29845"/>
            </a:xfrm>
            <a:custGeom>
              <a:avLst/>
              <a:gdLst/>
              <a:ahLst/>
              <a:cxnLst/>
              <a:rect l="l" t="t" r="r" b="b"/>
              <a:pathLst>
                <a:path w="1904" h="29844">
                  <a:moveTo>
                    <a:pt x="1780" y="0"/>
                  </a:moveTo>
                  <a:lnTo>
                    <a:pt x="0" y="0"/>
                  </a:lnTo>
                  <a:lnTo>
                    <a:pt x="0" y="29695"/>
                  </a:lnTo>
                  <a:lnTo>
                    <a:pt x="1780" y="2969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5" name="object 15695"/>
            <p:cNvSpPr/>
            <p:nvPr/>
          </p:nvSpPr>
          <p:spPr>
            <a:xfrm>
              <a:off x="11926708" y="26072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6" name="object 15696"/>
            <p:cNvSpPr/>
            <p:nvPr/>
          </p:nvSpPr>
          <p:spPr>
            <a:xfrm>
              <a:off x="11924928" y="26072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7" name="object 15697"/>
            <p:cNvSpPr/>
            <p:nvPr/>
          </p:nvSpPr>
          <p:spPr>
            <a:xfrm>
              <a:off x="11924926" y="26072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8" name="object 15698"/>
            <p:cNvSpPr/>
            <p:nvPr/>
          </p:nvSpPr>
          <p:spPr>
            <a:xfrm>
              <a:off x="11924926" y="2607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9" name="object 15699"/>
            <p:cNvSpPr/>
            <p:nvPr/>
          </p:nvSpPr>
          <p:spPr>
            <a:xfrm>
              <a:off x="11926708" y="25770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0" name="object 15700"/>
            <p:cNvSpPr/>
            <p:nvPr/>
          </p:nvSpPr>
          <p:spPr>
            <a:xfrm>
              <a:off x="11924928" y="25775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1" name="object 15701"/>
            <p:cNvSpPr/>
            <p:nvPr/>
          </p:nvSpPr>
          <p:spPr>
            <a:xfrm>
              <a:off x="11924926" y="25770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2" name="object 15702"/>
            <p:cNvSpPr/>
            <p:nvPr/>
          </p:nvSpPr>
          <p:spPr>
            <a:xfrm>
              <a:off x="11924926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3" name="object 15703"/>
            <p:cNvSpPr/>
            <p:nvPr/>
          </p:nvSpPr>
          <p:spPr>
            <a:xfrm>
              <a:off x="11924926" y="25775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4" name="object 15704"/>
            <p:cNvSpPr/>
            <p:nvPr/>
          </p:nvSpPr>
          <p:spPr>
            <a:xfrm>
              <a:off x="11926708" y="257752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6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5" name="object 15705"/>
            <p:cNvSpPr/>
            <p:nvPr/>
          </p:nvSpPr>
          <p:spPr>
            <a:xfrm>
              <a:off x="11924928" y="26072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6" name="object 15706"/>
            <p:cNvSpPr/>
            <p:nvPr/>
          </p:nvSpPr>
          <p:spPr>
            <a:xfrm>
              <a:off x="11917219" y="2577531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4" h="29844">
                  <a:moveTo>
                    <a:pt x="7706" y="29695"/>
                  </a:moveTo>
                  <a:lnTo>
                    <a:pt x="7706" y="0"/>
                  </a:lnTo>
                </a:path>
                <a:path w="8254" h="29844">
                  <a:moveTo>
                    <a:pt x="7706" y="29695"/>
                  </a:moveTo>
                  <a:lnTo>
                    <a:pt x="0" y="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7" name="object 15707"/>
            <p:cNvSpPr/>
            <p:nvPr/>
          </p:nvSpPr>
          <p:spPr>
            <a:xfrm>
              <a:off x="11917224" y="2577528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0" y="984"/>
                  </a:moveTo>
                  <a:lnTo>
                    <a:pt x="2523" y="314"/>
                  </a:lnTo>
                  <a:lnTo>
                    <a:pt x="5099" y="0"/>
                  </a:lnTo>
                  <a:lnTo>
                    <a:pt x="7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8" name="object 15708"/>
            <p:cNvSpPr/>
            <p:nvPr/>
          </p:nvSpPr>
          <p:spPr>
            <a:xfrm>
              <a:off x="11924926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9" name="object 15709"/>
            <p:cNvSpPr/>
            <p:nvPr/>
          </p:nvSpPr>
          <p:spPr>
            <a:xfrm>
              <a:off x="11924926" y="2607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0" name="object 15710"/>
            <p:cNvSpPr/>
            <p:nvPr/>
          </p:nvSpPr>
          <p:spPr>
            <a:xfrm>
              <a:off x="11924926" y="280523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35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1" name="object 15711"/>
            <p:cNvSpPr/>
            <p:nvPr/>
          </p:nvSpPr>
          <p:spPr>
            <a:xfrm>
              <a:off x="11926708" y="280523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35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2" name="object 15712"/>
            <p:cNvSpPr/>
            <p:nvPr/>
          </p:nvSpPr>
          <p:spPr>
            <a:xfrm>
              <a:off x="11924925" y="2805736"/>
              <a:ext cx="1905" cy="102870"/>
            </a:xfrm>
            <a:custGeom>
              <a:avLst/>
              <a:gdLst/>
              <a:ahLst/>
              <a:cxnLst/>
              <a:rect l="l" t="t" r="r" b="b"/>
              <a:pathLst>
                <a:path w="1904" h="102869">
                  <a:moveTo>
                    <a:pt x="1780" y="0"/>
                  </a:moveTo>
                  <a:lnTo>
                    <a:pt x="0" y="0"/>
                  </a:lnTo>
                  <a:lnTo>
                    <a:pt x="0" y="102499"/>
                  </a:lnTo>
                  <a:lnTo>
                    <a:pt x="1780" y="10249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3" name="object 15713"/>
            <p:cNvSpPr/>
            <p:nvPr/>
          </p:nvSpPr>
          <p:spPr>
            <a:xfrm>
              <a:off x="11926708" y="2908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4" name="object 15714"/>
            <p:cNvSpPr/>
            <p:nvPr/>
          </p:nvSpPr>
          <p:spPr>
            <a:xfrm>
              <a:off x="11924928" y="29082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5" name="object 15715"/>
            <p:cNvSpPr/>
            <p:nvPr/>
          </p:nvSpPr>
          <p:spPr>
            <a:xfrm>
              <a:off x="11924926" y="2908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6" name="object 15716"/>
            <p:cNvSpPr/>
            <p:nvPr/>
          </p:nvSpPr>
          <p:spPr>
            <a:xfrm>
              <a:off x="11924926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7" name="object 15717"/>
            <p:cNvSpPr/>
            <p:nvPr/>
          </p:nvSpPr>
          <p:spPr>
            <a:xfrm>
              <a:off x="11926708" y="28052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8" name="object 15718"/>
            <p:cNvSpPr/>
            <p:nvPr/>
          </p:nvSpPr>
          <p:spPr>
            <a:xfrm>
              <a:off x="11924928" y="28057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9" name="object 15719"/>
            <p:cNvSpPr/>
            <p:nvPr/>
          </p:nvSpPr>
          <p:spPr>
            <a:xfrm>
              <a:off x="11924926" y="2805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0" name="object 15720"/>
            <p:cNvSpPr/>
            <p:nvPr/>
          </p:nvSpPr>
          <p:spPr>
            <a:xfrm>
              <a:off x="11924926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1" name="object 15721"/>
            <p:cNvSpPr/>
            <p:nvPr/>
          </p:nvSpPr>
          <p:spPr>
            <a:xfrm>
              <a:off x="11924926" y="28057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2" name="object 15722"/>
            <p:cNvSpPr/>
            <p:nvPr/>
          </p:nvSpPr>
          <p:spPr>
            <a:xfrm>
              <a:off x="11926708" y="2805733"/>
              <a:ext cx="0" cy="102870"/>
            </a:xfrm>
            <a:custGeom>
              <a:avLst/>
              <a:gdLst/>
              <a:ahLst/>
              <a:cxnLst/>
              <a:rect l="l" t="t" r="r" b="b"/>
              <a:pathLst>
                <a:path h="102869">
                  <a:moveTo>
                    <a:pt x="0" y="0"/>
                  </a:moveTo>
                  <a:lnTo>
                    <a:pt x="0" y="1025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3" name="object 15723"/>
            <p:cNvSpPr/>
            <p:nvPr/>
          </p:nvSpPr>
          <p:spPr>
            <a:xfrm>
              <a:off x="11924928" y="29082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4" name="object 15724"/>
            <p:cNvSpPr/>
            <p:nvPr/>
          </p:nvSpPr>
          <p:spPr>
            <a:xfrm>
              <a:off x="11898382" y="2805731"/>
              <a:ext cx="26670" cy="102870"/>
            </a:xfrm>
            <a:custGeom>
              <a:avLst/>
              <a:gdLst/>
              <a:ahLst/>
              <a:cxnLst/>
              <a:rect l="l" t="t" r="r" b="b"/>
              <a:pathLst>
                <a:path w="26670" h="102869">
                  <a:moveTo>
                    <a:pt x="26543" y="102509"/>
                  </a:moveTo>
                  <a:lnTo>
                    <a:pt x="26543" y="0"/>
                  </a:lnTo>
                </a:path>
                <a:path w="26670" h="102869">
                  <a:moveTo>
                    <a:pt x="26543" y="102509"/>
                  </a:moveTo>
                  <a:lnTo>
                    <a:pt x="0" y="34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5" name="object 15725"/>
            <p:cNvSpPr/>
            <p:nvPr/>
          </p:nvSpPr>
          <p:spPr>
            <a:xfrm>
              <a:off x="11898385" y="2805728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70" h="3810">
                  <a:moveTo>
                    <a:pt x="0" y="3497"/>
                  </a:moveTo>
                  <a:lnTo>
                    <a:pt x="6540" y="1965"/>
                  </a:lnTo>
                  <a:lnTo>
                    <a:pt x="13157" y="873"/>
                  </a:lnTo>
                  <a:lnTo>
                    <a:pt x="19832" y="218"/>
                  </a:lnTo>
                  <a:lnTo>
                    <a:pt x="265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6" name="object 15726"/>
            <p:cNvSpPr/>
            <p:nvPr/>
          </p:nvSpPr>
          <p:spPr>
            <a:xfrm>
              <a:off x="11924926" y="28052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7" name="object 15727"/>
            <p:cNvSpPr/>
            <p:nvPr/>
          </p:nvSpPr>
          <p:spPr>
            <a:xfrm>
              <a:off x="11924926" y="29087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8" name="object 15728"/>
            <p:cNvSpPr/>
            <p:nvPr/>
          </p:nvSpPr>
          <p:spPr>
            <a:xfrm>
              <a:off x="11924926" y="263260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9" name="object 15729"/>
            <p:cNvSpPr/>
            <p:nvPr/>
          </p:nvSpPr>
          <p:spPr>
            <a:xfrm>
              <a:off x="11924926" y="27118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0" name="object 15730"/>
            <p:cNvSpPr/>
            <p:nvPr/>
          </p:nvSpPr>
          <p:spPr>
            <a:xfrm>
              <a:off x="11924926" y="271612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1" name="object 15731"/>
            <p:cNvSpPr/>
            <p:nvPr/>
          </p:nvSpPr>
          <p:spPr>
            <a:xfrm>
              <a:off x="11926708" y="263260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2" name="object 15732"/>
            <p:cNvSpPr/>
            <p:nvPr/>
          </p:nvSpPr>
          <p:spPr>
            <a:xfrm>
              <a:off x="11926708" y="27118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3" name="object 15733"/>
            <p:cNvSpPr/>
            <p:nvPr/>
          </p:nvSpPr>
          <p:spPr>
            <a:xfrm>
              <a:off x="11926708" y="271612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4" name="object 15734"/>
            <p:cNvSpPr/>
            <p:nvPr/>
          </p:nvSpPr>
          <p:spPr>
            <a:xfrm>
              <a:off x="11924919" y="2632601"/>
              <a:ext cx="1905" cy="143510"/>
            </a:xfrm>
            <a:custGeom>
              <a:avLst/>
              <a:gdLst/>
              <a:ahLst/>
              <a:cxnLst/>
              <a:rect l="l" t="t" r="r" b="b"/>
              <a:pathLst>
                <a:path w="1904" h="143510">
                  <a:moveTo>
                    <a:pt x="1778" y="0"/>
                  </a:moveTo>
                  <a:lnTo>
                    <a:pt x="0" y="0"/>
                  </a:lnTo>
                  <a:lnTo>
                    <a:pt x="0" y="495"/>
                  </a:lnTo>
                  <a:lnTo>
                    <a:pt x="0" y="71462"/>
                  </a:lnTo>
                  <a:lnTo>
                    <a:pt x="0" y="142443"/>
                  </a:lnTo>
                  <a:lnTo>
                    <a:pt x="0" y="142938"/>
                  </a:lnTo>
                  <a:lnTo>
                    <a:pt x="1778" y="142938"/>
                  </a:lnTo>
                  <a:lnTo>
                    <a:pt x="1778" y="142443"/>
                  </a:lnTo>
                  <a:lnTo>
                    <a:pt x="1778" y="71462"/>
                  </a:lnTo>
                  <a:lnTo>
                    <a:pt x="1778" y="508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5" name="object 15735"/>
            <p:cNvSpPr/>
            <p:nvPr/>
          </p:nvSpPr>
          <p:spPr>
            <a:xfrm>
              <a:off x="11906549" y="2706466"/>
              <a:ext cx="18415" cy="68580"/>
            </a:xfrm>
            <a:custGeom>
              <a:avLst/>
              <a:gdLst/>
              <a:ahLst/>
              <a:cxnLst/>
              <a:rect l="l" t="t" r="r" b="b"/>
              <a:pathLst>
                <a:path w="18415" h="68580">
                  <a:moveTo>
                    <a:pt x="18376" y="6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6" name="object 15736"/>
            <p:cNvSpPr/>
            <p:nvPr/>
          </p:nvSpPr>
          <p:spPr>
            <a:xfrm>
              <a:off x="11906549" y="2633097"/>
              <a:ext cx="18415" cy="68580"/>
            </a:xfrm>
            <a:custGeom>
              <a:avLst/>
              <a:gdLst/>
              <a:ahLst/>
              <a:cxnLst/>
              <a:rect l="l" t="t" r="r" b="b"/>
              <a:pathLst>
                <a:path w="18415" h="68580">
                  <a:moveTo>
                    <a:pt x="18376" y="0"/>
                  </a:moveTo>
                  <a:lnTo>
                    <a:pt x="0" y="685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7" name="object 15737"/>
            <p:cNvSpPr/>
            <p:nvPr/>
          </p:nvSpPr>
          <p:spPr>
            <a:xfrm>
              <a:off x="11926708" y="27750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8" name="object 15738"/>
            <p:cNvSpPr/>
            <p:nvPr/>
          </p:nvSpPr>
          <p:spPr>
            <a:xfrm>
              <a:off x="11924928" y="27750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9" name="object 15739"/>
            <p:cNvSpPr/>
            <p:nvPr/>
          </p:nvSpPr>
          <p:spPr>
            <a:xfrm>
              <a:off x="11924926" y="27750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0" name="object 15740"/>
            <p:cNvSpPr/>
            <p:nvPr/>
          </p:nvSpPr>
          <p:spPr>
            <a:xfrm>
              <a:off x="11924926" y="27755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1" name="object 15741"/>
            <p:cNvSpPr/>
            <p:nvPr/>
          </p:nvSpPr>
          <p:spPr>
            <a:xfrm>
              <a:off x="11926708" y="26326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2" name="object 15742"/>
            <p:cNvSpPr/>
            <p:nvPr/>
          </p:nvSpPr>
          <p:spPr>
            <a:xfrm>
              <a:off x="11924928" y="26330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3" name="object 15743"/>
            <p:cNvSpPr/>
            <p:nvPr/>
          </p:nvSpPr>
          <p:spPr>
            <a:xfrm>
              <a:off x="11924926" y="26326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4" name="object 15744"/>
            <p:cNvSpPr/>
            <p:nvPr/>
          </p:nvSpPr>
          <p:spPr>
            <a:xfrm>
              <a:off x="11924926" y="26326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5" name="object 15745"/>
            <p:cNvSpPr/>
            <p:nvPr/>
          </p:nvSpPr>
          <p:spPr>
            <a:xfrm>
              <a:off x="11924926" y="26330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6" name="object 15746"/>
            <p:cNvSpPr/>
            <p:nvPr/>
          </p:nvSpPr>
          <p:spPr>
            <a:xfrm>
              <a:off x="11926708" y="263309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9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7" name="object 15747"/>
            <p:cNvSpPr/>
            <p:nvPr/>
          </p:nvSpPr>
          <p:spPr>
            <a:xfrm>
              <a:off x="11924928" y="2704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8" name="object 15748"/>
            <p:cNvSpPr/>
            <p:nvPr/>
          </p:nvSpPr>
          <p:spPr>
            <a:xfrm>
              <a:off x="11924926" y="2633097"/>
              <a:ext cx="1905" cy="71120"/>
            </a:xfrm>
            <a:custGeom>
              <a:avLst/>
              <a:gdLst/>
              <a:ahLst/>
              <a:cxnLst/>
              <a:rect l="l" t="t" r="r" b="b"/>
              <a:pathLst>
                <a:path w="1904" h="71119">
                  <a:moveTo>
                    <a:pt x="0" y="70971"/>
                  </a:moveTo>
                  <a:lnTo>
                    <a:pt x="0" y="0"/>
                  </a:lnTo>
                </a:path>
                <a:path w="1904" h="71119">
                  <a:moveTo>
                    <a:pt x="0" y="70971"/>
                  </a:moveTo>
                  <a:lnTo>
                    <a:pt x="1780" y="709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9" name="object 15749"/>
            <p:cNvSpPr/>
            <p:nvPr/>
          </p:nvSpPr>
          <p:spPr>
            <a:xfrm>
              <a:off x="11926708" y="270406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9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0" name="object 15750"/>
            <p:cNvSpPr/>
            <p:nvPr/>
          </p:nvSpPr>
          <p:spPr>
            <a:xfrm>
              <a:off x="11924928" y="27750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1" name="object 15751"/>
            <p:cNvSpPr/>
            <p:nvPr/>
          </p:nvSpPr>
          <p:spPr>
            <a:xfrm>
              <a:off x="11924926" y="270406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709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2" name="object 15752"/>
            <p:cNvSpPr/>
            <p:nvPr/>
          </p:nvSpPr>
          <p:spPr>
            <a:xfrm>
              <a:off x="11906555" y="2704071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5" h="2539">
                  <a:moveTo>
                    <a:pt x="0" y="2397"/>
                  </a:moveTo>
                  <a:lnTo>
                    <a:pt x="5989" y="785"/>
                  </a:lnTo>
                  <a:lnTo>
                    <a:pt x="12156" y="0"/>
                  </a:lnTo>
                  <a:lnTo>
                    <a:pt x="1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3" name="object 15753"/>
            <p:cNvSpPr/>
            <p:nvPr/>
          </p:nvSpPr>
          <p:spPr>
            <a:xfrm>
              <a:off x="11906549" y="2701640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5" h="2539">
                  <a:moveTo>
                    <a:pt x="18376" y="2429"/>
                  </a:moveTo>
                  <a:lnTo>
                    <a:pt x="12156" y="2429"/>
                  </a:lnTo>
                  <a:lnTo>
                    <a:pt x="5999" y="16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4" name="object 15754"/>
            <p:cNvSpPr/>
            <p:nvPr/>
          </p:nvSpPr>
          <p:spPr>
            <a:xfrm>
              <a:off x="11924926" y="26326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5" name="object 15755"/>
            <p:cNvSpPr/>
            <p:nvPr/>
          </p:nvSpPr>
          <p:spPr>
            <a:xfrm>
              <a:off x="11924926" y="27755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6" name="object 15756"/>
            <p:cNvSpPr/>
            <p:nvPr/>
          </p:nvSpPr>
          <p:spPr>
            <a:xfrm>
              <a:off x="11924926" y="25770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7" name="object 15757"/>
            <p:cNvSpPr/>
            <p:nvPr/>
          </p:nvSpPr>
          <p:spPr>
            <a:xfrm>
              <a:off x="11924926" y="2243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8" name="object 15758"/>
            <p:cNvSpPr/>
            <p:nvPr/>
          </p:nvSpPr>
          <p:spPr>
            <a:xfrm>
              <a:off x="11924929" y="2091827"/>
              <a:ext cx="1905" cy="94615"/>
            </a:xfrm>
            <a:custGeom>
              <a:avLst/>
              <a:gdLst/>
              <a:ahLst/>
              <a:cxnLst/>
              <a:rect l="l" t="t" r="r" b="b"/>
              <a:pathLst>
                <a:path w="1904" h="94614">
                  <a:moveTo>
                    <a:pt x="0" y="0"/>
                  </a:moveTo>
                  <a:lnTo>
                    <a:pt x="0" y="94059"/>
                  </a:lnTo>
                  <a:lnTo>
                    <a:pt x="1780" y="94059"/>
                  </a:lnTo>
                  <a:lnTo>
                    <a:pt x="1780" y="1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9" name="object 15759"/>
            <p:cNvSpPr/>
            <p:nvPr/>
          </p:nvSpPr>
          <p:spPr>
            <a:xfrm>
              <a:off x="11924926" y="22007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0" name="object 15760"/>
            <p:cNvSpPr/>
            <p:nvPr/>
          </p:nvSpPr>
          <p:spPr>
            <a:xfrm>
              <a:off x="11924926" y="21858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1" name="object 15761"/>
            <p:cNvSpPr/>
            <p:nvPr/>
          </p:nvSpPr>
          <p:spPr>
            <a:xfrm>
              <a:off x="11926708" y="2093613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92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2" name="object 15762"/>
            <p:cNvSpPr/>
            <p:nvPr/>
          </p:nvSpPr>
          <p:spPr>
            <a:xfrm>
              <a:off x="11924926" y="2091827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0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3" name="object 15763"/>
            <p:cNvSpPr/>
            <p:nvPr/>
          </p:nvSpPr>
          <p:spPr>
            <a:xfrm>
              <a:off x="11924926" y="21858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4" name="object 15764"/>
            <p:cNvSpPr/>
            <p:nvPr/>
          </p:nvSpPr>
          <p:spPr>
            <a:xfrm>
              <a:off x="11926708" y="218589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8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5" name="object 15765"/>
            <p:cNvSpPr/>
            <p:nvPr/>
          </p:nvSpPr>
          <p:spPr>
            <a:xfrm>
              <a:off x="11924925" y="2186394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69">
                  <a:moveTo>
                    <a:pt x="1780" y="0"/>
                  </a:moveTo>
                  <a:lnTo>
                    <a:pt x="0" y="0"/>
                  </a:lnTo>
                  <a:lnTo>
                    <a:pt x="0" y="13852"/>
                  </a:lnTo>
                  <a:lnTo>
                    <a:pt x="1780" y="13852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6" name="object 15766"/>
            <p:cNvSpPr/>
            <p:nvPr/>
          </p:nvSpPr>
          <p:spPr>
            <a:xfrm>
              <a:off x="11926708" y="22002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7" name="object 15767"/>
            <p:cNvSpPr/>
            <p:nvPr/>
          </p:nvSpPr>
          <p:spPr>
            <a:xfrm>
              <a:off x="11924928" y="22002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8" name="object 15768"/>
            <p:cNvSpPr/>
            <p:nvPr/>
          </p:nvSpPr>
          <p:spPr>
            <a:xfrm>
              <a:off x="11924926" y="22002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9" name="object 15769"/>
            <p:cNvSpPr/>
            <p:nvPr/>
          </p:nvSpPr>
          <p:spPr>
            <a:xfrm>
              <a:off x="11924926" y="22007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0" name="object 15770"/>
            <p:cNvSpPr/>
            <p:nvPr/>
          </p:nvSpPr>
          <p:spPr>
            <a:xfrm>
              <a:off x="11926708" y="21858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1" name="object 15771"/>
            <p:cNvSpPr/>
            <p:nvPr/>
          </p:nvSpPr>
          <p:spPr>
            <a:xfrm>
              <a:off x="11924928" y="218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2" name="object 15772"/>
            <p:cNvSpPr/>
            <p:nvPr/>
          </p:nvSpPr>
          <p:spPr>
            <a:xfrm>
              <a:off x="11924926" y="21858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3" name="object 15773"/>
            <p:cNvSpPr/>
            <p:nvPr/>
          </p:nvSpPr>
          <p:spPr>
            <a:xfrm>
              <a:off x="11924926" y="21858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4" name="object 15774"/>
            <p:cNvSpPr/>
            <p:nvPr/>
          </p:nvSpPr>
          <p:spPr>
            <a:xfrm>
              <a:off x="11924926" y="218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5" name="object 15775"/>
            <p:cNvSpPr/>
            <p:nvPr/>
          </p:nvSpPr>
          <p:spPr>
            <a:xfrm>
              <a:off x="11926708" y="21863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6" name="object 15776"/>
            <p:cNvSpPr/>
            <p:nvPr/>
          </p:nvSpPr>
          <p:spPr>
            <a:xfrm>
              <a:off x="11924928" y="22002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7" name="object 15777"/>
            <p:cNvSpPr/>
            <p:nvPr/>
          </p:nvSpPr>
          <p:spPr>
            <a:xfrm>
              <a:off x="11911062" y="218639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3863" y="13852"/>
                  </a:moveTo>
                  <a:lnTo>
                    <a:pt x="13863" y="0"/>
                  </a:lnTo>
                </a:path>
                <a:path w="13970" h="13969">
                  <a:moveTo>
                    <a:pt x="13863" y="13852"/>
                  </a:moveTo>
                  <a:lnTo>
                    <a:pt x="0" y="138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8" name="object 15778"/>
            <p:cNvSpPr/>
            <p:nvPr/>
          </p:nvSpPr>
          <p:spPr>
            <a:xfrm>
              <a:off x="11911059" y="218639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0" y="13852"/>
                  </a:moveTo>
                  <a:lnTo>
                    <a:pt x="0" y="6198"/>
                  </a:lnTo>
                  <a:lnTo>
                    <a:pt x="6219" y="0"/>
                  </a:lnTo>
                  <a:lnTo>
                    <a:pt x="138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9" name="object 15779"/>
            <p:cNvSpPr/>
            <p:nvPr/>
          </p:nvSpPr>
          <p:spPr>
            <a:xfrm>
              <a:off x="11924926" y="21858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0" name="object 15780"/>
            <p:cNvSpPr/>
            <p:nvPr/>
          </p:nvSpPr>
          <p:spPr>
            <a:xfrm>
              <a:off x="11924926" y="22007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1" name="object 15781"/>
            <p:cNvSpPr/>
            <p:nvPr/>
          </p:nvSpPr>
          <p:spPr>
            <a:xfrm>
              <a:off x="11937300" y="2418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2" name="object 15782"/>
            <p:cNvSpPr/>
            <p:nvPr/>
          </p:nvSpPr>
          <p:spPr>
            <a:xfrm>
              <a:off x="11937300" y="22354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3" name="object 15783"/>
            <p:cNvSpPr/>
            <p:nvPr/>
          </p:nvSpPr>
          <p:spPr>
            <a:xfrm>
              <a:off x="11937302" y="2235904"/>
              <a:ext cx="6350" cy="182245"/>
            </a:xfrm>
            <a:custGeom>
              <a:avLst/>
              <a:gdLst/>
              <a:ahLst/>
              <a:cxnLst/>
              <a:rect l="l" t="t" r="r" b="b"/>
              <a:pathLst>
                <a:path w="6350" h="182244">
                  <a:moveTo>
                    <a:pt x="5943" y="172796"/>
                  </a:moveTo>
                  <a:lnTo>
                    <a:pt x="0" y="172796"/>
                  </a:lnTo>
                  <a:lnTo>
                    <a:pt x="0" y="182194"/>
                  </a:lnTo>
                  <a:lnTo>
                    <a:pt x="5943" y="182194"/>
                  </a:lnTo>
                  <a:lnTo>
                    <a:pt x="5943" y="172796"/>
                  </a:lnTo>
                  <a:close/>
                </a:path>
                <a:path w="6350" h="182244">
                  <a:moveTo>
                    <a:pt x="5943" y="0"/>
                  </a:moveTo>
                  <a:lnTo>
                    <a:pt x="0" y="0"/>
                  </a:lnTo>
                  <a:lnTo>
                    <a:pt x="0" y="9410"/>
                  </a:lnTo>
                  <a:lnTo>
                    <a:pt x="5943" y="941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4" name="object 15784"/>
            <p:cNvSpPr/>
            <p:nvPr/>
          </p:nvSpPr>
          <p:spPr>
            <a:xfrm>
              <a:off x="11937300" y="2408696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30">
                  <a:moveTo>
                    <a:pt x="0" y="0"/>
                  </a:moveTo>
                  <a:lnTo>
                    <a:pt x="0" y="1633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5" name="object 15785"/>
            <p:cNvSpPr/>
            <p:nvPr/>
          </p:nvSpPr>
          <p:spPr>
            <a:xfrm>
              <a:off x="11943243" y="22358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6" name="object 15786"/>
            <p:cNvSpPr/>
            <p:nvPr/>
          </p:nvSpPr>
          <p:spPr>
            <a:xfrm>
              <a:off x="11937296" y="224530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7" name="object 15787"/>
            <p:cNvSpPr/>
            <p:nvPr/>
          </p:nvSpPr>
          <p:spPr>
            <a:xfrm>
              <a:off x="11937300" y="22359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8" name="object 15788"/>
            <p:cNvSpPr/>
            <p:nvPr/>
          </p:nvSpPr>
          <p:spPr>
            <a:xfrm>
              <a:off x="11937300" y="22358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9" name="object 15789"/>
            <p:cNvSpPr/>
            <p:nvPr/>
          </p:nvSpPr>
          <p:spPr>
            <a:xfrm>
              <a:off x="11937300" y="24086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0" name="object 15790"/>
            <p:cNvSpPr/>
            <p:nvPr/>
          </p:nvSpPr>
          <p:spPr>
            <a:xfrm>
              <a:off x="11937300" y="24086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1" name="object 15791"/>
            <p:cNvSpPr/>
            <p:nvPr/>
          </p:nvSpPr>
          <p:spPr>
            <a:xfrm>
              <a:off x="11943243" y="240869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2" name="object 15792"/>
            <p:cNvSpPr/>
            <p:nvPr/>
          </p:nvSpPr>
          <p:spPr>
            <a:xfrm>
              <a:off x="11937296" y="241810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3" name="object 15793"/>
            <p:cNvSpPr/>
            <p:nvPr/>
          </p:nvSpPr>
          <p:spPr>
            <a:xfrm>
              <a:off x="11773923" y="2245309"/>
              <a:ext cx="163830" cy="327025"/>
            </a:xfrm>
            <a:custGeom>
              <a:avLst/>
              <a:gdLst/>
              <a:ahLst/>
              <a:cxnLst/>
              <a:rect l="l" t="t" r="r" b="b"/>
              <a:pathLst>
                <a:path w="163829" h="327025">
                  <a:moveTo>
                    <a:pt x="163377" y="326764"/>
                  </a:moveTo>
                  <a:lnTo>
                    <a:pt x="119946" y="320928"/>
                  </a:lnTo>
                  <a:lnTo>
                    <a:pt x="80919" y="304458"/>
                  </a:lnTo>
                  <a:lnTo>
                    <a:pt x="47853" y="278911"/>
                  </a:lnTo>
                  <a:lnTo>
                    <a:pt x="22306" y="245845"/>
                  </a:lnTo>
                  <a:lnTo>
                    <a:pt x="5836" y="206818"/>
                  </a:lnTo>
                  <a:lnTo>
                    <a:pt x="0" y="163387"/>
                  </a:lnTo>
                  <a:lnTo>
                    <a:pt x="5836" y="119952"/>
                  </a:lnTo>
                  <a:lnTo>
                    <a:pt x="22306" y="80922"/>
                  </a:lnTo>
                  <a:lnTo>
                    <a:pt x="47853" y="47854"/>
                  </a:lnTo>
                  <a:lnTo>
                    <a:pt x="80919" y="22306"/>
                  </a:lnTo>
                  <a:lnTo>
                    <a:pt x="119946" y="5836"/>
                  </a:lnTo>
                  <a:lnTo>
                    <a:pt x="1633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4" name="object 15794"/>
            <p:cNvSpPr/>
            <p:nvPr/>
          </p:nvSpPr>
          <p:spPr>
            <a:xfrm>
              <a:off x="11937300" y="22354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5" name="object 15795"/>
            <p:cNvSpPr/>
            <p:nvPr/>
          </p:nvSpPr>
          <p:spPr>
            <a:xfrm>
              <a:off x="11937300" y="2418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6" name="object 15796"/>
            <p:cNvSpPr/>
            <p:nvPr/>
          </p:nvSpPr>
          <p:spPr>
            <a:xfrm>
              <a:off x="11952850" y="2093601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1780" y="0"/>
                  </a:moveTo>
                  <a:lnTo>
                    <a:pt x="0" y="0"/>
                  </a:lnTo>
                  <a:lnTo>
                    <a:pt x="0" y="27925"/>
                  </a:lnTo>
                  <a:lnTo>
                    <a:pt x="1780" y="2792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7" name="object 15797"/>
            <p:cNvSpPr/>
            <p:nvPr/>
          </p:nvSpPr>
          <p:spPr>
            <a:xfrm>
              <a:off x="11954629" y="209361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8" name="object 15798"/>
            <p:cNvSpPr/>
            <p:nvPr/>
          </p:nvSpPr>
          <p:spPr>
            <a:xfrm>
              <a:off x="11952846" y="20936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9" name="object 15799"/>
            <p:cNvSpPr/>
            <p:nvPr/>
          </p:nvSpPr>
          <p:spPr>
            <a:xfrm>
              <a:off x="11952846" y="21215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0" name="object 15800"/>
            <p:cNvSpPr/>
            <p:nvPr/>
          </p:nvSpPr>
          <p:spPr>
            <a:xfrm>
              <a:off x="12235344" y="2093601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1780" y="0"/>
                  </a:moveTo>
                  <a:lnTo>
                    <a:pt x="0" y="0"/>
                  </a:lnTo>
                  <a:lnTo>
                    <a:pt x="0" y="27925"/>
                  </a:lnTo>
                  <a:lnTo>
                    <a:pt x="1780" y="27925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1" name="object 15801"/>
            <p:cNvSpPr/>
            <p:nvPr/>
          </p:nvSpPr>
          <p:spPr>
            <a:xfrm>
              <a:off x="12237129" y="209361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9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2" name="object 15802"/>
            <p:cNvSpPr/>
            <p:nvPr/>
          </p:nvSpPr>
          <p:spPr>
            <a:xfrm>
              <a:off x="12235346" y="20936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9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3" name="object 15803"/>
            <p:cNvSpPr/>
            <p:nvPr/>
          </p:nvSpPr>
          <p:spPr>
            <a:xfrm>
              <a:off x="12235346" y="21215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4" name="object 15804"/>
            <p:cNvSpPr/>
            <p:nvPr/>
          </p:nvSpPr>
          <p:spPr>
            <a:xfrm>
              <a:off x="14693479" y="2632181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40" h="1905">
                  <a:moveTo>
                    <a:pt x="2791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27915" y="1780"/>
                  </a:lnTo>
                  <a:lnTo>
                    <a:pt x="2791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5" name="object 15805"/>
            <p:cNvSpPr/>
            <p:nvPr/>
          </p:nvSpPr>
          <p:spPr>
            <a:xfrm>
              <a:off x="14693474" y="263396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6" name="object 15806"/>
            <p:cNvSpPr/>
            <p:nvPr/>
          </p:nvSpPr>
          <p:spPr>
            <a:xfrm>
              <a:off x="14693479" y="263218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7" name="object 15807"/>
            <p:cNvSpPr/>
            <p:nvPr/>
          </p:nvSpPr>
          <p:spPr>
            <a:xfrm>
              <a:off x="14693474" y="26321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8" name="object 15808"/>
            <p:cNvSpPr/>
            <p:nvPr/>
          </p:nvSpPr>
          <p:spPr>
            <a:xfrm>
              <a:off x="14693479" y="2914686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40" h="1905">
                  <a:moveTo>
                    <a:pt x="2791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27915" y="1780"/>
                  </a:lnTo>
                  <a:lnTo>
                    <a:pt x="2791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9" name="object 15809"/>
            <p:cNvSpPr/>
            <p:nvPr/>
          </p:nvSpPr>
          <p:spPr>
            <a:xfrm>
              <a:off x="14693474" y="291646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9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0" name="object 15810"/>
            <p:cNvSpPr/>
            <p:nvPr/>
          </p:nvSpPr>
          <p:spPr>
            <a:xfrm>
              <a:off x="14693479" y="291468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9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1" name="object 15811"/>
            <p:cNvSpPr/>
            <p:nvPr/>
          </p:nvSpPr>
          <p:spPr>
            <a:xfrm>
              <a:off x="14693474" y="29146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2" name="object 15812"/>
            <p:cNvSpPr/>
            <p:nvPr/>
          </p:nvSpPr>
          <p:spPr>
            <a:xfrm>
              <a:off x="11559543" y="3606822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31" y="3465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3" name="object 15813"/>
            <p:cNvSpPr/>
            <p:nvPr/>
          </p:nvSpPr>
          <p:spPr>
            <a:xfrm>
              <a:off x="11559545" y="3606813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4" name="object 15814"/>
            <p:cNvSpPr/>
            <p:nvPr/>
          </p:nvSpPr>
          <p:spPr>
            <a:xfrm>
              <a:off x="11559545" y="36414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5" name="object 15815"/>
            <p:cNvSpPr/>
            <p:nvPr/>
          </p:nvSpPr>
          <p:spPr>
            <a:xfrm>
              <a:off x="11559546" y="360681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6" name="object 15816"/>
            <p:cNvSpPr/>
            <p:nvPr/>
          </p:nvSpPr>
          <p:spPr>
            <a:xfrm>
              <a:off x="11559543" y="3250351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5">
                  <a:moveTo>
                    <a:pt x="6931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931" y="44553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7" name="object 15817"/>
            <p:cNvSpPr/>
            <p:nvPr/>
          </p:nvSpPr>
          <p:spPr>
            <a:xfrm>
              <a:off x="11559545" y="32503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8" name="object 15818"/>
            <p:cNvSpPr/>
            <p:nvPr/>
          </p:nvSpPr>
          <p:spPr>
            <a:xfrm>
              <a:off x="11559545" y="32949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9" name="object 15819"/>
            <p:cNvSpPr/>
            <p:nvPr/>
          </p:nvSpPr>
          <p:spPr>
            <a:xfrm>
              <a:off x="11559546" y="32503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0" name="object 15820"/>
            <p:cNvSpPr/>
            <p:nvPr/>
          </p:nvSpPr>
          <p:spPr>
            <a:xfrm>
              <a:off x="11559543" y="2903786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31" y="3465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1" name="object 15821"/>
            <p:cNvSpPr/>
            <p:nvPr/>
          </p:nvSpPr>
          <p:spPr>
            <a:xfrm>
              <a:off x="11559545" y="2903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2" name="object 15822"/>
            <p:cNvSpPr/>
            <p:nvPr/>
          </p:nvSpPr>
          <p:spPr>
            <a:xfrm>
              <a:off x="11559545" y="293844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3" name="object 15823"/>
            <p:cNvSpPr/>
            <p:nvPr/>
          </p:nvSpPr>
          <p:spPr>
            <a:xfrm>
              <a:off x="11559546" y="290378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4" name="object 15824"/>
            <p:cNvSpPr/>
            <p:nvPr/>
          </p:nvSpPr>
          <p:spPr>
            <a:xfrm>
              <a:off x="11559543" y="2547315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5">
                  <a:moveTo>
                    <a:pt x="6931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931" y="44564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5" name="object 15825"/>
            <p:cNvSpPr/>
            <p:nvPr/>
          </p:nvSpPr>
          <p:spPr>
            <a:xfrm>
              <a:off x="11559545" y="254732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6" name="object 15826"/>
            <p:cNvSpPr/>
            <p:nvPr/>
          </p:nvSpPr>
          <p:spPr>
            <a:xfrm>
              <a:off x="11559545" y="25918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7" name="object 15827"/>
            <p:cNvSpPr/>
            <p:nvPr/>
          </p:nvSpPr>
          <p:spPr>
            <a:xfrm>
              <a:off x="11559546" y="25473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8" name="object 15828"/>
            <p:cNvSpPr/>
            <p:nvPr/>
          </p:nvSpPr>
          <p:spPr>
            <a:xfrm>
              <a:off x="11559543" y="2200749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31" y="3465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9" name="object 15829"/>
            <p:cNvSpPr/>
            <p:nvPr/>
          </p:nvSpPr>
          <p:spPr>
            <a:xfrm>
              <a:off x="11559545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0" name="object 15830"/>
            <p:cNvSpPr/>
            <p:nvPr/>
          </p:nvSpPr>
          <p:spPr>
            <a:xfrm>
              <a:off x="11559545" y="22354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1" name="object 15831"/>
            <p:cNvSpPr/>
            <p:nvPr/>
          </p:nvSpPr>
          <p:spPr>
            <a:xfrm>
              <a:off x="11559546" y="22007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2" name="object 15832"/>
            <p:cNvSpPr/>
            <p:nvPr/>
          </p:nvSpPr>
          <p:spPr>
            <a:xfrm>
              <a:off x="11559543" y="1844289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5">
                  <a:moveTo>
                    <a:pt x="6931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931" y="44564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3" name="object 15833"/>
            <p:cNvSpPr/>
            <p:nvPr/>
          </p:nvSpPr>
          <p:spPr>
            <a:xfrm>
              <a:off x="11559545" y="18442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4" name="object 15834"/>
            <p:cNvSpPr/>
            <p:nvPr/>
          </p:nvSpPr>
          <p:spPr>
            <a:xfrm>
              <a:off x="11559545" y="18888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5" name="object 15835"/>
            <p:cNvSpPr/>
            <p:nvPr/>
          </p:nvSpPr>
          <p:spPr>
            <a:xfrm>
              <a:off x="11559546" y="18442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6" name="object 15836"/>
            <p:cNvSpPr/>
            <p:nvPr/>
          </p:nvSpPr>
          <p:spPr>
            <a:xfrm>
              <a:off x="11559543" y="1497724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48"/>
                  </a:lnTo>
                  <a:lnTo>
                    <a:pt x="6931" y="3464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7" name="object 15837"/>
            <p:cNvSpPr/>
            <p:nvPr/>
          </p:nvSpPr>
          <p:spPr>
            <a:xfrm>
              <a:off x="11559545" y="149771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8" name="object 15838"/>
            <p:cNvSpPr/>
            <p:nvPr/>
          </p:nvSpPr>
          <p:spPr>
            <a:xfrm>
              <a:off x="11559545" y="15323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9" name="object 15839"/>
            <p:cNvSpPr/>
            <p:nvPr/>
          </p:nvSpPr>
          <p:spPr>
            <a:xfrm>
              <a:off x="11559546" y="14977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0" name="object 15840"/>
            <p:cNvSpPr/>
            <p:nvPr/>
          </p:nvSpPr>
          <p:spPr>
            <a:xfrm>
              <a:off x="11559543" y="1141253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4">
                  <a:moveTo>
                    <a:pt x="6931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931" y="44553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1" name="object 15841"/>
            <p:cNvSpPr/>
            <p:nvPr/>
          </p:nvSpPr>
          <p:spPr>
            <a:xfrm>
              <a:off x="11559545" y="11412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2" name="object 15842"/>
            <p:cNvSpPr/>
            <p:nvPr/>
          </p:nvSpPr>
          <p:spPr>
            <a:xfrm>
              <a:off x="11559545" y="11858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3" name="object 15843"/>
            <p:cNvSpPr/>
            <p:nvPr/>
          </p:nvSpPr>
          <p:spPr>
            <a:xfrm>
              <a:off x="11559546" y="11412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4" name="object 15844"/>
            <p:cNvSpPr/>
            <p:nvPr/>
          </p:nvSpPr>
          <p:spPr>
            <a:xfrm>
              <a:off x="11559543" y="794687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3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31" y="34658"/>
                  </a:lnTo>
                  <a:lnTo>
                    <a:pt x="693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5" name="object 15845"/>
            <p:cNvSpPr/>
            <p:nvPr/>
          </p:nvSpPr>
          <p:spPr>
            <a:xfrm>
              <a:off x="11559545" y="7946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6" name="object 15846"/>
            <p:cNvSpPr/>
            <p:nvPr/>
          </p:nvSpPr>
          <p:spPr>
            <a:xfrm>
              <a:off x="11559545" y="8293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7" name="object 15847"/>
            <p:cNvSpPr/>
            <p:nvPr/>
          </p:nvSpPr>
          <p:spPr>
            <a:xfrm>
              <a:off x="11559546" y="7946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8" name="object 15848"/>
            <p:cNvSpPr/>
            <p:nvPr/>
          </p:nvSpPr>
          <p:spPr>
            <a:xfrm>
              <a:off x="11957604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4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48" y="693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9" name="object 15849"/>
            <p:cNvSpPr/>
            <p:nvPr/>
          </p:nvSpPr>
          <p:spPr>
            <a:xfrm>
              <a:off x="11957607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0" name="object 15850"/>
            <p:cNvSpPr/>
            <p:nvPr/>
          </p:nvSpPr>
          <p:spPr>
            <a:xfrm>
              <a:off x="11957601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1" name="object 15851"/>
            <p:cNvSpPr/>
            <p:nvPr/>
          </p:nvSpPr>
          <p:spPr>
            <a:xfrm>
              <a:off x="11992255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2" name="object 15852"/>
            <p:cNvSpPr/>
            <p:nvPr/>
          </p:nvSpPr>
          <p:spPr>
            <a:xfrm>
              <a:off x="12312075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64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64" y="693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3" name="object 15853"/>
            <p:cNvSpPr/>
            <p:nvPr/>
          </p:nvSpPr>
          <p:spPr>
            <a:xfrm>
              <a:off x="12312077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4" name="object 15854"/>
            <p:cNvSpPr/>
            <p:nvPr/>
          </p:nvSpPr>
          <p:spPr>
            <a:xfrm>
              <a:off x="12312082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5" name="object 15855"/>
            <p:cNvSpPr/>
            <p:nvPr/>
          </p:nvSpPr>
          <p:spPr>
            <a:xfrm>
              <a:off x="12356641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6" name="object 15856"/>
            <p:cNvSpPr/>
            <p:nvPr/>
          </p:nvSpPr>
          <p:spPr>
            <a:xfrm>
              <a:off x="12676472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69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69" y="6931"/>
                  </a:lnTo>
                  <a:lnTo>
                    <a:pt x="346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7" name="object 15857"/>
            <p:cNvSpPr/>
            <p:nvPr/>
          </p:nvSpPr>
          <p:spPr>
            <a:xfrm>
              <a:off x="12676469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8" name="object 15858"/>
            <p:cNvSpPr/>
            <p:nvPr/>
          </p:nvSpPr>
          <p:spPr>
            <a:xfrm>
              <a:off x="12676470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9" name="object 15859"/>
            <p:cNvSpPr/>
            <p:nvPr/>
          </p:nvSpPr>
          <p:spPr>
            <a:xfrm>
              <a:off x="12711128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0" name="object 15860"/>
            <p:cNvSpPr/>
            <p:nvPr/>
          </p:nvSpPr>
          <p:spPr>
            <a:xfrm>
              <a:off x="13030954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53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53" y="6931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1" name="object 15861"/>
            <p:cNvSpPr/>
            <p:nvPr/>
          </p:nvSpPr>
          <p:spPr>
            <a:xfrm>
              <a:off x="13030957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2" name="object 15862"/>
            <p:cNvSpPr/>
            <p:nvPr/>
          </p:nvSpPr>
          <p:spPr>
            <a:xfrm>
              <a:off x="13030960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3" name="object 15863"/>
            <p:cNvSpPr/>
            <p:nvPr/>
          </p:nvSpPr>
          <p:spPr>
            <a:xfrm>
              <a:off x="13075510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4" name="object 15864"/>
            <p:cNvSpPr/>
            <p:nvPr/>
          </p:nvSpPr>
          <p:spPr>
            <a:xfrm>
              <a:off x="13395340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5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58" y="6931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5" name="object 15865"/>
            <p:cNvSpPr/>
            <p:nvPr/>
          </p:nvSpPr>
          <p:spPr>
            <a:xfrm>
              <a:off x="13395343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6" name="object 15866"/>
            <p:cNvSpPr/>
            <p:nvPr/>
          </p:nvSpPr>
          <p:spPr>
            <a:xfrm>
              <a:off x="13395343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7" name="object 15867"/>
            <p:cNvSpPr/>
            <p:nvPr/>
          </p:nvSpPr>
          <p:spPr>
            <a:xfrm>
              <a:off x="13430001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8" name="object 15868"/>
            <p:cNvSpPr/>
            <p:nvPr/>
          </p:nvSpPr>
          <p:spPr>
            <a:xfrm>
              <a:off x="13749822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53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53" y="6931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9" name="object 15869"/>
            <p:cNvSpPr/>
            <p:nvPr/>
          </p:nvSpPr>
          <p:spPr>
            <a:xfrm>
              <a:off x="13749820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0" name="object 15870"/>
            <p:cNvSpPr/>
            <p:nvPr/>
          </p:nvSpPr>
          <p:spPr>
            <a:xfrm>
              <a:off x="13749824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1" name="object 15871"/>
            <p:cNvSpPr/>
            <p:nvPr/>
          </p:nvSpPr>
          <p:spPr>
            <a:xfrm>
              <a:off x="13794384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2" name="object 15872"/>
            <p:cNvSpPr/>
            <p:nvPr/>
          </p:nvSpPr>
          <p:spPr>
            <a:xfrm>
              <a:off x="14114209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5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58" y="6931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3" name="object 15873"/>
            <p:cNvSpPr/>
            <p:nvPr/>
          </p:nvSpPr>
          <p:spPr>
            <a:xfrm>
              <a:off x="14114214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4" name="object 15874"/>
            <p:cNvSpPr/>
            <p:nvPr/>
          </p:nvSpPr>
          <p:spPr>
            <a:xfrm>
              <a:off x="14114216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5" name="object 15875"/>
            <p:cNvSpPr/>
            <p:nvPr/>
          </p:nvSpPr>
          <p:spPr>
            <a:xfrm>
              <a:off x="14148873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6" name="object 15876"/>
            <p:cNvSpPr/>
            <p:nvPr/>
          </p:nvSpPr>
          <p:spPr>
            <a:xfrm>
              <a:off x="14468690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64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64" y="693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7" name="object 15877"/>
            <p:cNvSpPr/>
            <p:nvPr/>
          </p:nvSpPr>
          <p:spPr>
            <a:xfrm>
              <a:off x="14468693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8" name="object 15878"/>
            <p:cNvSpPr/>
            <p:nvPr/>
          </p:nvSpPr>
          <p:spPr>
            <a:xfrm>
              <a:off x="14468697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9" name="object 15879"/>
            <p:cNvSpPr/>
            <p:nvPr/>
          </p:nvSpPr>
          <p:spPr>
            <a:xfrm>
              <a:off x="14513257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0" name="object 15880"/>
            <p:cNvSpPr/>
            <p:nvPr/>
          </p:nvSpPr>
          <p:spPr>
            <a:xfrm>
              <a:off x="14833098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4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48" y="693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1" name="object 15881"/>
            <p:cNvSpPr/>
            <p:nvPr/>
          </p:nvSpPr>
          <p:spPr>
            <a:xfrm>
              <a:off x="14833091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2" name="object 15882"/>
            <p:cNvSpPr/>
            <p:nvPr/>
          </p:nvSpPr>
          <p:spPr>
            <a:xfrm>
              <a:off x="14833091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3" name="object 15883"/>
            <p:cNvSpPr/>
            <p:nvPr/>
          </p:nvSpPr>
          <p:spPr>
            <a:xfrm>
              <a:off x="14867740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4" name="object 15884"/>
            <p:cNvSpPr/>
            <p:nvPr/>
          </p:nvSpPr>
          <p:spPr>
            <a:xfrm>
              <a:off x="15187558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64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64" y="693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5" name="object 15885"/>
            <p:cNvSpPr/>
            <p:nvPr/>
          </p:nvSpPr>
          <p:spPr>
            <a:xfrm>
              <a:off x="15187567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6" name="object 15886"/>
            <p:cNvSpPr/>
            <p:nvPr/>
          </p:nvSpPr>
          <p:spPr>
            <a:xfrm>
              <a:off x="15187569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7" name="object 15887"/>
            <p:cNvSpPr/>
            <p:nvPr/>
          </p:nvSpPr>
          <p:spPr>
            <a:xfrm>
              <a:off x="15232131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8" name="object 15888"/>
            <p:cNvSpPr/>
            <p:nvPr/>
          </p:nvSpPr>
          <p:spPr>
            <a:xfrm>
              <a:off x="15551955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4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48" y="693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9" name="object 15889"/>
            <p:cNvSpPr/>
            <p:nvPr/>
          </p:nvSpPr>
          <p:spPr>
            <a:xfrm>
              <a:off x="15551964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0" name="object 15890"/>
            <p:cNvSpPr/>
            <p:nvPr/>
          </p:nvSpPr>
          <p:spPr>
            <a:xfrm>
              <a:off x="15551962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1" name="object 15891"/>
            <p:cNvSpPr/>
            <p:nvPr/>
          </p:nvSpPr>
          <p:spPr>
            <a:xfrm>
              <a:off x="15586612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2" name="object 15892"/>
            <p:cNvSpPr/>
            <p:nvPr/>
          </p:nvSpPr>
          <p:spPr>
            <a:xfrm>
              <a:off x="15906447" y="761024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4">
                  <a:moveTo>
                    <a:pt x="44564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44564" y="693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3" name="object 15893"/>
            <p:cNvSpPr/>
            <p:nvPr/>
          </p:nvSpPr>
          <p:spPr>
            <a:xfrm>
              <a:off x="15906439" y="76102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4" name="object 15894"/>
            <p:cNvSpPr/>
            <p:nvPr/>
          </p:nvSpPr>
          <p:spPr>
            <a:xfrm>
              <a:off x="15906443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5" name="object 15895"/>
            <p:cNvSpPr/>
            <p:nvPr/>
          </p:nvSpPr>
          <p:spPr>
            <a:xfrm>
              <a:off x="15951003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6" name="object 15896"/>
            <p:cNvSpPr/>
            <p:nvPr/>
          </p:nvSpPr>
          <p:spPr>
            <a:xfrm>
              <a:off x="16270823" y="761024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4">
                  <a:moveTo>
                    <a:pt x="34648" y="0"/>
                  </a:moveTo>
                  <a:lnTo>
                    <a:pt x="0" y="0"/>
                  </a:lnTo>
                  <a:lnTo>
                    <a:pt x="0" y="6931"/>
                  </a:lnTo>
                  <a:lnTo>
                    <a:pt x="34648" y="693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7" name="object 15897"/>
            <p:cNvSpPr/>
            <p:nvPr/>
          </p:nvSpPr>
          <p:spPr>
            <a:xfrm>
              <a:off x="16270836" y="761020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8" name="object 15898"/>
            <p:cNvSpPr/>
            <p:nvPr/>
          </p:nvSpPr>
          <p:spPr>
            <a:xfrm>
              <a:off x="16270835" y="76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0"/>
                  </a:moveTo>
                  <a:lnTo>
                    <a:pt x="0" y="6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9" name="object 15899"/>
            <p:cNvSpPr/>
            <p:nvPr/>
          </p:nvSpPr>
          <p:spPr>
            <a:xfrm>
              <a:off x="16305484" y="76102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0" name="object 15900"/>
            <p:cNvSpPr/>
            <p:nvPr/>
          </p:nvSpPr>
          <p:spPr>
            <a:xfrm>
              <a:off x="16696612" y="794687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2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21" y="34658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1" name="object 15901"/>
            <p:cNvSpPr/>
            <p:nvPr/>
          </p:nvSpPr>
          <p:spPr>
            <a:xfrm>
              <a:off x="16703536" y="7946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2" name="object 15902"/>
            <p:cNvSpPr/>
            <p:nvPr/>
          </p:nvSpPr>
          <p:spPr>
            <a:xfrm>
              <a:off x="16696615" y="79468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3" name="object 15903"/>
            <p:cNvSpPr/>
            <p:nvPr/>
          </p:nvSpPr>
          <p:spPr>
            <a:xfrm>
              <a:off x="16696612" y="82934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4" name="object 15904"/>
            <p:cNvSpPr/>
            <p:nvPr/>
          </p:nvSpPr>
          <p:spPr>
            <a:xfrm>
              <a:off x="16696612" y="1141253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4">
                  <a:moveTo>
                    <a:pt x="6921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921" y="44553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5" name="object 15905"/>
            <p:cNvSpPr/>
            <p:nvPr/>
          </p:nvSpPr>
          <p:spPr>
            <a:xfrm>
              <a:off x="16703536" y="11412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6" name="object 15906"/>
            <p:cNvSpPr/>
            <p:nvPr/>
          </p:nvSpPr>
          <p:spPr>
            <a:xfrm>
              <a:off x="16696615" y="11412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7" name="object 15907"/>
            <p:cNvSpPr/>
            <p:nvPr/>
          </p:nvSpPr>
          <p:spPr>
            <a:xfrm>
              <a:off x="16696612" y="118580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8" name="object 15908"/>
            <p:cNvSpPr/>
            <p:nvPr/>
          </p:nvSpPr>
          <p:spPr>
            <a:xfrm>
              <a:off x="16696612" y="1497713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2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21" y="34658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9" name="object 15909"/>
            <p:cNvSpPr/>
            <p:nvPr/>
          </p:nvSpPr>
          <p:spPr>
            <a:xfrm>
              <a:off x="16703536" y="149772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0" name="object 15910"/>
            <p:cNvSpPr/>
            <p:nvPr/>
          </p:nvSpPr>
          <p:spPr>
            <a:xfrm>
              <a:off x="16696615" y="149771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1" name="object 15911"/>
            <p:cNvSpPr/>
            <p:nvPr/>
          </p:nvSpPr>
          <p:spPr>
            <a:xfrm>
              <a:off x="16696612" y="153237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2" name="object 15912"/>
            <p:cNvSpPr/>
            <p:nvPr/>
          </p:nvSpPr>
          <p:spPr>
            <a:xfrm>
              <a:off x="16696612" y="1844278"/>
              <a:ext cx="6985" cy="45085"/>
            </a:xfrm>
            <a:custGeom>
              <a:avLst/>
              <a:gdLst/>
              <a:ahLst/>
              <a:cxnLst/>
              <a:rect l="l" t="t" r="r" b="b"/>
              <a:pathLst>
                <a:path w="6984" h="45085">
                  <a:moveTo>
                    <a:pt x="6921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921" y="44564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3" name="object 15913"/>
            <p:cNvSpPr/>
            <p:nvPr/>
          </p:nvSpPr>
          <p:spPr>
            <a:xfrm>
              <a:off x="16703536" y="18442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4" name="object 15914"/>
            <p:cNvSpPr/>
            <p:nvPr/>
          </p:nvSpPr>
          <p:spPr>
            <a:xfrm>
              <a:off x="16696615" y="184428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5" name="object 15915"/>
            <p:cNvSpPr/>
            <p:nvPr/>
          </p:nvSpPr>
          <p:spPr>
            <a:xfrm>
              <a:off x="16696612" y="188884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6" name="object 15916"/>
            <p:cNvSpPr/>
            <p:nvPr/>
          </p:nvSpPr>
          <p:spPr>
            <a:xfrm>
              <a:off x="16696612" y="2200739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921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6921" y="34658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7" name="object 15917"/>
            <p:cNvSpPr/>
            <p:nvPr/>
          </p:nvSpPr>
          <p:spPr>
            <a:xfrm>
              <a:off x="16703536" y="22007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8" name="object 15918"/>
            <p:cNvSpPr/>
            <p:nvPr/>
          </p:nvSpPr>
          <p:spPr>
            <a:xfrm>
              <a:off x="16696615" y="220074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9" name="object 15919"/>
            <p:cNvSpPr/>
            <p:nvPr/>
          </p:nvSpPr>
          <p:spPr>
            <a:xfrm>
              <a:off x="16696612" y="22354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0" name="object 15920"/>
            <p:cNvSpPr/>
            <p:nvPr/>
          </p:nvSpPr>
          <p:spPr>
            <a:xfrm>
              <a:off x="16696612" y="2547315"/>
              <a:ext cx="6985" cy="43180"/>
            </a:xfrm>
            <a:custGeom>
              <a:avLst/>
              <a:gdLst/>
              <a:ahLst/>
              <a:cxnLst/>
              <a:rect l="l" t="t" r="r" b="b"/>
              <a:pathLst>
                <a:path w="6984" h="43180">
                  <a:moveTo>
                    <a:pt x="0" y="42784"/>
                  </a:moveTo>
                  <a:lnTo>
                    <a:pt x="6921" y="42784"/>
                  </a:lnTo>
                  <a:lnTo>
                    <a:pt x="6921" y="0"/>
                  </a:lnTo>
                  <a:lnTo>
                    <a:pt x="0" y="0"/>
                  </a:lnTo>
                  <a:lnTo>
                    <a:pt x="0" y="4278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1" name="object 15921"/>
            <p:cNvSpPr/>
            <p:nvPr/>
          </p:nvSpPr>
          <p:spPr>
            <a:xfrm>
              <a:off x="16703536" y="254731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0"/>
                  </a:moveTo>
                  <a:lnTo>
                    <a:pt x="0" y="427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2" name="object 15922"/>
            <p:cNvSpPr/>
            <p:nvPr/>
          </p:nvSpPr>
          <p:spPr>
            <a:xfrm>
              <a:off x="16696615" y="25473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3" name="object 15923"/>
            <p:cNvSpPr/>
            <p:nvPr/>
          </p:nvSpPr>
          <p:spPr>
            <a:xfrm>
              <a:off x="14833098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48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48" y="692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4" name="object 15924"/>
            <p:cNvSpPr/>
            <p:nvPr/>
          </p:nvSpPr>
          <p:spPr>
            <a:xfrm>
              <a:off x="14833091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5" name="object 15925"/>
            <p:cNvSpPr/>
            <p:nvPr/>
          </p:nvSpPr>
          <p:spPr>
            <a:xfrm>
              <a:off x="14867740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6" name="object 15926"/>
            <p:cNvSpPr/>
            <p:nvPr/>
          </p:nvSpPr>
          <p:spPr>
            <a:xfrm>
              <a:off x="14833091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7" name="object 15927"/>
            <p:cNvSpPr/>
            <p:nvPr/>
          </p:nvSpPr>
          <p:spPr>
            <a:xfrm>
              <a:off x="14468690" y="3673165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4564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44564" y="692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8" name="object 15928"/>
            <p:cNvSpPr/>
            <p:nvPr/>
          </p:nvSpPr>
          <p:spPr>
            <a:xfrm>
              <a:off x="14468697" y="368008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9" name="object 15929"/>
            <p:cNvSpPr/>
            <p:nvPr/>
          </p:nvSpPr>
          <p:spPr>
            <a:xfrm>
              <a:off x="14513257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0" name="object 15930"/>
            <p:cNvSpPr/>
            <p:nvPr/>
          </p:nvSpPr>
          <p:spPr>
            <a:xfrm>
              <a:off x="14468697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1" name="object 15931"/>
            <p:cNvSpPr/>
            <p:nvPr/>
          </p:nvSpPr>
          <p:spPr>
            <a:xfrm>
              <a:off x="14114209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58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58" y="6921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2" name="object 15932"/>
            <p:cNvSpPr/>
            <p:nvPr/>
          </p:nvSpPr>
          <p:spPr>
            <a:xfrm>
              <a:off x="14114216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3" name="object 15933"/>
            <p:cNvSpPr/>
            <p:nvPr/>
          </p:nvSpPr>
          <p:spPr>
            <a:xfrm>
              <a:off x="14148873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4" name="object 15934"/>
            <p:cNvSpPr/>
            <p:nvPr/>
          </p:nvSpPr>
          <p:spPr>
            <a:xfrm>
              <a:off x="14114216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5" name="object 15935"/>
            <p:cNvSpPr/>
            <p:nvPr/>
          </p:nvSpPr>
          <p:spPr>
            <a:xfrm>
              <a:off x="13749832" y="3673165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4564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44564" y="692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6" name="object 15936"/>
            <p:cNvSpPr/>
            <p:nvPr/>
          </p:nvSpPr>
          <p:spPr>
            <a:xfrm>
              <a:off x="13749824" y="368008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7" name="object 15937"/>
            <p:cNvSpPr/>
            <p:nvPr/>
          </p:nvSpPr>
          <p:spPr>
            <a:xfrm>
              <a:off x="13794384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8" name="object 15938"/>
            <p:cNvSpPr/>
            <p:nvPr/>
          </p:nvSpPr>
          <p:spPr>
            <a:xfrm>
              <a:off x="13749824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9" name="object 15939"/>
            <p:cNvSpPr/>
            <p:nvPr/>
          </p:nvSpPr>
          <p:spPr>
            <a:xfrm>
              <a:off x="13395340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58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58" y="6921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0" name="object 15940"/>
            <p:cNvSpPr/>
            <p:nvPr/>
          </p:nvSpPr>
          <p:spPr>
            <a:xfrm>
              <a:off x="13395343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1" name="object 15941"/>
            <p:cNvSpPr/>
            <p:nvPr/>
          </p:nvSpPr>
          <p:spPr>
            <a:xfrm>
              <a:off x="13430001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2" name="object 15942"/>
            <p:cNvSpPr/>
            <p:nvPr/>
          </p:nvSpPr>
          <p:spPr>
            <a:xfrm>
              <a:off x="13395343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3" name="object 15943"/>
            <p:cNvSpPr/>
            <p:nvPr/>
          </p:nvSpPr>
          <p:spPr>
            <a:xfrm>
              <a:off x="13030964" y="3673165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4553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44553" y="6921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4" name="object 15944"/>
            <p:cNvSpPr/>
            <p:nvPr/>
          </p:nvSpPr>
          <p:spPr>
            <a:xfrm>
              <a:off x="13030960" y="368008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5" name="object 15945"/>
            <p:cNvSpPr/>
            <p:nvPr/>
          </p:nvSpPr>
          <p:spPr>
            <a:xfrm>
              <a:off x="13075510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6" name="object 15946"/>
            <p:cNvSpPr/>
            <p:nvPr/>
          </p:nvSpPr>
          <p:spPr>
            <a:xfrm>
              <a:off x="13030960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7" name="object 15947"/>
            <p:cNvSpPr/>
            <p:nvPr/>
          </p:nvSpPr>
          <p:spPr>
            <a:xfrm>
              <a:off x="12676472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69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69" y="6921"/>
                  </a:lnTo>
                  <a:lnTo>
                    <a:pt x="346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8" name="object 15948"/>
            <p:cNvSpPr/>
            <p:nvPr/>
          </p:nvSpPr>
          <p:spPr>
            <a:xfrm>
              <a:off x="12676470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9" name="object 15949"/>
            <p:cNvSpPr/>
            <p:nvPr/>
          </p:nvSpPr>
          <p:spPr>
            <a:xfrm>
              <a:off x="12711128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0" name="object 15950"/>
            <p:cNvSpPr/>
            <p:nvPr/>
          </p:nvSpPr>
          <p:spPr>
            <a:xfrm>
              <a:off x="12676470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1" name="object 15951"/>
            <p:cNvSpPr/>
            <p:nvPr/>
          </p:nvSpPr>
          <p:spPr>
            <a:xfrm>
              <a:off x="12312085" y="3673165"/>
              <a:ext cx="45085" cy="6985"/>
            </a:xfrm>
            <a:custGeom>
              <a:avLst/>
              <a:gdLst/>
              <a:ahLst/>
              <a:cxnLst/>
              <a:rect l="l" t="t" r="r" b="b"/>
              <a:pathLst>
                <a:path w="45084" h="6985">
                  <a:moveTo>
                    <a:pt x="44564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44564" y="6921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2" name="object 15952"/>
            <p:cNvSpPr/>
            <p:nvPr/>
          </p:nvSpPr>
          <p:spPr>
            <a:xfrm>
              <a:off x="12312082" y="368008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3" name="object 15953"/>
            <p:cNvSpPr/>
            <p:nvPr/>
          </p:nvSpPr>
          <p:spPr>
            <a:xfrm>
              <a:off x="12356641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4" name="object 15954"/>
            <p:cNvSpPr/>
            <p:nvPr/>
          </p:nvSpPr>
          <p:spPr>
            <a:xfrm>
              <a:off x="12312082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5" name="object 15955"/>
            <p:cNvSpPr/>
            <p:nvPr/>
          </p:nvSpPr>
          <p:spPr>
            <a:xfrm>
              <a:off x="11957604" y="3673165"/>
              <a:ext cx="34925" cy="6985"/>
            </a:xfrm>
            <a:custGeom>
              <a:avLst/>
              <a:gdLst/>
              <a:ahLst/>
              <a:cxnLst/>
              <a:rect l="l" t="t" r="r" b="b"/>
              <a:pathLst>
                <a:path w="34925" h="6985">
                  <a:moveTo>
                    <a:pt x="34648" y="0"/>
                  </a:moveTo>
                  <a:lnTo>
                    <a:pt x="0" y="0"/>
                  </a:lnTo>
                  <a:lnTo>
                    <a:pt x="0" y="6921"/>
                  </a:lnTo>
                  <a:lnTo>
                    <a:pt x="34648" y="6921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6" name="object 15956"/>
            <p:cNvSpPr/>
            <p:nvPr/>
          </p:nvSpPr>
          <p:spPr>
            <a:xfrm>
              <a:off x="11957601" y="368008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7" name="object 15957"/>
            <p:cNvSpPr/>
            <p:nvPr/>
          </p:nvSpPr>
          <p:spPr>
            <a:xfrm>
              <a:off x="11992255" y="36731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8" name="object 15958"/>
            <p:cNvSpPr/>
            <p:nvPr/>
          </p:nvSpPr>
          <p:spPr>
            <a:xfrm>
              <a:off x="11957601" y="36731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9" name="object 15959"/>
            <p:cNvSpPr/>
            <p:nvPr/>
          </p:nvSpPr>
          <p:spPr>
            <a:xfrm>
              <a:off x="12321883" y="2130253"/>
              <a:ext cx="2540" cy="71120"/>
            </a:xfrm>
            <a:custGeom>
              <a:avLst/>
              <a:gdLst/>
              <a:ahLst/>
              <a:cxnLst/>
              <a:rect l="l" t="t" r="r" b="b"/>
              <a:pathLst>
                <a:path w="2540" h="71119">
                  <a:moveTo>
                    <a:pt x="2476" y="2476"/>
                  </a:moveTo>
                  <a:lnTo>
                    <a:pt x="0" y="0"/>
                  </a:lnTo>
                  <a:lnTo>
                    <a:pt x="0" y="2476"/>
                  </a:lnTo>
                  <a:lnTo>
                    <a:pt x="0" y="70497"/>
                  </a:lnTo>
                  <a:lnTo>
                    <a:pt x="2476" y="70497"/>
                  </a:lnTo>
                  <a:lnTo>
                    <a:pt x="2476" y="247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0" name="object 15960"/>
            <p:cNvSpPr/>
            <p:nvPr/>
          </p:nvSpPr>
          <p:spPr>
            <a:xfrm>
              <a:off x="12329314" y="2137668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30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1" name="object 15961"/>
            <p:cNvSpPr/>
            <p:nvPr/>
          </p:nvSpPr>
          <p:spPr>
            <a:xfrm>
              <a:off x="12321886" y="2130247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19">
                  <a:moveTo>
                    <a:pt x="0" y="0"/>
                  </a:moveTo>
                  <a:lnTo>
                    <a:pt x="0" y="705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2" name="object 15962"/>
            <p:cNvSpPr/>
            <p:nvPr/>
          </p:nvSpPr>
          <p:spPr>
            <a:xfrm>
              <a:off x="12324362" y="22007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3" name="object 15963"/>
            <p:cNvSpPr/>
            <p:nvPr/>
          </p:nvSpPr>
          <p:spPr>
            <a:xfrm>
              <a:off x="12321881" y="22007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4" name="object 15964"/>
            <p:cNvSpPr/>
            <p:nvPr/>
          </p:nvSpPr>
          <p:spPr>
            <a:xfrm>
              <a:off x="12321870" y="2130253"/>
              <a:ext cx="62230" cy="2540"/>
            </a:xfrm>
            <a:custGeom>
              <a:avLst/>
              <a:gdLst/>
              <a:ahLst/>
              <a:cxnLst/>
              <a:rect l="l" t="t" r="r" b="b"/>
              <a:pathLst>
                <a:path w="62229" h="2539">
                  <a:moveTo>
                    <a:pt x="61988" y="0"/>
                  </a:moveTo>
                  <a:lnTo>
                    <a:pt x="2489" y="0"/>
                  </a:lnTo>
                  <a:lnTo>
                    <a:pt x="0" y="0"/>
                  </a:lnTo>
                  <a:lnTo>
                    <a:pt x="2489" y="2476"/>
                  </a:lnTo>
                  <a:lnTo>
                    <a:pt x="61988" y="2476"/>
                  </a:lnTo>
                  <a:lnTo>
                    <a:pt x="6198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5" name="object 15965"/>
            <p:cNvSpPr/>
            <p:nvPr/>
          </p:nvSpPr>
          <p:spPr>
            <a:xfrm>
              <a:off x="12321886" y="21302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6" name="object 15966"/>
            <p:cNvSpPr/>
            <p:nvPr/>
          </p:nvSpPr>
          <p:spPr>
            <a:xfrm>
              <a:off x="12324367" y="2130247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5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7" name="object 15967"/>
            <p:cNvSpPr/>
            <p:nvPr/>
          </p:nvSpPr>
          <p:spPr>
            <a:xfrm>
              <a:off x="12329314" y="2137671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5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8" name="object 15968"/>
            <p:cNvSpPr/>
            <p:nvPr/>
          </p:nvSpPr>
          <p:spPr>
            <a:xfrm>
              <a:off x="12383873" y="213271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9" name="object 15969"/>
            <p:cNvSpPr/>
            <p:nvPr/>
          </p:nvSpPr>
          <p:spPr>
            <a:xfrm>
              <a:off x="12383873" y="213024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0" name="object 15970"/>
            <p:cNvSpPr/>
            <p:nvPr/>
          </p:nvSpPr>
          <p:spPr>
            <a:xfrm>
              <a:off x="16315379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1" name="object 15971"/>
            <p:cNvSpPr/>
            <p:nvPr/>
          </p:nvSpPr>
          <p:spPr>
            <a:xfrm>
              <a:off x="16322811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2" name="object 15972"/>
            <p:cNvSpPr/>
            <p:nvPr/>
          </p:nvSpPr>
          <p:spPr>
            <a:xfrm>
              <a:off x="16323605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3" name="object 15973"/>
            <p:cNvSpPr/>
            <p:nvPr/>
          </p:nvSpPr>
          <p:spPr>
            <a:xfrm>
              <a:off x="16324295" y="24403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4" name="object 15974"/>
            <p:cNvSpPr/>
            <p:nvPr/>
          </p:nvSpPr>
          <p:spPr>
            <a:xfrm>
              <a:off x="16325782" y="254483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45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5" name="object 15975"/>
            <p:cNvSpPr/>
            <p:nvPr/>
          </p:nvSpPr>
          <p:spPr>
            <a:xfrm>
              <a:off x="16325782" y="25250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6" name="object 15976"/>
            <p:cNvSpPr/>
            <p:nvPr/>
          </p:nvSpPr>
          <p:spPr>
            <a:xfrm>
              <a:off x="16325782" y="249979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7" name="object 15977"/>
            <p:cNvSpPr/>
            <p:nvPr/>
          </p:nvSpPr>
          <p:spPr>
            <a:xfrm>
              <a:off x="16325782" y="244038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8" name="object 15978"/>
            <p:cNvSpPr/>
            <p:nvPr/>
          </p:nvSpPr>
          <p:spPr>
            <a:xfrm>
              <a:off x="16315385" y="254266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4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9" name="object 15979"/>
            <p:cNvSpPr/>
            <p:nvPr/>
          </p:nvSpPr>
          <p:spPr>
            <a:xfrm>
              <a:off x="16315385" y="25228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0" name="object 15980"/>
            <p:cNvSpPr/>
            <p:nvPr/>
          </p:nvSpPr>
          <p:spPr>
            <a:xfrm>
              <a:off x="16315385" y="25019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1" name="object 15981"/>
            <p:cNvSpPr/>
            <p:nvPr/>
          </p:nvSpPr>
          <p:spPr>
            <a:xfrm>
              <a:off x="16315385" y="2442561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2" name="object 15982"/>
            <p:cNvSpPr/>
            <p:nvPr/>
          </p:nvSpPr>
          <p:spPr>
            <a:xfrm>
              <a:off x="16313911" y="2440386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9696" y="0"/>
                  </a:moveTo>
                  <a:lnTo>
                    <a:pt x="0" y="0"/>
                  </a:lnTo>
                  <a:lnTo>
                    <a:pt x="0" y="2188"/>
                  </a:lnTo>
                  <a:lnTo>
                    <a:pt x="9696" y="2188"/>
                  </a:lnTo>
                  <a:lnTo>
                    <a:pt x="96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3" name="object 15983"/>
            <p:cNvSpPr/>
            <p:nvPr/>
          </p:nvSpPr>
          <p:spPr>
            <a:xfrm>
              <a:off x="16313900" y="244038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4" name="object 15984"/>
            <p:cNvSpPr/>
            <p:nvPr/>
          </p:nvSpPr>
          <p:spPr>
            <a:xfrm>
              <a:off x="16313902" y="244038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5" name="object 15985"/>
            <p:cNvSpPr/>
            <p:nvPr/>
          </p:nvSpPr>
          <p:spPr>
            <a:xfrm>
              <a:off x="16313902" y="244256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6" name="object 15986"/>
            <p:cNvSpPr/>
            <p:nvPr/>
          </p:nvSpPr>
          <p:spPr>
            <a:xfrm>
              <a:off x="16323606" y="24403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7" name="object 15987"/>
            <p:cNvSpPr/>
            <p:nvPr/>
          </p:nvSpPr>
          <p:spPr>
            <a:xfrm>
              <a:off x="16323602" y="2440387"/>
              <a:ext cx="2540" cy="149860"/>
            </a:xfrm>
            <a:custGeom>
              <a:avLst/>
              <a:gdLst/>
              <a:ahLst/>
              <a:cxnLst/>
              <a:rect l="l" t="t" r="r" b="b"/>
              <a:pathLst>
                <a:path w="2540" h="149860">
                  <a:moveTo>
                    <a:pt x="2171" y="0"/>
                  </a:moveTo>
                  <a:lnTo>
                    <a:pt x="0" y="0"/>
                  </a:lnTo>
                  <a:lnTo>
                    <a:pt x="0" y="495"/>
                  </a:lnTo>
                  <a:lnTo>
                    <a:pt x="0" y="81927"/>
                  </a:lnTo>
                  <a:lnTo>
                    <a:pt x="0" y="149720"/>
                  </a:lnTo>
                  <a:lnTo>
                    <a:pt x="2171" y="149720"/>
                  </a:lnTo>
                  <a:lnTo>
                    <a:pt x="2171" y="81940"/>
                  </a:lnTo>
                  <a:lnTo>
                    <a:pt x="2171" y="508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8" name="object 15988"/>
            <p:cNvSpPr/>
            <p:nvPr/>
          </p:nvSpPr>
          <p:spPr>
            <a:xfrm>
              <a:off x="16323606" y="244087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4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9" name="object 15989"/>
            <p:cNvSpPr/>
            <p:nvPr/>
          </p:nvSpPr>
          <p:spPr>
            <a:xfrm>
              <a:off x="16323606" y="252231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7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0" name="object 15990"/>
            <p:cNvSpPr/>
            <p:nvPr/>
          </p:nvSpPr>
          <p:spPr>
            <a:xfrm>
              <a:off x="16325782" y="24403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1" name="object 15991"/>
            <p:cNvSpPr/>
            <p:nvPr/>
          </p:nvSpPr>
          <p:spPr>
            <a:xfrm>
              <a:off x="16323604" y="2440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2" name="object 15992"/>
            <p:cNvSpPr/>
            <p:nvPr/>
          </p:nvSpPr>
          <p:spPr>
            <a:xfrm>
              <a:off x="16323606" y="24403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3" name="object 15993"/>
            <p:cNvSpPr/>
            <p:nvPr/>
          </p:nvSpPr>
          <p:spPr>
            <a:xfrm>
              <a:off x="16323606" y="24403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4" name="object 15994"/>
            <p:cNvSpPr/>
            <p:nvPr/>
          </p:nvSpPr>
          <p:spPr>
            <a:xfrm>
              <a:off x="16325782" y="252231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7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5" name="object 15995"/>
            <p:cNvSpPr/>
            <p:nvPr/>
          </p:nvSpPr>
          <p:spPr>
            <a:xfrm>
              <a:off x="16323604" y="25223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6" name="object 15996"/>
            <p:cNvSpPr/>
            <p:nvPr/>
          </p:nvSpPr>
          <p:spPr>
            <a:xfrm>
              <a:off x="16323606" y="2522321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7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7" name="object 15997"/>
            <p:cNvSpPr/>
            <p:nvPr/>
          </p:nvSpPr>
          <p:spPr>
            <a:xfrm>
              <a:off x="16323606" y="25223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8" name="object 15998"/>
            <p:cNvSpPr/>
            <p:nvPr/>
          </p:nvSpPr>
          <p:spPr>
            <a:xfrm>
              <a:off x="16325782" y="2440878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814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9" name="object 15999"/>
            <p:cNvSpPr/>
            <p:nvPr/>
          </p:nvSpPr>
          <p:spPr>
            <a:xfrm>
              <a:off x="16323604" y="2440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0" name="object 16000"/>
            <p:cNvSpPr/>
            <p:nvPr/>
          </p:nvSpPr>
          <p:spPr>
            <a:xfrm>
              <a:off x="16323606" y="2440876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4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1" name="object 16001"/>
            <p:cNvSpPr/>
            <p:nvPr/>
          </p:nvSpPr>
          <p:spPr>
            <a:xfrm>
              <a:off x="16324295" y="24403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2" name="object 16002"/>
            <p:cNvSpPr/>
            <p:nvPr/>
          </p:nvSpPr>
          <p:spPr>
            <a:xfrm>
              <a:off x="16323605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91" y="0"/>
                  </a:moveTo>
                  <a:lnTo>
                    <a:pt x="0" y="0"/>
                  </a:lnTo>
                </a:path>
                <a:path w="1269">
                  <a:moveTo>
                    <a:pt x="6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3" name="object 16003"/>
            <p:cNvSpPr/>
            <p:nvPr/>
          </p:nvSpPr>
          <p:spPr>
            <a:xfrm>
              <a:off x="16322811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4" name="object 16004"/>
            <p:cNvSpPr/>
            <p:nvPr/>
          </p:nvSpPr>
          <p:spPr>
            <a:xfrm>
              <a:off x="16315379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5" name="object 16005"/>
            <p:cNvSpPr/>
            <p:nvPr/>
          </p:nvSpPr>
          <p:spPr>
            <a:xfrm>
              <a:off x="16322811" y="24403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6" name="object 16006"/>
            <p:cNvSpPr/>
            <p:nvPr/>
          </p:nvSpPr>
          <p:spPr>
            <a:xfrm>
              <a:off x="16315379" y="24403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7" name="object 16007"/>
            <p:cNvSpPr/>
            <p:nvPr/>
          </p:nvSpPr>
          <p:spPr>
            <a:xfrm>
              <a:off x="16336382" y="2175609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5">
                  <a:moveTo>
                    <a:pt x="1780" y="0"/>
                  </a:moveTo>
                  <a:lnTo>
                    <a:pt x="0" y="0"/>
                  </a:lnTo>
                  <a:lnTo>
                    <a:pt x="0" y="26920"/>
                  </a:lnTo>
                  <a:lnTo>
                    <a:pt x="1780" y="2692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8" name="object 16008"/>
            <p:cNvSpPr/>
            <p:nvPr/>
          </p:nvSpPr>
          <p:spPr>
            <a:xfrm>
              <a:off x="16338165" y="217560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6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9" name="object 16009"/>
            <p:cNvSpPr/>
            <p:nvPr/>
          </p:nvSpPr>
          <p:spPr>
            <a:xfrm>
              <a:off x="16336385" y="21756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0" name="object 16010"/>
            <p:cNvSpPr/>
            <p:nvPr/>
          </p:nvSpPr>
          <p:spPr>
            <a:xfrm>
              <a:off x="16336383" y="217560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1" name="object 16011"/>
            <p:cNvSpPr/>
            <p:nvPr/>
          </p:nvSpPr>
          <p:spPr>
            <a:xfrm>
              <a:off x="16336383" y="22025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2" name="object 16012"/>
            <p:cNvSpPr/>
            <p:nvPr/>
          </p:nvSpPr>
          <p:spPr>
            <a:xfrm>
              <a:off x="13010654" y="2951316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5" h="8255">
                  <a:moveTo>
                    <a:pt x="1780" y="0"/>
                  </a:moveTo>
                  <a:lnTo>
                    <a:pt x="0" y="0"/>
                  </a:lnTo>
                  <a:lnTo>
                    <a:pt x="0" y="7717"/>
                  </a:lnTo>
                  <a:lnTo>
                    <a:pt x="1780" y="593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3" name="object 16013"/>
            <p:cNvSpPr/>
            <p:nvPr/>
          </p:nvSpPr>
          <p:spPr>
            <a:xfrm>
              <a:off x="13010655" y="295131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7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4" name="object 16014"/>
            <p:cNvSpPr/>
            <p:nvPr/>
          </p:nvSpPr>
          <p:spPr>
            <a:xfrm>
              <a:off x="13012437" y="295131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5" name="object 16015"/>
            <p:cNvSpPr/>
            <p:nvPr/>
          </p:nvSpPr>
          <p:spPr>
            <a:xfrm>
              <a:off x="13010657" y="29513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6" name="object 16016"/>
            <p:cNvSpPr/>
            <p:nvPr/>
          </p:nvSpPr>
          <p:spPr>
            <a:xfrm>
              <a:off x="16325785" y="224203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596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10596" y="1780"/>
                  </a:lnTo>
                  <a:lnTo>
                    <a:pt x="1059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7" name="object 16017"/>
            <p:cNvSpPr/>
            <p:nvPr/>
          </p:nvSpPr>
          <p:spPr>
            <a:xfrm>
              <a:off x="16325782" y="224381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8" name="object 16018"/>
            <p:cNvSpPr/>
            <p:nvPr/>
          </p:nvSpPr>
          <p:spPr>
            <a:xfrm>
              <a:off x="16325776" y="22420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9" name="object 16019"/>
            <p:cNvSpPr/>
            <p:nvPr/>
          </p:nvSpPr>
          <p:spPr>
            <a:xfrm>
              <a:off x="12418530" y="2096585"/>
              <a:ext cx="87630" cy="2540"/>
            </a:xfrm>
            <a:custGeom>
              <a:avLst/>
              <a:gdLst/>
              <a:ahLst/>
              <a:cxnLst/>
              <a:rect l="l" t="t" r="r" b="b"/>
              <a:pathLst>
                <a:path w="87629" h="2539">
                  <a:moveTo>
                    <a:pt x="87325" y="0"/>
                  </a:moveTo>
                  <a:lnTo>
                    <a:pt x="84848" y="0"/>
                  </a:lnTo>
                  <a:lnTo>
                    <a:pt x="0" y="0"/>
                  </a:lnTo>
                  <a:lnTo>
                    <a:pt x="0" y="2476"/>
                  </a:lnTo>
                  <a:lnTo>
                    <a:pt x="84848" y="2476"/>
                  </a:lnTo>
                  <a:lnTo>
                    <a:pt x="8732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0" name="object 16020"/>
            <p:cNvSpPr/>
            <p:nvPr/>
          </p:nvSpPr>
          <p:spPr>
            <a:xfrm>
              <a:off x="12418525" y="2096579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1" name="object 16021"/>
            <p:cNvSpPr/>
            <p:nvPr/>
          </p:nvSpPr>
          <p:spPr>
            <a:xfrm>
              <a:off x="12418527" y="20990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2" name="object 16022"/>
            <p:cNvSpPr/>
            <p:nvPr/>
          </p:nvSpPr>
          <p:spPr>
            <a:xfrm>
              <a:off x="12418527" y="209657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3" name="object 16023"/>
            <p:cNvSpPr/>
            <p:nvPr/>
          </p:nvSpPr>
          <p:spPr>
            <a:xfrm>
              <a:off x="12418527" y="210400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9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4" name="object 16024"/>
            <p:cNvSpPr/>
            <p:nvPr/>
          </p:nvSpPr>
          <p:spPr>
            <a:xfrm>
              <a:off x="12503379" y="2096585"/>
              <a:ext cx="2540" cy="104775"/>
            </a:xfrm>
            <a:custGeom>
              <a:avLst/>
              <a:gdLst/>
              <a:ahLst/>
              <a:cxnLst/>
              <a:rect l="l" t="t" r="r" b="b"/>
              <a:pathLst>
                <a:path w="2540" h="104775">
                  <a:moveTo>
                    <a:pt x="2489" y="0"/>
                  </a:moveTo>
                  <a:lnTo>
                    <a:pt x="0" y="2476"/>
                  </a:lnTo>
                  <a:lnTo>
                    <a:pt x="0" y="104165"/>
                  </a:lnTo>
                  <a:lnTo>
                    <a:pt x="2489" y="104165"/>
                  </a:lnTo>
                  <a:lnTo>
                    <a:pt x="2489" y="2476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5" name="object 16025"/>
            <p:cNvSpPr/>
            <p:nvPr/>
          </p:nvSpPr>
          <p:spPr>
            <a:xfrm>
              <a:off x="12498437" y="2104005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67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6" name="object 16026"/>
            <p:cNvSpPr/>
            <p:nvPr/>
          </p:nvSpPr>
          <p:spPr>
            <a:xfrm>
              <a:off x="12498437" y="22007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7" name="object 16027"/>
            <p:cNvSpPr/>
            <p:nvPr/>
          </p:nvSpPr>
          <p:spPr>
            <a:xfrm>
              <a:off x="12503386" y="22007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8" name="object 16028"/>
            <p:cNvSpPr/>
            <p:nvPr/>
          </p:nvSpPr>
          <p:spPr>
            <a:xfrm>
              <a:off x="12505863" y="209657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9" name="object 16029"/>
            <p:cNvSpPr/>
            <p:nvPr/>
          </p:nvSpPr>
          <p:spPr>
            <a:xfrm>
              <a:off x="12505863" y="2099052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1016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0" name="object 16030"/>
            <p:cNvSpPr/>
            <p:nvPr/>
          </p:nvSpPr>
          <p:spPr>
            <a:xfrm>
              <a:off x="12334856" y="2125688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5" h="1905">
                  <a:moveTo>
                    <a:pt x="41789" y="0"/>
                  </a:moveTo>
                  <a:lnTo>
                    <a:pt x="1780" y="0"/>
                  </a:lnTo>
                  <a:lnTo>
                    <a:pt x="0" y="1780"/>
                  </a:lnTo>
                  <a:lnTo>
                    <a:pt x="43569" y="1780"/>
                  </a:lnTo>
                  <a:lnTo>
                    <a:pt x="4178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1" name="object 16031"/>
            <p:cNvSpPr/>
            <p:nvPr/>
          </p:nvSpPr>
          <p:spPr>
            <a:xfrm>
              <a:off x="12336636" y="212568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400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2" name="object 16032"/>
            <p:cNvSpPr/>
            <p:nvPr/>
          </p:nvSpPr>
          <p:spPr>
            <a:xfrm>
              <a:off x="12334858" y="2127471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>
                  <a:moveTo>
                    <a:pt x="0" y="0"/>
                  </a:moveTo>
                  <a:lnTo>
                    <a:pt x="435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3" name="object 16033"/>
            <p:cNvSpPr/>
            <p:nvPr/>
          </p:nvSpPr>
          <p:spPr>
            <a:xfrm>
              <a:off x="12376649" y="2093609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1780" y="0"/>
                  </a:moveTo>
                  <a:lnTo>
                    <a:pt x="0" y="0"/>
                  </a:lnTo>
                  <a:lnTo>
                    <a:pt x="0" y="32082"/>
                  </a:lnTo>
                  <a:lnTo>
                    <a:pt x="1780" y="33862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4" name="object 16034"/>
            <p:cNvSpPr/>
            <p:nvPr/>
          </p:nvSpPr>
          <p:spPr>
            <a:xfrm>
              <a:off x="12376645" y="209361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20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5" name="object 16035"/>
            <p:cNvSpPr/>
            <p:nvPr/>
          </p:nvSpPr>
          <p:spPr>
            <a:xfrm>
              <a:off x="12378428" y="2093618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8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6" name="object 16036"/>
            <p:cNvSpPr/>
            <p:nvPr/>
          </p:nvSpPr>
          <p:spPr>
            <a:xfrm>
              <a:off x="12687362" y="2188865"/>
              <a:ext cx="1905" cy="57150"/>
            </a:xfrm>
            <a:custGeom>
              <a:avLst/>
              <a:gdLst/>
              <a:ahLst/>
              <a:cxnLst/>
              <a:rect l="l" t="t" r="r" b="b"/>
              <a:pathLst>
                <a:path w="1904" h="57150">
                  <a:moveTo>
                    <a:pt x="1780" y="0"/>
                  </a:moveTo>
                  <a:lnTo>
                    <a:pt x="0" y="0"/>
                  </a:lnTo>
                  <a:lnTo>
                    <a:pt x="0" y="56940"/>
                  </a:lnTo>
                  <a:lnTo>
                    <a:pt x="1780" y="56940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7" name="object 16037"/>
            <p:cNvSpPr/>
            <p:nvPr/>
          </p:nvSpPr>
          <p:spPr>
            <a:xfrm>
              <a:off x="12687364" y="218886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69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8" name="object 16038"/>
            <p:cNvSpPr/>
            <p:nvPr/>
          </p:nvSpPr>
          <p:spPr>
            <a:xfrm>
              <a:off x="12689145" y="218886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69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9" name="object 16039"/>
            <p:cNvSpPr/>
            <p:nvPr/>
          </p:nvSpPr>
          <p:spPr>
            <a:xfrm>
              <a:off x="12687365" y="21888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0" name="object 16040"/>
            <p:cNvSpPr/>
            <p:nvPr/>
          </p:nvSpPr>
          <p:spPr>
            <a:xfrm>
              <a:off x="12510605" y="2188876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1778" y="0"/>
                  </a:moveTo>
                  <a:lnTo>
                    <a:pt x="0" y="0"/>
                  </a:lnTo>
                  <a:lnTo>
                    <a:pt x="0" y="47028"/>
                  </a:lnTo>
                  <a:lnTo>
                    <a:pt x="1778" y="47028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1" name="object 16041"/>
            <p:cNvSpPr/>
            <p:nvPr/>
          </p:nvSpPr>
          <p:spPr>
            <a:xfrm>
              <a:off x="12510614" y="218886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0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2" name="object 16042"/>
            <p:cNvSpPr/>
            <p:nvPr/>
          </p:nvSpPr>
          <p:spPr>
            <a:xfrm>
              <a:off x="12510614" y="22358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3" name="object 16043"/>
            <p:cNvSpPr/>
            <p:nvPr/>
          </p:nvSpPr>
          <p:spPr>
            <a:xfrm>
              <a:off x="12512396" y="2188864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4" name="object 16044"/>
            <p:cNvSpPr/>
            <p:nvPr/>
          </p:nvSpPr>
          <p:spPr>
            <a:xfrm>
              <a:off x="12510616" y="21888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5" name="object 16045"/>
            <p:cNvSpPr/>
            <p:nvPr/>
          </p:nvSpPr>
          <p:spPr>
            <a:xfrm>
              <a:off x="12731625" y="2899835"/>
              <a:ext cx="1905" cy="59690"/>
            </a:xfrm>
            <a:custGeom>
              <a:avLst/>
              <a:gdLst/>
              <a:ahLst/>
              <a:cxnLst/>
              <a:rect l="l" t="t" r="r" b="b"/>
              <a:pathLst>
                <a:path w="1904" h="59689">
                  <a:moveTo>
                    <a:pt x="1780" y="0"/>
                  </a:moveTo>
                  <a:lnTo>
                    <a:pt x="0" y="1780"/>
                  </a:lnTo>
                  <a:lnTo>
                    <a:pt x="0" y="57621"/>
                  </a:lnTo>
                  <a:lnTo>
                    <a:pt x="1780" y="59401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6" name="object 16046"/>
            <p:cNvSpPr/>
            <p:nvPr/>
          </p:nvSpPr>
          <p:spPr>
            <a:xfrm>
              <a:off x="12731625" y="290161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8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7" name="object 16047"/>
            <p:cNvSpPr/>
            <p:nvPr/>
          </p:nvSpPr>
          <p:spPr>
            <a:xfrm>
              <a:off x="12733408" y="289982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8" name="object 16048"/>
            <p:cNvSpPr/>
            <p:nvPr/>
          </p:nvSpPr>
          <p:spPr>
            <a:xfrm>
              <a:off x="11560038" y="3644643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4">
                  <a:moveTo>
                    <a:pt x="5416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416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9" name="object 16049"/>
            <p:cNvSpPr/>
            <p:nvPr/>
          </p:nvSpPr>
          <p:spPr>
            <a:xfrm>
              <a:off x="11560038" y="364642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0" name="object 16050"/>
            <p:cNvSpPr/>
            <p:nvPr/>
          </p:nvSpPr>
          <p:spPr>
            <a:xfrm>
              <a:off x="11560039" y="3644645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1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1" name="object 16051"/>
            <p:cNvSpPr/>
            <p:nvPr/>
          </p:nvSpPr>
          <p:spPr>
            <a:xfrm>
              <a:off x="11560038" y="364464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2" name="object 16052"/>
            <p:cNvSpPr/>
            <p:nvPr/>
          </p:nvSpPr>
          <p:spPr>
            <a:xfrm>
              <a:off x="11560035" y="789745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4">
                  <a:moveTo>
                    <a:pt x="55945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55945" y="1780"/>
                  </a:lnTo>
                  <a:lnTo>
                    <a:pt x="559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3" name="object 16053"/>
            <p:cNvSpPr/>
            <p:nvPr/>
          </p:nvSpPr>
          <p:spPr>
            <a:xfrm>
              <a:off x="11560038" y="79151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4" name="object 16054"/>
            <p:cNvSpPr/>
            <p:nvPr/>
          </p:nvSpPr>
          <p:spPr>
            <a:xfrm>
              <a:off x="11615987" y="7897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5" name="object 16055"/>
            <p:cNvSpPr/>
            <p:nvPr/>
          </p:nvSpPr>
          <p:spPr>
            <a:xfrm>
              <a:off x="11560031" y="7897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6" name="object 16056"/>
            <p:cNvSpPr/>
            <p:nvPr/>
          </p:nvSpPr>
          <p:spPr>
            <a:xfrm>
              <a:off x="11560038" y="7897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7" name="object 16057"/>
            <p:cNvSpPr/>
            <p:nvPr/>
          </p:nvSpPr>
          <p:spPr>
            <a:xfrm>
              <a:off x="16647099" y="789742"/>
              <a:ext cx="56515" cy="1905"/>
            </a:xfrm>
            <a:custGeom>
              <a:avLst/>
              <a:gdLst/>
              <a:ahLst/>
              <a:cxnLst/>
              <a:rect l="l" t="t" r="r" b="b"/>
              <a:pathLst>
                <a:path w="56515" h="1904">
                  <a:moveTo>
                    <a:pt x="55935" y="0"/>
                  </a:moveTo>
                  <a:lnTo>
                    <a:pt x="0" y="0"/>
                  </a:lnTo>
                  <a:lnTo>
                    <a:pt x="1780" y="1780"/>
                  </a:lnTo>
                  <a:lnTo>
                    <a:pt x="55935" y="1780"/>
                  </a:lnTo>
                  <a:lnTo>
                    <a:pt x="559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8" name="object 16058"/>
            <p:cNvSpPr/>
            <p:nvPr/>
          </p:nvSpPr>
          <p:spPr>
            <a:xfrm>
              <a:off x="16647097" y="78973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9" name="object 16059"/>
            <p:cNvSpPr/>
            <p:nvPr/>
          </p:nvSpPr>
          <p:spPr>
            <a:xfrm>
              <a:off x="16648880" y="791517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0" y="0"/>
                  </a:moveTo>
                  <a:lnTo>
                    <a:pt x="54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0" name="object 16060"/>
            <p:cNvSpPr/>
            <p:nvPr/>
          </p:nvSpPr>
          <p:spPr>
            <a:xfrm>
              <a:off x="16703043" y="7897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1" name="object 16061"/>
            <p:cNvSpPr/>
            <p:nvPr/>
          </p:nvSpPr>
          <p:spPr>
            <a:xfrm>
              <a:off x="11926705" y="224203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607" y="0"/>
                  </a:moveTo>
                  <a:lnTo>
                    <a:pt x="0" y="0"/>
                  </a:lnTo>
                  <a:lnTo>
                    <a:pt x="0" y="1780"/>
                  </a:lnTo>
                  <a:lnTo>
                    <a:pt x="10607" y="1780"/>
                  </a:lnTo>
                  <a:lnTo>
                    <a:pt x="1060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2" name="object 16062"/>
            <p:cNvSpPr/>
            <p:nvPr/>
          </p:nvSpPr>
          <p:spPr>
            <a:xfrm>
              <a:off x="11926708" y="224381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5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3" name="object 16063"/>
            <p:cNvSpPr/>
            <p:nvPr/>
          </p:nvSpPr>
          <p:spPr>
            <a:xfrm>
              <a:off x="11926704" y="22420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5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4" name="object 16064"/>
            <p:cNvSpPr/>
            <p:nvPr/>
          </p:nvSpPr>
          <p:spPr>
            <a:xfrm>
              <a:off x="11957604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4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48" y="44553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5" name="object 16065"/>
            <p:cNvSpPr/>
            <p:nvPr/>
          </p:nvSpPr>
          <p:spPr>
            <a:xfrm>
              <a:off x="11957601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6" name="object 16066"/>
            <p:cNvSpPr/>
            <p:nvPr/>
          </p:nvSpPr>
          <p:spPr>
            <a:xfrm>
              <a:off x="11957601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7" name="object 16067"/>
            <p:cNvSpPr/>
            <p:nvPr/>
          </p:nvSpPr>
          <p:spPr>
            <a:xfrm>
              <a:off x="11992255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8" name="object 16068"/>
            <p:cNvSpPr/>
            <p:nvPr/>
          </p:nvSpPr>
          <p:spPr>
            <a:xfrm>
              <a:off x="12676472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5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58" y="44553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9" name="object 16069"/>
            <p:cNvSpPr/>
            <p:nvPr/>
          </p:nvSpPr>
          <p:spPr>
            <a:xfrm>
              <a:off x="12676470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0" name="object 16070"/>
            <p:cNvSpPr/>
            <p:nvPr/>
          </p:nvSpPr>
          <p:spPr>
            <a:xfrm>
              <a:off x="12676470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1" name="object 16071"/>
            <p:cNvSpPr/>
            <p:nvPr/>
          </p:nvSpPr>
          <p:spPr>
            <a:xfrm>
              <a:off x="12711128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2" name="object 16072"/>
            <p:cNvSpPr/>
            <p:nvPr/>
          </p:nvSpPr>
          <p:spPr>
            <a:xfrm>
              <a:off x="13395340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5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58" y="44553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3" name="object 16073"/>
            <p:cNvSpPr/>
            <p:nvPr/>
          </p:nvSpPr>
          <p:spPr>
            <a:xfrm>
              <a:off x="13395343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4" name="object 16074"/>
            <p:cNvSpPr/>
            <p:nvPr/>
          </p:nvSpPr>
          <p:spPr>
            <a:xfrm>
              <a:off x="13395343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5" name="object 16075"/>
            <p:cNvSpPr/>
            <p:nvPr/>
          </p:nvSpPr>
          <p:spPr>
            <a:xfrm>
              <a:off x="13430001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6" name="object 16076"/>
            <p:cNvSpPr/>
            <p:nvPr/>
          </p:nvSpPr>
          <p:spPr>
            <a:xfrm>
              <a:off x="14114209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5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58" y="44553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7" name="object 16077"/>
            <p:cNvSpPr/>
            <p:nvPr/>
          </p:nvSpPr>
          <p:spPr>
            <a:xfrm>
              <a:off x="14114216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8" name="object 16078"/>
            <p:cNvSpPr/>
            <p:nvPr/>
          </p:nvSpPr>
          <p:spPr>
            <a:xfrm>
              <a:off x="14114216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9" name="object 16079"/>
            <p:cNvSpPr/>
            <p:nvPr/>
          </p:nvSpPr>
          <p:spPr>
            <a:xfrm>
              <a:off x="14148873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0" name="object 16080"/>
            <p:cNvSpPr/>
            <p:nvPr/>
          </p:nvSpPr>
          <p:spPr>
            <a:xfrm>
              <a:off x="14833087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4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48" y="44553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1" name="object 16081"/>
            <p:cNvSpPr/>
            <p:nvPr/>
          </p:nvSpPr>
          <p:spPr>
            <a:xfrm>
              <a:off x="14833091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2" name="object 16082"/>
            <p:cNvSpPr/>
            <p:nvPr/>
          </p:nvSpPr>
          <p:spPr>
            <a:xfrm>
              <a:off x="14833091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3" name="object 16083"/>
            <p:cNvSpPr/>
            <p:nvPr/>
          </p:nvSpPr>
          <p:spPr>
            <a:xfrm>
              <a:off x="14867740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4" name="object 16084"/>
            <p:cNvSpPr/>
            <p:nvPr/>
          </p:nvSpPr>
          <p:spPr>
            <a:xfrm>
              <a:off x="15551955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4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48" y="44553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5" name="object 16085"/>
            <p:cNvSpPr/>
            <p:nvPr/>
          </p:nvSpPr>
          <p:spPr>
            <a:xfrm>
              <a:off x="15551962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6" name="object 16086"/>
            <p:cNvSpPr/>
            <p:nvPr/>
          </p:nvSpPr>
          <p:spPr>
            <a:xfrm>
              <a:off x="15551962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7" name="object 16087"/>
            <p:cNvSpPr/>
            <p:nvPr/>
          </p:nvSpPr>
          <p:spPr>
            <a:xfrm>
              <a:off x="15586612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8" name="object 16088"/>
            <p:cNvSpPr/>
            <p:nvPr/>
          </p:nvSpPr>
          <p:spPr>
            <a:xfrm>
              <a:off x="16270834" y="767955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648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34648" y="44553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9" name="object 16089"/>
            <p:cNvSpPr/>
            <p:nvPr/>
          </p:nvSpPr>
          <p:spPr>
            <a:xfrm>
              <a:off x="16270835" y="7679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0" name="object 16090"/>
            <p:cNvSpPr/>
            <p:nvPr/>
          </p:nvSpPr>
          <p:spPr>
            <a:xfrm>
              <a:off x="16270835" y="81250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1" name="object 16091"/>
            <p:cNvSpPr/>
            <p:nvPr/>
          </p:nvSpPr>
          <p:spPr>
            <a:xfrm>
              <a:off x="16305484" y="7679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2" name="object 16092"/>
            <p:cNvSpPr/>
            <p:nvPr/>
          </p:nvSpPr>
          <p:spPr>
            <a:xfrm>
              <a:off x="12312085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3" name="object 16093"/>
            <p:cNvSpPr/>
            <p:nvPr/>
          </p:nvSpPr>
          <p:spPr>
            <a:xfrm>
              <a:off x="12312082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4" name="object 16094"/>
            <p:cNvSpPr/>
            <p:nvPr/>
          </p:nvSpPr>
          <p:spPr>
            <a:xfrm>
              <a:off x="12312082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5" name="object 16095"/>
            <p:cNvSpPr/>
            <p:nvPr/>
          </p:nvSpPr>
          <p:spPr>
            <a:xfrm>
              <a:off x="12356641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6" name="object 16096"/>
            <p:cNvSpPr/>
            <p:nvPr/>
          </p:nvSpPr>
          <p:spPr>
            <a:xfrm>
              <a:off x="13030964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53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53" y="64364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7" name="object 16097"/>
            <p:cNvSpPr/>
            <p:nvPr/>
          </p:nvSpPr>
          <p:spPr>
            <a:xfrm>
              <a:off x="13030960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8" name="object 16098"/>
            <p:cNvSpPr/>
            <p:nvPr/>
          </p:nvSpPr>
          <p:spPr>
            <a:xfrm>
              <a:off x="13030960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9" name="object 16099"/>
            <p:cNvSpPr/>
            <p:nvPr/>
          </p:nvSpPr>
          <p:spPr>
            <a:xfrm>
              <a:off x="13075510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0" name="object 16100"/>
            <p:cNvSpPr/>
            <p:nvPr/>
          </p:nvSpPr>
          <p:spPr>
            <a:xfrm>
              <a:off x="13749822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1" name="object 16101"/>
            <p:cNvSpPr/>
            <p:nvPr/>
          </p:nvSpPr>
          <p:spPr>
            <a:xfrm>
              <a:off x="13749824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2" name="object 16102"/>
            <p:cNvSpPr/>
            <p:nvPr/>
          </p:nvSpPr>
          <p:spPr>
            <a:xfrm>
              <a:off x="13749824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3" name="object 16103"/>
            <p:cNvSpPr/>
            <p:nvPr/>
          </p:nvSpPr>
          <p:spPr>
            <a:xfrm>
              <a:off x="13794384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4" name="object 16104"/>
            <p:cNvSpPr/>
            <p:nvPr/>
          </p:nvSpPr>
          <p:spPr>
            <a:xfrm>
              <a:off x="14468690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5" name="object 16105"/>
            <p:cNvSpPr/>
            <p:nvPr/>
          </p:nvSpPr>
          <p:spPr>
            <a:xfrm>
              <a:off x="14468697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6" name="object 16106"/>
            <p:cNvSpPr/>
            <p:nvPr/>
          </p:nvSpPr>
          <p:spPr>
            <a:xfrm>
              <a:off x="14468697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7" name="object 16107"/>
            <p:cNvSpPr/>
            <p:nvPr/>
          </p:nvSpPr>
          <p:spPr>
            <a:xfrm>
              <a:off x="14513257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8" name="object 16108"/>
            <p:cNvSpPr/>
            <p:nvPr/>
          </p:nvSpPr>
          <p:spPr>
            <a:xfrm>
              <a:off x="15187579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9" name="object 16109"/>
            <p:cNvSpPr/>
            <p:nvPr/>
          </p:nvSpPr>
          <p:spPr>
            <a:xfrm>
              <a:off x="15187569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0" name="object 16110"/>
            <p:cNvSpPr/>
            <p:nvPr/>
          </p:nvSpPr>
          <p:spPr>
            <a:xfrm>
              <a:off x="15187569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1" name="object 16111"/>
            <p:cNvSpPr/>
            <p:nvPr/>
          </p:nvSpPr>
          <p:spPr>
            <a:xfrm>
              <a:off x="15232131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2" name="object 16112"/>
            <p:cNvSpPr/>
            <p:nvPr/>
          </p:nvSpPr>
          <p:spPr>
            <a:xfrm>
              <a:off x="15906447" y="767955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69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3" name="object 16113"/>
            <p:cNvSpPr/>
            <p:nvPr/>
          </p:nvSpPr>
          <p:spPr>
            <a:xfrm>
              <a:off x="15906443" y="76795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4" name="object 16114"/>
            <p:cNvSpPr/>
            <p:nvPr/>
          </p:nvSpPr>
          <p:spPr>
            <a:xfrm>
              <a:off x="15906443" y="83231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5" name="object 16115"/>
            <p:cNvSpPr/>
            <p:nvPr/>
          </p:nvSpPr>
          <p:spPr>
            <a:xfrm>
              <a:off x="15951003" y="767951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69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6" name="object 16116"/>
            <p:cNvSpPr/>
            <p:nvPr/>
          </p:nvSpPr>
          <p:spPr>
            <a:xfrm>
              <a:off x="11957604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4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48" y="44564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7" name="object 16117"/>
            <p:cNvSpPr/>
            <p:nvPr/>
          </p:nvSpPr>
          <p:spPr>
            <a:xfrm>
              <a:off x="11957601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8" name="object 16118"/>
            <p:cNvSpPr/>
            <p:nvPr/>
          </p:nvSpPr>
          <p:spPr>
            <a:xfrm>
              <a:off x="11992255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9" name="object 16119"/>
            <p:cNvSpPr/>
            <p:nvPr/>
          </p:nvSpPr>
          <p:spPr>
            <a:xfrm>
              <a:off x="11957607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0" name="object 16120"/>
            <p:cNvSpPr/>
            <p:nvPr/>
          </p:nvSpPr>
          <p:spPr>
            <a:xfrm>
              <a:off x="12312085" y="3608801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70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1" name="object 16121"/>
            <p:cNvSpPr/>
            <p:nvPr/>
          </p:nvSpPr>
          <p:spPr>
            <a:xfrm>
              <a:off x="12312082" y="3608800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2" name="object 16122"/>
            <p:cNvSpPr/>
            <p:nvPr/>
          </p:nvSpPr>
          <p:spPr>
            <a:xfrm>
              <a:off x="12356641" y="360879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3" name="object 16123"/>
            <p:cNvSpPr/>
            <p:nvPr/>
          </p:nvSpPr>
          <p:spPr>
            <a:xfrm>
              <a:off x="12312077" y="360880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4" name="object 16124"/>
            <p:cNvSpPr/>
            <p:nvPr/>
          </p:nvSpPr>
          <p:spPr>
            <a:xfrm>
              <a:off x="12676472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5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58" y="4456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5" name="object 16125"/>
            <p:cNvSpPr/>
            <p:nvPr/>
          </p:nvSpPr>
          <p:spPr>
            <a:xfrm>
              <a:off x="12676470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6" name="object 16126"/>
            <p:cNvSpPr/>
            <p:nvPr/>
          </p:nvSpPr>
          <p:spPr>
            <a:xfrm>
              <a:off x="12711128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7" name="object 16127"/>
            <p:cNvSpPr/>
            <p:nvPr/>
          </p:nvSpPr>
          <p:spPr>
            <a:xfrm>
              <a:off x="12676469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8" name="object 16128"/>
            <p:cNvSpPr/>
            <p:nvPr/>
          </p:nvSpPr>
          <p:spPr>
            <a:xfrm>
              <a:off x="13030964" y="3608801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70">
                  <a:moveTo>
                    <a:pt x="44553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53" y="64364"/>
                  </a:lnTo>
                  <a:lnTo>
                    <a:pt x="4455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9" name="object 16129"/>
            <p:cNvSpPr/>
            <p:nvPr/>
          </p:nvSpPr>
          <p:spPr>
            <a:xfrm>
              <a:off x="13030960" y="3608800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0" name="object 16130"/>
            <p:cNvSpPr/>
            <p:nvPr/>
          </p:nvSpPr>
          <p:spPr>
            <a:xfrm>
              <a:off x="13075510" y="360879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1" name="object 16131"/>
            <p:cNvSpPr/>
            <p:nvPr/>
          </p:nvSpPr>
          <p:spPr>
            <a:xfrm>
              <a:off x="13030957" y="360880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2" name="object 16132"/>
            <p:cNvSpPr/>
            <p:nvPr/>
          </p:nvSpPr>
          <p:spPr>
            <a:xfrm>
              <a:off x="13395340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5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58" y="4456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3" name="object 16133"/>
            <p:cNvSpPr/>
            <p:nvPr/>
          </p:nvSpPr>
          <p:spPr>
            <a:xfrm>
              <a:off x="13395343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4" name="object 16134"/>
            <p:cNvSpPr/>
            <p:nvPr/>
          </p:nvSpPr>
          <p:spPr>
            <a:xfrm>
              <a:off x="13430001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5" name="object 16135"/>
            <p:cNvSpPr/>
            <p:nvPr/>
          </p:nvSpPr>
          <p:spPr>
            <a:xfrm>
              <a:off x="13395343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6" name="object 16136"/>
            <p:cNvSpPr/>
            <p:nvPr/>
          </p:nvSpPr>
          <p:spPr>
            <a:xfrm>
              <a:off x="13749822" y="3608801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70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7" name="object 16137"/>
            <p:cNvSpPr/>
            <p:nvPr/>
          </p:nvSpPr>
          <p:spPr>
            <a:xfrm>
              <a:off x="13749824" y="3608800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8" name="object 16138"/>
            <p:cNvSpPr/>
            <p:nvPr/>
          </p:nvSpPr>
          <p:spPr>
            <a:xfrm>
              <a:off x="13794384" y="360879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9" name="object 16139"/>
            <p:cNvSpPr/>
            <p:nvPr/>
          </p:nvSpPr>
          <p:spPr>
            <a:xfrm>
              <a:off x="13749820" y="360880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0" name="object 16140"/>
            <p:cNvSpPr/>
            <p:nvPr/>
          </p:nvSpPr>
          <p:spPr>
            <a:xfrm>
              <a:off x="14114209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5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58" y="44564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1" name="object 16141"/>
            <p:cNvSpPr/>
            <p:nvPr/>
          </p:nvSpPr>
          <p:spPr>
            <a:xfrm>
              <a:off x="14114216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2" name="object 16142"/>
            <p:cNvSpPr/>
            <p:nvPr/>
          </p:nvSpPr>
          <p:spPr>
            <a:xfrm>
              <a:off x="14148873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3" name="object 16143"/>
            <p:cNvSpPr/>
            <p:nvPr/>
          </p:nvSpPr>
          <p:spPr>
            <a:xfrm>
              <a:off x="14114214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4" name="object 16144"/>
            <p:cNvSpPr/>
            <p:nvPr/>
          </p:nvSpPr>
          <p:spPr>
            <a:xfrm>
              <a:off x="14468690" y="3608801"/>
              <a:ext cx="45085" cy="64769"/>
            </a:xfrm>
            <a:custGeom>
              <a:avLst/>
              <a:gdLst/>
              <a:ahLst/>
              <a:cxnLst/>
              <a:rect l="l" t="t" r="r" b="b"/>
              <a:pathLst>
                <a:path w="45084" h="64770">
                  <a:moveTo>
                    <a:pt x="44564" y="0"/>
                  </a:moveTo>
                  <a:lnTo>
                    <a:pt x="0" y="0"/>
                  </a:lnTo>
                  <a:lnTo>
                    <a:pt x="0" y="64364"/>
                  </a:lnTo>
                  <a:lnTo>
                    <a:pt x="44564" y="64364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5" name="object 16145"/>
            <p:cNvSpPr/>
            <p:nvPr/>
          </p:nvSpPr>
          <p:spPr>
            <a:xfrm>
              <a:off x="14468697" y="3608800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3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6" name="object 16146"/>
            <p:cNvSpPr/>
            <p:nvPr/>
          </p:nvSpPr>
          <p:spPr>
            <a:xfrm>
              <a:off x="14513257" y="3608798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643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7" name="object 16147"/>
            <p:cNvSpPr/>
            <p:nvPr/>
          </p:nvSpPr>
          <p:spPr>
            <a:xfrm>
              <a:off x="14468693" y="360880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8" name="object 16148"/>
            <p:cNvSpPr/>
            <p:nvPr/>
          </p:nvSpPr>
          <p:spPr>
            <a:xfrm>
              <a:off x="14833087" y="362860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648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34648" y="44564"/>
                  </a:lnTo>
                  <a:lnTo>
                    <a:pt x="3464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9" name="object 16149"/>
            <p:cNvSpPr/>
            <p:nvPr/>
          </p:nvSpPr>
          <p:spPr>
            <a:xfrm>
              <a:off x="14833091" y="362860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0" name="object 16150"/>
            <p:cNvSpPr/>
            <p:nvPr/>
          </p:nvSpPr>
          <p:spPr>
            <a:xfrm>
              <a:off x="14867740" y="362859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1" name="object 16151"/>
            <p:cNvSpPr/>
            <p:nvPr/>
          </p:nvSpPr>
          <p:spPr>
            <a:xfrm>
              <a:off x="14833091" y="362860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346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2" name="object 16152"/>
            <p:cNvSpPr/>
            <p:nvPr/>
          </p:nvSpPr>
          <p:spPr>
            <a:xfrm>
              <a:off x="11566475" y="794677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3" name="object 16153"/>
            <p:cNvSpPr/>
            <p:nvPr/>
          </p:nvSpPr>
          <p:spPr>
            <a:xfrm>
              <a:off x="11566478" y="82934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4" name="object 16154"/>
            <p:cNvSpPr/>
            <p:nvPr/>
          </p:nvSpPr>
          <p:spPr>
            <a:xfrm>
              <a:off x="11611038" y="7946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5" name="object 16155"/>
            <p:cNvSpPr/>
            <p:nvPr/>
          </p:nvSpPr>
          <p:spPr>
            <a:xfrm>
              <a:off x="11566474" y="79468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6" name="object 16156"/>
            <p:cNvSpPr/>
            <p:nvPr/>
          </p:nvSpPr>
          <p:spPr>
            <a:xfrm>
              <a:off x="11566475" y="1141253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70" h="45084">
                  <a:moveTo>
                    <a:pt x="64364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4364" y="44553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7" name="object 16157"/>
            <p:cNvSpPr/>
            <p:nvPr/>
          </p:nvSpPr>
          <p:spPr>
            <a:xfrm>
              <a:off x="11566478" y="1185808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8" name="object 16158"/>
            <p:cNvSpPr/>
            <p:nvPr/>
          </p:nvSpPr>
          <p:spPr>
            <a:xfrm>
              <a:off x="11630840" y="11412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9" name="object 16159"/>
            <p:cNvSpPr/>
            <p:nvPr/>
          </p:nvSpPr>
          <p:spPr>
            <a:xfrm>
              <a:off x="11566476" y="1141253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0" name="object 16160"/>
            <p:cNvSpPr/>
            <p:nvPr/>
          </p:nvSpPr>
          <p:spPr>
            <a:xfrm>
              <a:off x="11566475" y="149772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48"/>
                  </a:lnTo>
                  <a:lnTo>
                    <a:pt x="44564" y="3464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1" name="object 16161"/>
            <p:cNvSpPr/>
            <p:nvPr/>
          </p:nvSpPr>
          <p:spPr>
            <a:xfrm>
              <a:off x="11566478" y="153237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2" name="object 16162"/>
            <p:cNvSpPr/>
            <p:nvPr/>
          </p:nvSpPr>
          <p:spPr>
            <a:xfrm>
              <a:off x="11611038" y="149772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3" name="object 16163"/>
            <p:cNvSpPr/>
            <p:nvPr/>
          </p:nvSpPr>
          <p:spPr>
            <a:xfrm>
              <a:off x="11566474" y="149771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4" name="object 16164"/>
            <p:cNvSpPr/>
            <p:nvPr/>
          </p:nvSpPr>
          <p:spPr>
            <a:xfrm>
              <a:off x="11566475" y="1844278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70" h="45085">
                  <a:moveTo>
                    <a:pt x="643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4364" y="44564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5" name="object 16165"/>
            <p:cNvSpPr/>
            <p:nvPr/>
          </p:nvSpPr>
          <p:spPr>
            <a:xfrm>
              <a:off x="11566478" y="188884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6" name="object 16166"/>
            <p:cNvSpPr/>
            <p:nvPr/>
          </p:nvSpPr>
          <p:spPr>
            <a:xfrm>
              <a:off x="11630840" y="184427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7" name="object 16167"/>
            <p:cNvSpPr/>
            <p:nvPr/>
          </p:nvSpPr>
          <p:spPr>
            <a:xfrm>
              <a:off x="11566476" y="184428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8" name="object 16168"/>
            <p:cNvSpPr/>
            <p:nvPr/>
          </p:nvSpPr>
          <p:spPr>
            <a:xfrm>
              <a:off x="11566475" y="2200749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9" name="object 16169"/>
            <p:cNvSpPr/>
            <p:nvPr/>
          </p:nvSpPr>
          <p:spPr>
            <a:xfrm>
              <a:off x="11566478" y="223540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0" name="object 16170"/>
            <p:cNvSpPr/>
            <p:nvPr/>
          </p:nvSpPr>
          <p:spPr>
            <a:xfrm>
              <a:off x="11611038" y="22007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1" name="object 16171"/>
            <p:cNvSpPr/>
            <p:nvPr/>
          </p:nvSpPr>
          <p:spPr>
            <a:xfrm>
              <a:off x="11566474" y="220074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2" name="object 16172"/>
            <p:cNvSpPr/>
            <p:nvPr/>
          </p:nvSpPr>
          <p:spPr>
            <a:xfrm>
              <a:off x="11566475" y="2547315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70" h="45085">
                  <a:moveTo>
                    <a:pt x="643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4364" y="44564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3" name="object 16173"/>
            <p:cNvSpPr/>
            <p:nvPr/>
          </p:nvSpPr>
          <p:spPr>
            <a:xfrm>
              <a:off x="11566478" y="259188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4" name="object 16174"/>
            <p:cNvSpPr/>
            <p:nvPr/>
          </p:nvSpPr>
          <p:spPr>
            <a:xfrm>
              <a:off x="11630840" y="254731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5" name="object 16175"/>
            <p:cNvSpPr/>
            <p:nvPr/>
          </p:nvSpPr>
          <p:spPr>
            <a:xfrm>
              <a:off x="11566476" y="2547321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6" name="object 16176"/>
            <p:cNvSpPr/>
            <p:nvPr/>
          </p:nvSpPr>
          <p:spPr>
            <a:xfrm>
              <a:off x="11566475" y="2903786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7" name="object 16177"/>
            <p:cNvSpPr/>
            <p:nvPr/>
          </p:nvSpPr>
          <p:spPr>
            <a:xfrm>
              <a:off x="11566478" y="293844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8" name="object 16178"/>
            <p:cNvSpPr/>
            <p:nvPr/>
          </p:nvSpPr>
          <p:spPr>
            <a:xfrm>
              <a:off x="11611038" y="2903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9" name="object 16179"/>
            <p:cNvSpPr/>
            <p:nvPr/>
          </p:nvSpPr>
          <p:spPr>
            <a:xfrm>
              <a:off x="11566474" y="290378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0" name="object 16180"/>
            <p:cNvSpPr/>
            <p:nvPr/>
          </p:nvSpPr>
          <p:spPr>
            <a:xfrm>
              <a:off x="11566475" y="3250361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70" h="45085">
                  <a:moveTo>
                    <a:pt x="64364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4364" y="44553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1" name="object 16181"/>
            <p:cNvSpPr/>
            <p:nvPr/>
          </p:nvSpPr>
          <p:spPr>
            <a:xfrm>
              <a:off x="11566478" y="3294908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2" name="object 16182"/>
            <p:cNvSpPr/>
            <p:nvPr/>
          </p:nvSpPr>
          <p:spPr>
            <a:xfrm>
              <a:off x="11630840" y="325035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3" name="object 16183"/>
            <p:cNvSpPr/>
            <p:nvPr/>
          </p:nvSpPr>
          <p:spPr>
            <a:xfrm>
              <a:off x="11566476" y="3250353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4" name="object 16184"/>
            <p:cNvSpPr/>
            <p:nvPr/>
          </p:nvSpPr>
          <p:spPr>
            <a:xfrm>
              <a:off x="11566475" y="3606811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5" name="object 16185"/>
            <p:cNvSpPr/>
            <p:nvPr/>
          </p:nvSpPr>
          <p:spPr>
            <a:xfrm>
              <a:off x="11566478" y="364147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6" name="object 16186"/>
            <p:cNvSpPr/>
            <p:nvPr/>
          </p:nvSpPr>
          <p:spPr>
            <a:xfrm>
              <a:off x="11611038" y="3606812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7" name="object 16187"/>
            <p:cNvSpPr/>
            <p:nvPr/>
          </p:nvSpPr>
          <p:spPr>
            <a:xfrm>
              <a:off x="11566474" y="360681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8" name="object 16188"/>
            <p:cNvSpPr/>
            <p:nvPr/>
          </p:nvSpPr>
          <p:spPr>
            <a:xfrm>
              <a:off x="16652047" y="794687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9" name="object 16189"/>
            <p:cNvSpPr/>
            <p:nvPr/>
          </p:nvSpPr>
          <p:spPr>
            <a:xfrm>
              <a:off x="16652048" y="79468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0" name="object 16190"/>
            <p:cNvSpPr/>
            <p:nvPr/>
          </p:nvSpPr>
          <p:spPr>
            <a:xfrm>
              <a:off x="16652053" y="79468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1" name="object 16191"/>
            <p:cNvSpPr/>
            <p:nvPr/>
          </p:nvSpPr>
          <p:spPr>
            <a:xfrm>
              <a:off x="16652053" y="82934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2" name="object 16192"/>
            <p:cNvSpPr/>
            <p:nvPr/>
          </p:nvSpPr>
          <p:spPr>
            <a:xfrm>
              <a:off x="16632247" y="1141253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69" h="45084">
                  <a:moveTo>
                    <a:pt x="64364" y="0"/>
                  </a:moveTo>
                  <a:lnTo>
                    <a:pt x="0" y="0"/>
                  </a:lnTo>
                  <a:lnTo>
                    <a:pt x="0" y="44553"/>
                  </a:lnTo>
                  <a:lnTo>
                    <a:pt x="64364" y="44553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3" name="object 16193"/>
            <p:cNvSpPr/>
            <p:nvPr/>
          </p:nvSpPr>
          <p:spPr>
            <a:xfrm>
              <a:off x="16632247" y="1141253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4" name="object 16194"/>
            <p:cNvSpPr/>
            <p:nvPr/>
          </p:nvSpPr>
          <p:spPr>
            <a:xfrm>
              <a:off x="16632249" y="114125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5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5" name="object 16195"/>
            <p:cNvSpPr/>
            <p:nvPr/>
          </p:nvSpPr>
          <p:spPr>
            <a:xfrm>
              <a:off x="16632249" y="1185808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6" name="object 16196"/>
            <p:cNvSpPr/>
            <p:nvPr/>
          </p:nvSpPr>
          <p:spPr>
            <a:xfrm>
              <a:off x="16652047" y="149772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48"/>
                  </a:lnTo>
                  <a:lnTo>
                    <a:pt x="44564" y="3464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7" name="object 16197"/>
            <p:cNvSpPr/>
            <p:nvPr/>
          </p:nvSpPr>
          <p:spPr>
            <a:xfrm>
              <a:off x="16652048" y="149771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8" name="object 16198"/>
            <p:cNvSpPr/>
            <p:nvPr/>
          </p:nvSpPr>
          <p:spPr>
            <a:xfrm>
              <a:off x="16652053" y="149771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9" name="object 16199"/>
            <p:cNvSpPr/>
            <p:nvPr/>
          </p:nvSpPr>
          <p:spPr>
            <a:xfrm>
              <a:off x="16652053" y="153237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0" name="object 16200"/>
            <p:cNvSpPr/>
            <p:nvPr/>
          </p:nvSpPr>
          <p:spPr>
            <a:xfrm>
              <a:off x="16632247" y="1844268"/>
              <a:ext cx="64769" cy="45085"/>
            </a:xfrm>
            <a:custGeom>
              <a:avLst/>
              <a:gdLst/>
              <a:ahLst/>
              <a:cxnLst/>
              <a:rect l="l" t="t" r="r" b="b"/>
              <a:pathLst>
                <a:path w="64769" h="45085">
                  <a:moveTo>
                    <a:pt x="64364" y="0"/>
                  </a:moveTo>
                  <a:lnTo>
                    <a:pt x="0" y="0"/>
                  </a:lnTo>
                  <a:lnTo>
                    <a:pt x="0" y="44564"/>
                  </a:lnTo>
                  <a:lnTo>
                    <a:pt x="64364" y="44564"/>
                  </a:lnTo>
                  <a:lnTo>
                    <a:pt x="643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1" name="object 16201"/>
            <p:cNvSpPr/>
            <p:nvPr/>
          </p:nvSpPr>
          <p:spPr>
            <a:xfrm>
              <a:off x="16632247" y="184428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2" name="object 16202"/>
            <p:cNvSpPr/>
            <p:nvPr/>
          </p:nvSpPr>
          <p:spPr>
            <a:xfrm>
              <a:off x="16632249" y="184428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3" name="object 16203"/>
            <p:cNvSpPr/>
            <p:nvPr/>
          </p:nvSpPr>
          <p:spPr>
            <a:xfrm>
              <a:off x="16632249" y="188884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0" y="0"/>
                  </a:moveTo>
                  <a:lnTo>
                    <a:pt x="643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4" name="object 16204"/>
            <p:cNvSpPr/>
            <p:nvPr/>
          </p:nvSpPr>
          <p:spPr>
            <a:xfrm>
              <a:off x="16652047" y="2200739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44564" y="0"/>
                  </a:moveTo>
                  <a:lnTo>
                    <a:pt x="0" y="0"/>
                  </a:lnTo>
                  <a:lnTo>
                    <a:pt x="0" y="34658"/>
                  </a:lnTo>
                  <a:lnTo>
                    <a:pt x="44564" y="34658"/>
                  </a:lnTo>
                  <a:lnTo>
                    <a:pt x="4456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5" name="object 16205"/>
            <p:cNvSpPr/>
            <p:nvPr/>
          </p:nvSpPr>
          <p:spPr>
            <a:xfrm>
              <a:off x="16652048" y="2200745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6" name="object 16206"/>
            <p:cNvSpPr/>
            <p:nvPr/>
          </p:nvSpPr>
          <p:spPr>
            <a:xfrm>
              <a:off x="16652053" y="220074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7" name="object 16207"/>
            <p:cNvSpPr/>
            <p:nvPr/>
          </p:nvSpPr>
          <p:spPr>
            <a:xfrm>
              <a:off x="16652053" y="2235403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8" name="object 16208"/>
            <p:cNvSpPr/>
            <p:nvPr/>
          </p:nvSpPr>
          <p:spPr>
            <a:xfrm>
              <a:off x="16632247" y="2547315"/>
              <a:ext cx="64769" cy="43180"/>
            </a:xfrm>
            <a:custGeom>
              <a:avLst/>
              <a:gdLst/>
              <a:ahLst/>
              <a:cxnLst/>
              <a:rect l="l" t="t" r="r" b="b"/>
              <a:pathLst>
                <a:path w="64769" h="43180">
                  <a:moveTo>
                    <a:pt x="0" y="42784"/>
                  </a:moveTo>
                  <a:lnTo>
                    <a:pt x="64364" y="42784"/>
                  </a:lnTo>
                  <a:lnTo>
                    <a:pt x="64364" y="0"/>
                  </a:lnTo>
                  <a:lnTo>
                    <a:pt x="0" y="0"/>
                  </a:lnTo>
                  <a:lnTo>
                    <a:pt x="0" y="4278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9" name="object 16209"/>
            <p:cNvSpPr/>
            <p:nvPr/>
          </p:nvSpPr>
          <p:spPr>
            <a:xfrm>
              <a:off x="16632247" y="2547321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64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0" name="object 16210"/>
            <p:cNvSpPr/>
            <p:nvPr/>
          </p:nvSpPr>
          <p:spPr>
            <a:xfrm>
              <a:off x="16632249" y="2547321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0" y="0"/>
                  </a:moveTo>
                  <a:lnTo>
                    <a:pt x="0" y="427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11" name="object 1621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4914779" y="2029893"/>
              <a:ext cx="116836" cy="111444"/>
            </a:xfrm>
            <a:prstGeom prst="rect">
              <a:avLst/>
            </a:prstGeom>
          </p:spPr>
        </p:pic>
        <p:sp>
          <p:nvSpPr>
            <p:cNvPr id="16212" name="object 16212"/>
            <p:cNvSpPr/>
            <p:nvPr/>
          </p:nvSpPr>
          <p:spPr>
            <a:xfrm>
              <a:off x="11964531" y="2087768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3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3" name="object 16213"/>
            <p:cNvSpPr/>
            <p:nvPr/>
          </p:nvSpPr>
          <p:spPr>
            <a:xfrm>
              <a:off x="11964526" y="2087768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8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4" name="object 16214"/>
            <p:cNvSpPr/>
            <p:nvPr/>
          </p:nvSpPr>
          <p:spPr>
            <a:xfrm>
              <a:off x="12025425" y="2087759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693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5" name="object 16215"/>
            <p:cNvSpPr/>
            <p:nvPr/>
          </p:nvSpPr>
          <p:spPr>
            <a:xfrm>
              <a:off x="11964531" y="2157076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0" y="0"/>
                  </a:moveTo>
                  <a:lnTo>
                    <a:pt x="608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6" name="object 16216"/>
            <p:cNvSpPr/>
            <p:nvPr/>
          </p:nvSpPr>
          <p:spPr>
            <a:xfrm>
              <a:off x="12040278" y="2087768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1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7" name="object 16217"/>
            <p:cNvSpPr/>
            <p:nvPr/>
          </p:nvSpPr>
          <p:spPr>
            <a:xfrm>
              <a:off x="12040283" y="2087768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901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8" name="object 16218"/>
            <p:cNvSpPr/>
            <p:nvPr/>
          </p:nvSpPr>
          <p:spPr>
            <a:xfrm>
              <a:off x="12130385" y="2087764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821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9" name="object 16219"/>
            <p:cNvSpPr/>
            <p:nvPr/>
          </p:nvSpPr>
          <p:spPr>
            <a:xfrm>
              <a:off x="12040278" y="2169950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0" y="0"/>
                  </a:moveTo>
                  <a:lnTo>
                    <a:pt x="901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0" name="object 16220"/>
            <p:cNvSpPr/>
            <p:nvPr/>
          </p:nvSpPr>
          <p:spPr>
            <a:xfrm>
              <a:off x="12135337" y="2087768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1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1" name="object 16221"/>
            <p:cNvSpPr/>
            <p:nvPr/>
          </p:nvSpPr>
          <p:spPr>
            <a:xfrm>
              <a:off x="12135343" y="2087768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901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2" name="object 16222"/>
            <p:cNvSpPr/>
            <p:nvPr/>
          </p:nvSpPr>
          <p:spPr>
            <a:xfrm>
              <a:off x="12225445" y="2087764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821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3" name="object 16223"/>
            <p:cNvSpPr/>
            <p:nvPr/>
          </p:nvSpPr>
          <p:spPr>
            <a:xfrm>
              <a:off x="12135337" y="2169950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0" y="0"/>
                  </a:moveTo>
                  <a:lnTo>
                    <a:pt x="901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4" name="object 16224"/>
            <p:cNvSpPr/>
            <p:nvPr/>
          </p:nvSpPr>
          <p:spPr>
            <a:xfrm>
              <a:off x="14653860" y="2643863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3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5" name="object 16225"/>
            <p:cNvSpPr/>
            <p:nvPr/>
          </p:nvSpPr>
          <p:spPr>
            <a:xfrm>
              <a:off x="14723178" y="2643871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6" name="object 16226"/>
            <p:cNvSpPr/>
            <p:nvPr/>
          </p:nvSpPr>
          <p:spPr>
            <a:xfrm>
              <a:off x="14653860" y="2704759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7" name="object 16227"/>
            <p:cNvSpPr/>
            <p:nvPr/>
          </p:nvSpPr>
          <p:spPr>
            <a:xfrm>
              <a:off x="14653860" y="264386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8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8" name="object 16228"/>
            <p:cNvSpPr/>
            <p:nvPr/>
          </p:nvSpPr>
          <p:spPr>
            <a:xfrm>
              <a:off x="14640991" y="271961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9" name="object 16229"/>
            <p:cNvSpPr/>
            <p:nvPr/>
          </p:nvSpPr>
          <p:spPr>
            <a:xfrm>
              <a:off x="14723178" y="2719617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901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0" name="object 16230"/>
            <p:cNvSpPr/>
            <p:nvPr/>
          </p:nvSpPr>
          <p:spPr>
            <a:xfrm>
              <a:off x="14640991" y="280971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1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1" name="object 16231"/>
            <p:cNvSpPr/>
            <p:nvPr/>
          </p:nvSpPr>
          <p:spPr>
            <a:xfrm>
              <a:off x="14640991" y="2719611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0"/>
                  </a:moveTo>
                  <a:lnTo>
                    <a:pt x="0" y="901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2" name="object 16232"/>
            <p:cNvSpPr/>
            <p:nvPr/>
          </p:nvSpPr>
          <p:spPr>
            <a:xfrm>
              <a:off x="14640991" y="2814671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3" name="object 16233"/>
            <p:cNvSpPr/>
            <p:nvPr/>
          </p:nvSpPr>
          <p:spPr>
            <a:xfrm>
              <a:off x="14723178" y="2814676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901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4" name="object 16234"/>
            <p:cNvSpPr/>
            <p:nvPr/>
          </p:nvSpPr>
          <p:spPr>
            <a:xfrm>
              <a:off x="14640991" y="290477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1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5" name="object 16235"/>
            <p:cNvSpPr/>
            <p:nvPr/>
          </p:nvSpPr>
          <p:spPr>
            <a:xfrm>
              <a:off x="14640991" y="2814671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0"/>
                  </a:moveTo>
                  <a:lnTo>
                    <a:pt x="0" y="901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6" name="object 16236"/>
            <p:cNvSpPr/>
            <p:nvPr/>
          </p:nvSpPr>
          <p:spPr>
            <a:xfrm>
              <a:off x="12889358" y="1858479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7" name="object 16237"/>
            <p:cNvSpPr/>
            <p:nvPr/>
          </p:nvSpPr>
          <p:spPr>
            <a:xfrm>
              <a:off x="12889358" y="1759458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8" name="object 16238"/>
            <p:cNvSpPr/>
            <p:nvPr/>
          </p:nvSpPr>
          <p:spPr>
            <a:xfrm>
              <a:off x="12889358" y="1660434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9" name="object 16239"/>
            <p:cNvSpPr/>
            <p:nvPr/>
          </p:nvSpPr>
          <p:spPr>
            <a:xfrm>
              <a:off x="14521179" y="1858479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0" name="object 16240"/>
            <p:cNvSpPr/>
            <p:nvPr/>
          </p:nvSpPr>
          <p:spPr>
            <a:xfrm>
              <a:off x="14521179" y="1759458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1" name="object 16241"/>
            <p:cNvSpPr/>
            <p:nvPr/>
          </p:nvSpPr>
          <p:spPr>
            <a:xfrm>
              <a:off x="14521179" y="1660434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660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2" name="object 16242"/>
            <p:cNvSpPr/>
            <p:nvPr/>
          </p:nvSpPr>
          <p:spPr>
            <a:xfrm>
              <a:off x="14860311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3" name="object 16243"/>
            <p:cNvSpPr/>
            <p:nvPr/>
          </p:nvSpPr>
          <p:spPr>
            <a:xfrm>
              <a:off x="14820705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4" name="object 16244"/>
            <p:cNvSpPr/>
            <p:nvPr/>
          </p:nvSpPr>
          <p:spPr>
            <a:xfrm>
              <a:off x="14781103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5" name="object 16245"/>
            <p:cNvSpPr/>
            <p:nvPr/>
          </p:nvSpPr>
          <p:spPr>
            <a:xfrm>
              <a:off x="14741497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6" name="object 16246"/>
            <p:cNvSpPr/>
            <p:nvPr/>
          </p:nvSpPr>
          <p:spPr>
            <a:xfrm>
              <a:off x="14716731" y="16353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7" name="object 16247"/>
            <p:cNvSpPr/>
            <p:nvPr/>
          </p:nvSpPr>
          <p:spPr>
            <a:xfrm>
              <a:off x="14860311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8" name="object 16248"/>
            <p:cNvSpPr/>
            <p:nvPr/>
          </p:nvSpPr>
          <p:spPr>
            <a:xfrm>
              <a:off x="14820705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9" name="object 16249"/>
            <p:cNvSpPr/>
            <p:nvPr/>
          </p:nvSpPr>
          <p:spPr>
            <a:xfrm>
              <a:off x="14781103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0" name="object 16250"/>
            <p:cNvSpPr/>
            <p:nvPr/>
          </p:nvSpPr>
          <p:spPr>
            <a:xfrm>
              <a:off x="14741497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1" name="object 16251"/>
            <p:cNvSpPr/>
            <p:nvPr/>
          </p:nvSpPr>
          <p:spPr>
            <a:xfrm>
              <a:off x="14716731" y="163140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2" name="object 16252"/>
            <p:cNvSpPr/>
            <p:nvPr/>
          </p:nvSpPr>
          <p:spPr>
            <a:xfrm>
              <a:off x="15967591" y="2533441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66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3" name="object 16253"/>
            <p:cNvSpPr/>
            <p:nvPr/>
          </p:nvSpPr>
          <p:spPr>
            <a:xfrm>
              <a:off x="11524545" y="25317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4" name="object 16254"/>
            <p:cNvSpPr/>
            <p:nvPr/>
          </p:nvSpPr>
          <p:spPr>
            <a:xfrm>
              <a:off x="11524545" y="253370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5" name="object 16255"/>
            <p:cNvSpPr/>
            <p:nvPr/>
          </p:nvSpPr>
          <p:spPr>
            <a:xfrm>
              <a:off x="11524545" y="25277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6" name="object 16256"/>
            <p:cNvSpPr/>
            <p:nvPr/>
          </p:nvSpPr>
          <p:spPr>
            <a:xfrm>
              <a:off x="11524545" y="252974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7" name="object 16257"/>
            <p:cNvSpPr/>
            <p:nvPr/>
          </p:nvSpPr>
          <p:spPr>
            <a:xfrm>
              <a:off x="11524545" y="25238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8" name="object 16258"/>
            <p:cNvSpPr/>
            <p:nvPr/>
          </p:nvSpPr>
          <p:spPr>
            <a:xfrm>
              <a:off x="11524545" y="252578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9" name="object 16259"/>
            <p:cNvSpPr/>
            <p:nvPr/>
          </p:nvSpPr>
          <p:spPr>
            <a:xfrm>
              <a:off x="11524545" y="25198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0" name="object 16260"/>
            <p:cNvSpPr/>
            <p:nvPr/>
          </p:nvSpPr>
          <p:spPr>
            <a:xfrm>
              <a:off x="11524545" y="25218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1" name="object 16261"/>
            <p:cNvSpPr/>
            <p:nvPr/>
          </p:nvSpPr>
          <p:spPr>
            <a:xfrm>
              <a:off x="11524545" y="25158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2" name="object 16262"/>
            <p:cNvSpPr/>
            <p:nvPr/>
          </p:nvSpPr>
          <p:spPr>
            <a:xfrm>
              <a:off x="11524545" y="25178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3" name="object 16263"/>
            <p:cNvSpPr/>
            <p:nvPr/>
          </p:nvSpPr>
          <p:spPr>
            <a:xfrm>
              <a:off x="11524545" y="251192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4" name="object 16264"/>
            <p:cNvSpPr/>
            <p:nvPr/>
          </p:nvSpPr>
          <p:spPr>
            <a:xfrm>
              <a:off x="11524545" y="25139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5" name="object 16265"/>
            <p:cNvSpPr/>
            <p:nvPr/>
          </p:nvSpPr>
          <p:spPr>
            <a:xfrm>
              <a:off x="11524545" y="25079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6" name="object 16266"/>
            <p:cNvSpPr/>
            <p:nvPr/>
          </p:nvSpPr>
          <p:spPr>
            <a:xfrm>
              <a:off x="11524545" y="25099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7" name="object 16267"/>
            <p:cNvSpPr/>
            <p:nvPr/>
          </p:nvSpPr>
          <p:spPr>
            <a:xfrm>
              <a:off x="11524545" y="25040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8" name="object 16268"/>
            <p:cNvSpPr/>
            <p:nvPr/>
          </p:nvSpPr>
          <p:spPr>
            <a:xfrm>
              <a:off x="11524545" y="25059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9" name="object 16269"/>
            <p:cNvSpPr/>
            <p:nvPr/>
          </p:nvSpPr>
          <p:spPr>
            <a:xfrm>
              <a:off x="11524545" y="250004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0" name="object 16270"/>
            <p:cNvSpPr/>
            <p:nvPr/>
          </p:nvSpPr>
          <p:spPr>
            <a:xfrm>
              <a:off x="11524545" y="250201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1" name="object 16271"/>
            <p:cNvSpPr/>
            <p:nvPr/>
          </p:nvSpPr>
          <p:spPr>
            <a:xfrm>
              <a:off x="11524545" y="249607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2" name="object 16272"/>
            <p:cNvSpPr/>
            <p:nvPr/>
          </p:nvSpPr>
          <p:spPr>
            <a:xfrm>
              <a:off x="11524545" y="249805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3" name="object 16273"/>
            <p:cNvSpPr/>
            <p:nvPr/>
          </p:nvSpPr>
          <p:spPr>
            <a:xfrm>
              <a:off x="11524545" y="24921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4" name="object 16274"/>
            <p:cNvSpPr/>
            <p:nvPr/>
          </p:nvSpPr>
          <p:spPr>
            <a:xfrm>
              <a:off x="11524545" y="24941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5" name="object 16275"/>
            <p:cNvSpPr/>
            <p:nvPr/>
          </p:nvSpPr>
          <p:spPr>
            <a:xfrm>
              <a:off x="11524545" y="24881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6" name="object 16276"/>
            <p:cNvSpPr/>
            <p:nvPr/>
          </p:nvSpPr>
          <p:spPr>
            <a:xfrm>
              <a:off x="11524545" y="249013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7" name="object 16277"/>
            <p:cNvSpPr/>
            <p:nvPr/>
          </p:nvSpPr>
          <p:spPr>
            <a:xfrm>
              <a:off x="11524545" y="24841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8" name="object 16278"/>
            <p:cNvSpPr/>
            <p:nvPr/>
          </p:nvSpPr>
          <p:spPr>
            <a:xfrm>
              <a:off x="11524545" y="248617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9" name="object 16279"/>
            <p:cNvSpPr/>
            <p:nvPr/>
          </p:nvSpPr>
          <p:spPr>
            <a:xfrm>
              <a:off x="11524545" y="248023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0" name="object 16280"/>
            <p:cNvSpPr/>
            <p:nvPr/>
          </p:nvSpPr>
          <p:spPr>
            <a:xfrm>
              <a:off x="11524545" y="24822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1" name="object 16281"/>
            <p:cNvSpPr/>
            <p:nvPr/>
          </p:nvSpPr>
          <p:spPr>
            <a:xfrm>
              <a:off x="11524545" y="24762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2" name="object 16282"/>
            <p:cNvSpPr/>
            <p:nvPr/>
          </p:nvSpPr>
          <p:spPr>
            <a:xfrm>
              <a:off x="11524545" y="24782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3" name="object 16283"/>
            <p:cNvSpPr/>
            <p:nvPr/>
          </p:nvSpPr>
          <p:spPr>
            <a:xfrm>
              <a:off x="11524545" y="24723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4" name="object 16284"/>
            <p:cNvSpPr/>
            <p:nvPr/>
          </p:nvSpPr>
          <p:spPr>
            <a:xfrm>
              <a:off x="11524545" y="247429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5" name="object 16285"/>
            <p:cNvSpPr/>
            <p:nvPr/>
          </p:nvSpPr>
          <p:spPr>
            <a:xfrm>
              <a:off x="11524545" y="246835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6" name="object 16286"/>
            <p:cNvSpPr/>
            <p:nvPr/>
          </p:nvSpPr>
          <p:spPr>
            <a:xfrm>
              <a:off x="11524545" y="247033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7" name="object 16287"/>
            <p:cNvSpPr/>
            <p:nvPr/>
          </p:nvSpPr>
          <p:spPr>
            <a:xfrm>
              <a:off x="11524545" y="246439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8" name="object 16288"/>
            <p:cNvSpPr/>
            <p:nvPr/>
          </p:nvSpPr>
          <p:spPr>
            <a:xfrm>
              <a:off x="11524545" y="24663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9" name="object 16289"/>
            <p:cNvSpPr/>
            <p:nvPr/>
          </p:nvSpPr>
          <p:spPr>
            <a:xfrm>
              <a:off x="11524545" y="246043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0" name="object 16290"/>
            <p:cNvSpPr/>
            <p:nvPr/>
          </p:nvSpPr>
          <p:spPr>
            <a:xfrm>
              <a:off x="11524545" y="24624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1" name="object 16291"/>
            <p:cNvSpPr/>
            <p:nvPr/>
          </p:nvSpPr>
          <p:spPr>
            <a:xfrm>
              <a:off x="11524545" y="245647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2" name="object 16292"/>
            <p:cNvSpPr/>
            <p:nvPr/>
          </p:nvSpPr>
          <p:spPr>
            <a:xfrm>
              <a:off x="11524545" y="24584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3" name="object 16293"/>
            <p:cNvSpPr/>
            <p:nvPr/>
          </p:nvSpPr>
          <p:spPr>
            <a:xfrm>
              <a:off x="11524545" y="24525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4" name="object 16294"/>
            <p:cNvSpPr/>
            <p:nvPr/>
          </p:nvSpPr>
          <p:spPr>
            <a:xfrm>
              <a:off x="11524545" y="24544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5" name="object 16295"/>
            <p:cNvSpPr/>
            <p:nvPr/>
          </p:nvSpPr>
          <p:spPr>
            <a:xfrm>
              <a:off x="11524545" y="24485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6" name="object 16296"/>
            <p:cNvSpPr/>
            <p:nvPr/>
          </p:nvSpPr>
          <p:spPr>
            <a:xfrm>
              <a:off x="11524545" y="245053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7" name="object 16297"/>
            <p:cNvSpPr/>
            <p:nvPr/>
          </p:nvSpPr>
          <p:spPr>
            <a:xfrm>
              <a:off x="11524545" y="24445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8" name="object 16298"/>
            <p:cNvSpPr/>
            <p:nvPr/>
          </p:nvSpPr>
          <p:spPr>
            <a:xfrm>
              <a:off x="11524545" y="244656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9" name="object 16299"/>
            <p:cNvSpPr/>
            <p:nvPr/>
          </p:nvSpPr>
          <p:spPr>
            <a:xfrm>
              <a:off x="11524545" y="244062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0" name="object 16300"/>
            <p:cNvSpPr/>
            <p:nvPr/>
          </p:nvSpPr>
          <p:spPr>
            <a:xfrm>
              <a:off x="11524545" y="244260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1" name="object 16301"/>
            <p:cNvSpPr/>
            <p:nvPr/>
          </p:nvSpPr>
          <p:spPr>
            <a:xfrm>
              <a:off x="11524545" y="24366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2" name="object 16302"/>
            <p:cNvSpPr/>
            <p:nvPr/>
          </p:nvSpPr>
          <p:spPr>
            <a:xfrm>
              <a:off x="11524545" y="24386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3" name="object 16303"/>
            <p:cNvSpPr/>
            <p:nvPr/>
          </p:nvSpPr>
          <p:spPr>
            <a:xfrm>
              <a:off x="11524545" y="24327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4" name="object 16304"/>
            <p:cNvSpPr/>
            <p:nvPr/>
          </p:nvSpPr>
          <p:spPr>
            <a:xfrm>
              <a:off x="11524545" y="24346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5" name="object 16305"/>
            <p:cNvSpPr/>
            <p:nvPr/>
          </p:nvSpPr>
          <p:spPr>
            <a:xfrm>
              <a:off x="11524545" y="24287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6" name="object 16306"/>
            <p:cNvSpPr/>
            <p:nvPr/>
          </p:nvSpPr>
          <p:spPr>
            <a:xfrm>
              <a:off x="11524545" y="24307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7" name="object 16307"/>
            <p:cNvSpPr/>
            <p:nvPr/>
          </p:nvSpPr>
          <p:spPr>
            <a:xfrm>
              <a:off x="11524545" y="242478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8" name="object 16308"/>
            <p:cNvSpPr/>
            <p:nvPr/>
          </p:nvSpPr>
          <p:spPr>
            <a:xfrm>
              <a:off x="11524545" y="24267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9" name="object 16309"/>
            <p:cNvSpPr/>
            <p:nvPr/>
          </p:nvSpPr>
          <p:spPr>
            <a:xfrm>
              <a:off x="11524545" y="24208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0" name="object 16310"/>
            <p:cNvSpPr/>
            <p:nvPr/>
          </p:nvSpPr>
          <p:spPr>
            <a:xfrm>
              <a:off x="11524545" y="242280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1" name="object 16311"/>
            <p:cNvSpPr/>
            <p:nvPr/>
          </p:nvSpPr>
          <p:spPr>
            <a:xfrm>
              <a:off x="11524545" y="24168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2" name="object 16312"/>
            <p:cNvSpPr/>
            <p:nvPr/>
          </p:nvSpPr>
          <p:spPr>
            <a:xfrm>
              <a:off x="11524545" y="241884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3" name="object 16313"/>
            <p:cNvSpPr/>
            <p:nvPr/>
          </p:nvSpPr>
          <p:spPr>
            <a:xfrm>
              <a:off x="11524545" y="24129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4" name="object 16314"/>
            <p:cNvSpPr/>
            <p:nvPr/>
          </p:nvSpPr>
          <p:spPr>
            <a:xfrm>
              <a:off x="11524545" y="241488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5" name="object 16315"/>
            <p:cNvSpPr/>
            <p:nvPr/>
          </p:nvSpPr>
          <p:spPr>
            <a:xfrm>
              <a:off x="11524545" y="24089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6" name="object 16316"/>
            <p:cNvSpPr/>
            <p:nvPr/>
          </p:nvSpPr>
          <p:spPr>
            <a:xfrm>
              <a:off x="11524545" y="24109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7" name="object 16317"/>
            <p:cNvSpPr/>
            <p:nvPr/>
          </p:nvSpPr>
          <p:spPr>
            <a:xfrm>
              <a:off x="11524545" y="24049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8" name="object 16318"/>
            <p:cNvSpPr/>
            <p:nvPr/>
          </p:nvSpPr>
          <p:spPr>
            <a:xfrm>
              <a:off x="11524545" y="24069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9" name="object 16319"/>
            <p:cNvSpPr/>
            <p:nvPr/>
          </p:nvSpPr>
          <p:spPr>
            <a:xfrm>
              <a:off x="11524545" y="24010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0" name="object 16320"/>
            <p:cNvSpPr/>
            <p:nvPr/>
          </p:nvSpPr>
          <p:spPr>
            <a:xfrm>
              <a:off x="11524545" y="24030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1" name="object 16321"/>
            <p:cNvSpPr/>
            <p:nvPr/>
          </p:nvSpPr>
          <p:spPr>
            <a:xfrm>
              <a:off x="11524545" y="239705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2" name="object 16322"/>
            <p:cNvSpPr/>
            <p:nvPr/>
          </p:nvSpPr>
          <p:spPr>
            <a:xfrm>
              <a:off x="11524545" y="23990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3" name="object 16323"/>
            <p:cNvSpPr/>
            <p:nvPr/>
          </p:nvSpPr>
          <p:spPr>
            <a:xfrm>
              <a:off x="11524545" y="239309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4" name="object 16324"/>
            <p:cNvSpPr/>
            <p:nvPr/>
          </p:nvSpPr>
          <p:spPr>
            <a:xfrm>
              <a:off x="11524545" y="23950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5" name="object 16325"/>
            <p:cNvSpPr/>
            <p:nvPr/>
          </p:nvSpPr>
          <p:spPr>
            <a:xfrm>
              <a:off x="11524545" y="23891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6" name="object 16326"/>
            <p:cNvSpPr/>
            <p:nvPr/>
          </p:nvSpPr>
          <p:spPr>
            <a:xfrm>
              <a:off x="11524545" y="23911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7" name="object 16327"/>
            <p:cNvSpPr/>
            <p:nvPr/>
          </p:nvSpPr>
          <p:spPr>
            <a:xfrm>
              <a:off x="11524545" y="23851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8" name="object 16328"/>
            <p:cNvSpPr/>
            <p:nvPr/>
          </p:nvSpPr>
          <p:spPr>
            <a:xfrm>
              <a:off x="11524545" y="238714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9" name="object 16329"/>
            <p:cNvSpPr/>
            <p:nvPr/>
          </p:nvSpPr>
          <p:spPr>
            <a:xfrm>
              <a:off x="11524545" y="23812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0" name="object 16330"/>
            <p:cNvSpPr/>
            <p:nvPr/>
          </p:nvSpPr>
          <p:spPr>
            <a:xfrm>
              <a:off x="11524545" y="238318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1" name="object 16331"/>
            <p:cNvSpPr/>
            <p:nvPr/>
          </p:nvSpPr>
          <p:spPr>
            <a:xfrm>
              <a:off x="11524545" y="23772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2" name="object 16332"/>
            <p:cNvSpPr/>
            <p:nvPr/>
          </p:nvSpPr>
          <p:spPr>
            <a:xfrm>
              <a:off x="11524545" y="237922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3" name="object 16333"/>
            <p:cNvSpPr/>
            <p:nvPr/>
          </p:nvSpPr>
          <p:spPr>
            <a:xfrm>
              <a:off x="11524545" y="237328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4" name="object 16334"/>
            <p:cNvSpPr/>
            <p:nvPr/>
          </p:nvSpPr>
          <p:spPr>
            <a:xfrm>
              <a:off x="11524545" y="23752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5" name="object 16335"/>
            <p:cNvSpPr/>
            <p:nvPr/>
          </p:nvSpPr>
          <p:spPr>
            <a:xfrm>
              <a:off x="11524545" y="23693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6" name="object 16336"/>
            <p:cNvSpPr/>
            <p:nvPr/>
          </p:nvSpPr>
          <p:spPr>
            <a:xfrm>
              <a:off x="11524545" y="23713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7" name="object 16337"/>
            <p:cNvSpPr/>
            <p:nvPr/>
          </p:nvSpPr>
          <p:spPr>
            <a:xfrm>
              <a:off x="11524545" y="23653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8" name="object 16338"/>
            <p:cNvSpPr/>
            <p:nvPr/>
          </p:nvSpPr>
          <p:spPr>
            <a:xfrm>
              <a:off x="11524545" y="23673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9" name="object 16339"/>
            <p:cNvSpPr/>
            <p:nvPr/>
          </p:nvSpPr>
          <p:spPr>
            <a:xfrm>
              <a:off x="11524545" y="23614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0" name="object 16340"/>
            <p:cNvSpPr/>
            <p:nvPr/>
          </p:nvSpPr>
          <p:spPr>
            <a:xfrm>
              <a:off x="11524545" y="23633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1" name="object 16341"/>
            <p:cNvSpPr/>
            <p:nvPr/>
          </p:nvSpPr>
          <p:spPr>
            <a:xfrm>
              <a:off x="11524545" y="235744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2" name="object 16342"/>
            <p:cNvSpPr/>
            <p:nvPr/>
          </p:nvSpPr>
          <p:spPr>
            <a:xfrm>
              <a:off x="11524545" y="235942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3" name="object 16343"/>
            <p:cNvSpPr/>
            <p:nvPr/>
          </p:nvSpPr>
          <p:spPr>
            <a:xfrm>
              <a:off x="11524545" y="23534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4" name="object 16344"/>
            <p:cNvSpPr/>
            <p:nvPr/>
          </p:nvSpPr>
          <p:spPr>
            <a:xfrm>
              <a:off x="11524545" y="235546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5" name="object 16345"/>
            <p:cNvSpPr/>
            <p:nvPr/>
          </p:nvSpPr>
          <p:spPr>
            <a:xfrm>
              <a:off x="11524545" y="234951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6" name="object 16346"/>
            <p:cNvSpPr/>
            <p:nvPr/>
          </p:nvSpPr>
          <p:spPr>
            <a:xfrm>
              <a:off x="11524545" y="23515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7" name="object 16347"/>
            <p:cNvSpPr/>
            <p:nvPr/>
          </p:nvSpPr>
          <p:spPr>
            <a:xfrm>
              <a:off x="11524545" y="234555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8" name="object 16348"/>
            <p:cNvSpPr/>
            <p:nvPr/>
          </p:nvSpPr>
          <p:spPr>
            <a:xfrm>
              <a:off x="11524545" y="234754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9" name="object 16349"/>
            <p:cNvSpPr/>
            <p:nvPr/>
          </p:nvSpPr>
          <p:spPr>
            <a:xfrm>
              <a:off x="11524545" y="23415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0" name="object 16350"/>
            <p:cNvSpPr/>
            <p:nvPr/>
          </p:nvSpPr>
          <p:spPr>
            <a:xfrm>
              <a:off x="11524545" y="234357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1" name="object 16351"/>
            <p:cNvSpPr/>
            <p:nvPr/>
          </p:nvSpPr>
          <p:spPr>
            <a:xfrm>
              <a:off x="11524545" y="233763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2" name="object 16352"/>
            <p:cNvSpPr/>
            <p:nvPr/>
          </p:nvSpPr>
          <p:spPr>
            <a:xfrm>
              <a:off x="11524545" y="23396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3" name="object 16353"/>
            <p:cNvSpPr/>
            <p:nvPr/>
          </p:nvSpPr>
          <p:spPr>
            <a:xfrm>
              <a:off x="11524545" y="233367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4" name="object 16354"/>
            <p:cNvSpPr/>
            <p:nvPr/>
          </p:nvSpPr>
          <p:spPr>
            <a:xfrm>
              <a:off x="11524545" y="23356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5" name="object 16355"/>
            <p:cNvSpPr/>
            <p:nvPr/>
          </p:nvSpPr>
          <p:spPr>
            <a:xfrm>
              <a:off x="11524545" y="23297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6" name="object 16356"/>
            <p:cNvSpPr/>
            <p:nvPr/>
          </p:nvSpPr>
          <p:spPr>
            <a:xfrm>
              <a:off x="11524545" y="23316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7" name="object 16357"/>
            <p:cNvSpPr/>
            <p:nvPr/>
          </p:nvSpPr>
          <p:spPr>
            <a:xfrm>
              <a:off x="11524545" y="232575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8" name="object 16358"/>
            <p:cNvSpPr/>
            <p:nvPr/>
          </p:nvSpPr>
          <p:spPr>
            <a:xfrm>
              <a:off x="11524545" y="232773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9" name="object 16359"/>
            <p:cNvSpPr/>
            <p:nvPr/>
          </p:nvSpPr>
          <p:spPr>
            <a:xfrm>
              <a:off x="11524545" y="232179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0" name="object 16360"/>
            <p:cNvSpPr/>
            <p:nvPr/>
          </p:nvSpPr>
          <p:spPr>
            <a:xfrm>
              <a:off x="11524545" y="232377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1" name="object 16361"/>
            <p:cNvSpPr/>
            <p:nvPr/>
          </p:nvSpPr>
          <p:spPr>
            <a:xfrm>
              <a:off x="11524545" y="231783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2" name="object 16362"/>
            <p:cNvSpPr/>
            <p:nvPr/>
          </p:nvSpPr>
          <p:spPr>
            <a:xfrm>
              <a:off x="11524545" y="23198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3" name="object 16363"/>
            <p:cNvSpPr/>
            <p:nvPr/>
          </p:nvSpPr>
          <p:spPr>
            <a:xfrm>
              <a:off x="11524545" y="23138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4" name="object 16364"/>
            <p:cNvSpPr/>
            <p:nvPr/>
          </p:nvSpPr>
          <p:spPr>
            <a:xfrm>
              <a:off x="11524545" y="231585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5" name="object 16365"/>
            <p:cNvSpPr/>
            <p:nvPr/>
          </p:nvSpPr>
          <p:spPr>
            <a:xfrm>
              <a:off x="11524545" y="23099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6" name="object 16366"/>
            <p:cNvSpPr/>
            <p:nvPr/>
          </p:nvSpPr>
          <p:spPr>
            <a:xfrm>
              <a:off x="11524545" y="231189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7" name="object 16367"/>
            <p:cNvSpPr/>
            <p:nvPr/>
          </p:nvSpPr>
          <p:spPr>
            <a:xfrm>
              <a:off x="11524545" y="23059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8" name="object 16368"/>
            <p:cNvSpPr/>
            <p:nvPr/>
          </p:nvSpPr>
          <p:spPr>
            <a:xfrm>
              <a:off x="11524545" y="230793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9" name="object 16369"/>
            <p:cNvSpPr/>
            <p:nvPr/>
          </p:nvSpPr>
          <p:spPr>
            <a:xfrm>
              <a:off x="11524545" y="23019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0" name="object 16370"/>
            <p:cNvSpPr/>
            <p:nvPr/>
          </p:nvSpPr>
          <p:spPr>
            <a:xfrm>
              <a:off x="11524545" y="230397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1" name="object 16371"/>
            <p:cNvSpPr/>
            <p:nvPr/>
          </p:nvSpPr>
          <p:spPr>
            <a:xfrm>
              <a:off x="11524545" y="229803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2" name="object 16372"/>
            <p:cNvSpPr/>
            <p:nvPr/>
          </p:nvSpPr>
          <p:spPr>
            <a:xfrm>
              <a:off x="11524545" y="23000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3" name="object 16373"/>
            <p:cNvSpPr/>
            <p:nvPr/>
          </p:nvSpPr>
          <p:spPr>
            <a:xfrm>
              <a:off x="11524545" y="22940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4" name="object 16374"/>
            <p:cNvSpPr/>
            <p:nvPr/>
          </p:nvSpPr>
          <p:spPr>
            <a:xfrm>
              <a:off x="11524545" y="22960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5" name="object 16375"/>
            <p:cNvSpPr/>
            <p:nvPr/>
          </p:nvSpPr>
          <p:spPr>
            <a:xfrm>
              <a:off x="11524545" y="22901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6" name="object 16376"/>
            <p:cNvSpPr/>
            <p:nvPr/>
          </p:nvSpPr>
          <p:spPr>
            <a:xfrm>
              <a:off x="11524545" y="22920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7" name="object 16377"/>
            <p:cNvSpPr/>
            <p:nvPr/>
          </p:nvSpPr>
          <p:spPr>
            <a:xfrm>
              <a:off x="11524545" y="22861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8" name="object 16378"/>
            <p:cNvSpPr/>
            <p:nvPr/>
          </p:nvSpPr>
          <p:spPr>
            <a:xfrm>
              <a:off x="11524545" y="22881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9" name="object 16379"/>
            <p:cNvSpPr/>
            <p:nvPr/>
          </p:nvSpPr>
          <p:spPr>
            <a:xfrm>
              <a:off x="11524545" y="22821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0" name="object 16380"/>
            <p:cNvSpPr/>
            <p:nvPr/>
          </p:nvSpPr>
          <p:spPr>
            <a:xfrm>
              <a:off x="11524545" y="22841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1" name="object 16381"/>
            <p:cNvSpPr/>
            <p:nvPr/>
          </p:nvSpPr>
          <p:spPr>
            <a:xfrm>
              <a:off x="11524545" y="22782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2" name="object 16382"/>
            <p:cNvSpPr/>
            <p:nvPr/>
          </p:nvSpPr>
          <p:spPr>
            <a:xfrm>
              <a:off x="11524545" y="228020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3" name="object 16383"/>
            <p:cNvSpPr/>
            <p:nvPr/>
          </p:nvSpPr>
          <p:spPr>
            <a:xfrm>
              <a:off x="11524545" y="22742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4" name="object 16384"/>
            <p:cNvSpPr/>
            <p:nvPr/>
          </p:nvSpPr>
          <p:spPr>
            <a:xfrm>
              <a:off x="11524545" y="227624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5" name="object 16385"/>
            <p:cNvSpPr/>
            <p:nvPr/>
          </p:nvSpPr>
          <p:spPr>
            <a:xfrm>
              <a:off x="11524545" y="22703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6" name="object 16386"/>
            <p:cNvSpPr/>
            <p:nvPr/>
          </p:nvSpPr>
          <p:spPr>
            <a:xfrm>
              <a:off x="11524545" y="227228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7" name="object 16387"/>
            <p:cNvSpPr/>
            <p:nvPr/>
          </p:nvSpPr>
          <p:spPr>
            <a:xfrm>
              <a:off x="11524545" y="22663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8" name="object 16388"/>
            <p:cNvSpPr/>
            <p:nvPr/>
          </p:nvSpPr>
          <p:spPr>
            <a:xfrm>
              <a:off x="11524545" y="22683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9" name="object 16389"/>
            <p:cNvSpPr/>
            <p:nvPr/>
          </p:nvSpPr>
          <p:spPr>
            <a:xfrm>
              <a:off x="11524545" y="226238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0" name="object 16390"/>
            <p:cNvSpPr/>
            <p:nvPr/>
          </p:nvSpPr>
          <p:spPr>
            <a:xfrm>
              <a:off x="11524545" y="22643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1" name="object 16391"/>
            <p:cNvSpPr/>
            <p:nvPr/>
          </p:nvSpPr>
          <p:spPr>
            <a:xfrm>
              <a:off x="11524545" y="22584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2" name="object 16392"/>
            <p:cNvSpPr/>
            <p:nvPr/>
          </p:nvSpPr>
          <p:spPr>
            <a:xfrm>
              <a:off x="11524545" y="22604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3" name="object 16393"/>
            <p:cNvSpPr/>
            <p:nvPr/>
          </p:nvSpPr>
          <p:spPr>
            <a:xfrm>
              <a:off x="11524545" y="22544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4" name="object 16394"/>
            <p:cNvSpPr/>
            <p:nvPr/>
          </p:nvSpPr>
          <p:spPr>
            <a:xfrm>
              <a:off x="11524545" y="22564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5" name="object 16395"/>
            <p:cNvSpPr/>
            <p:nvPr/>
          </p:nvSpPr>
          <p:spPr>
            <a:xfrm>
              <a:off x="11524545" y="22505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6" name="object 16396"/>
            <p:cNvSpPr/>
            <p:nvPr/>
          </p:nvSpPr>
          <p:spPr>
            <a:xfrm>
              <a:off x="11524545" y="22524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7" name="object 16397"/>
            <p:cNvSpPr/>
            <p:nvPr/>
          </p:nvSpPr>
          <p:spPr>
            <a:xfrm>
              <a:off x="11524545" y="22465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8" name="object 16398"/>
            <p:cNvSpPr/>
            <p:nvPr/>
          </p:nvSpPr>
          <p:spPr>
            <a:xfrm>
              <a:off x="11524545" y="22485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9" name="object 16399"/>
            <p:cNvSpPr/>
            <p:nvPr/>
          </p:nvSpPr>
          <p:spPr>
            <a:xfrm>
              <a:off x="138099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0" name="object 16400"/>
            <p:cNvSpPr/>
            <p:nvPr/>
          </p:nvSpPr>
          <p:spPr>
            <a:xfrm>
              <a:off x="1380800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1" name="object 16401"/>
            <p:cNvSpPr/>
            <p:nvPr/>
          </p:nvSpPr>
          <p:spPr>
            <a:xfrm>
              <a:off x="138139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2" name="object 16402"/>
            <p:cNvSpPr/>
            <p:nvPr/>
          </p:nvSpPr>
          <p:spPr>
            <a:xfrm>
              <a:off x="138119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3" name="object 16403"/>
            <p:cNvSpPr/>
            <p:nvPr/>
          </p:nvSpPr>
          <p:spPr>
            <a:xfrm>
              <a:off x="1381790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4" name="object 16404"/>
            <p:cNvSpPr/>
            <p:nvPr/>
          </p:nvSpPr>
          <p:spPr>
            <a:xfrm>
              <a:off x="138159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5" name="object 16405"/>
            <p:cNvSpPr/>
            <p:nvPr/>
          </p:nvSpPr>
          <p:spPr>
            <a:xfrm>
              <a:off x="138218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6" name="object 16406"/>
            <p:cNvSpPr/>
            <p:nvPr/>
          </p:nvSpPr>
          <p:spPr>
            <a:xfrm>
              <a:off x="138198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7" name="object 16407"/>
            <p:cNvSpPr/>
            <p:nvPr/>
          </p:nvSpPr>
          <p:spPr>
            <a:xfrm>
              <a:off x="138258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8" name="object 16408"/>
            <p:cNvSpPr/>
            <p:nvPr/>
          </p:nvSpPr>
          <p:spPr>
            <a:xfrm>
              <a:off x="1382384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9" name="object 16409"/>
            <p:cNvSpPr/>
            <p:nvPr/>
          </p:nvSpPr>
          <p:spPr>
            <a:xfrm>
              <a:off x="1382978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0" name="object 16410"/>
            <p:cNvSpPr/>
            <p:nvPr/>
          </p:nvSpPr>
          <p:spPr>
            <a:xfrm>
              <a:off x="138278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1" name="object 16411"/>
            <p:cNvSpPr/>
            <p:nvPr/>
          </p:nvSpPr>
          <p:spPr>
            <a:xfrm>
              <a:off x="1383374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2" name="object 16412"/>
            <p:cNvSpPr/>
            <p:nvPr/>
          </p:nvSpPr>
          <p:spPr>
            <a:xfrm>
              <a:off x="138317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3" name="object 16413"/>
            <p:cNvSpPr/>
            <p:nvPr/>
          </p:nvSpPr>
          <p:spPr>
            <a:xfrm>
              <a:off x="138377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4" name="object 16414"/>
            <p:cNvSpPr/>
            <p:nvPr/>
          </p:nvSpPr>
          <p:spPr>
            <a:xfrm>
              <a:off x="1383572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5" name="object 16415"/>
            <p:cNvSpPr/>
            <p:nvPr/>
          </p:nvSpPr>
          <p:spPr>
            <a:xfrm>
              <a:off x="1384166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6" name="object 16416"/>
            <p:cNvSpPr/>
            <p:nvPr/>
          </p:nvSpPr>
          <p:spPr>
            <a:xfrm>
              <a:off x="1383968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7" name="object 16417"/>
            <p:cNvSpPr/>
            <p:nvPr/>
          </p:nvSpPr>
          <p:spPr>
            <a:xfrm>
              <a:off x="1384563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8" name="object 16418"/>
            <p:cNvSpPr/>
            <p:nvPr/>
          </p:nvSpPr>
          <p:spPr>
            <a:xfrm>
              <a:off x="1384365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9" name="object 16419"/>
            <p:cNvSpPr/>
            <p:nvPr/>
          </p:nvSpPr>
          <p:spPr>
            <a:xfrm>
              <a:off x="1384958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0" name="object 16420"/>
            <p:cNvSpPr/>
            <p:nvPr/>
          </p:nvSpPr>
          <p:spPr>
            <a:xfrm>
              <a:off x="138476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1" name="object 16421"/>
            <p:cNvSpPr/>
            <p:nvPr/>
          </p:nvSpPr>
          <p:spPr>
            <a:xfrm>
              <a:off x="1385355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2" name="object 16422"/>
            <p:cNvSpPr/>
            <p:nvPr/>
          </p:nvSpPr>
          <p:spPr>
            <a:xfrm>
              <a:off x="1385156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3" name="object 16423"/>
            <p:cNvSpPr/>
            <p:nvPr/>
          </p:nvSpPr>
          <p:spPr>
            <a:xfrm>
              <a:off x="138575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4" name="object 16424"/>
            <p:cNvSpPr/>
            <p:nvPr/>
          </p:nvSpPr>
          <p:spPr>
            <a:xfrm>
              <a:off x="1385553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5" name="object 16425"/>
            <p:cNvSpPr/>
            <p:nvPr/>
          </p:nvSpPr>
          <p:spPr>
            <a:xfrm>
              <a:off x="138614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6" name="object 16426"/>
            <p:cNvSpPr/>
            <p:nvPr/>
          </p:nvSpPr>
          <p:spPr>
            <a:xfrm>
              <a:off x="138594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7" name="object 16427"/>
            <p:cNvSpPr/>
            <p:nvPr/>
          </p:nvSpPr>
          <p:spPr>
            <a:xfrm>
              <a:off x="138654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8" name="object 16428"/>
            <p:cNvSpPr/>
            <p:nvPr/>
          </p:nvSpPr>
          <p:spPr>
            <a:xfrm>
              <a:off x="1386345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9" name="object 16429"/>
            <p:cNvSpPr/>
            <p:nvPr/>
          </p:nvSpPr>
          <p:spPr>
            <a:xfrm>
              <a:off x="1386938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0" name="object 16430"/>
            <p:cNvSpPr/>
            <p:nvPr/>
          </p:nvSpPr>
          <p:spPr>
            <a:xfrm>
              <a:off x="1386741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1" name="object 16431"/>
            <p:cNvSpPr/>
            <p:nvPr/>
          </p:nvSpPr>
          <p:spPr>
            <a:xfrm>
              <a:off x="1387335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2" name="object 16432"/>
            <p:cNvSpPr/>
            <p:nvPr/>
          </p:nvSpPr>
          <p:spPr>
            <a:xfrm>
              <a:off x="1387137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3" name="object 16433"/>
            <p:cNvSpPr/>
            <p:nvPr/>
          </p:nvSpPr>
          <p:spPr>
            <a:xfrm>
              <a:off x="138773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4" name="object 16434"/>
            <p:cNvSpPr/>
            <p:nvPr/>
          </p:nvSpPr>
          <p:spPr>
            <a:xfrm>
              <a:off x="1387533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5" name="object 16435"/>
            <p:cNvSpPr/>
            <p:nvPr/>
          </p:nvSpPr>
          <p:spPr>
            <a:xfrm>
              <a:off x="1388127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6" name="object 16436"/>
            <p:cNvSpPr/>
            <p:nvPr/>
          </p:nvSpPr>
          <p:spPr>
            <a:xfrm>
              <a:off x="1387929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7" name="object 16437"/>
            <p:cNvSpPr/>
            <p:nvPr/>
          </p:nvSpPr>
          <p:spPr>
            <a:xfrm>
              <a:off x="138852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8" name="object 16438"/>
            <p:cNvSpPr/>
            <p:nvPr/>
          </p:nvSpPr>
          <p:spPr>
            <a:xfrm>
              <a:off x="1388325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9" name="object 16439"/>
            <p:cNvSpPr/>
            <p:nvPr/>
          </p:nvSpPr>
          <p:spPr>
            <a:xfrm>
              <a:off x="1388920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0" name="object 16440"/>
            <p:cNvSpPr/>
            <p:nvPr/>
          </p:nvSpPr>
          <p:spPr>
            <a:xfrm>
              <a:off x="138872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1" name="object 16441"/>
            <p:cNvSpPr/>
            <p:nvPr/>
          </p:nvSpPr>
          <p:spPr>
            <a:xfrm>
              <a:off x="1389315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2" name="object 16442"/>
            <p:cNvSpPr/>
            <p:nvPr/>
          </p:nvSpPr>
          <p:spPr>
            <a:xfrm>
              <a:off x="1389117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3" name="object 16443"/>
            <p:cNvSpPr/>
            <p:nvPr/>
          </p:nvSpPr>
          <p:spPr>
            <a:xfrm>
              <a:off x="1389711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4" name="object 16444"/>
            <p:cNvSpPr/>
            <p:nvPr/>
          </p:nvSpPr>
          <p:spPr>
            <a:xfrm>
              <a:off x="138951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5" name="object 16445"/>
            <p:cNvSpPr/>
            <p:nvPr/>
          </p:nvSpPr>
          <p:spPr>
            <a:xfrm>
              <a:off x="1390107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6" name="object 16446"/>
            <p:cNvSpPr/>
            <p:nvPr/>
          </p:nvSpPr>
          <p:spPr>
            <a:xfrm>
              <a:off x="1389910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7" name="object 16447"/>
            <p:cNvSpPr/>
            <p:nvPr/>
          </p:nvSpPr>
          <p:spPr>
            <a:xfrm>
              <a:off x="139050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8" name="object 16448"/>
            <p:cNvSpPr/>
            <p:nvPr/>
          </p:nvSpPr>
          <p:spPr>
            <a:xfrm>
              <a:off x="139030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9" name="object 16449"/>
            <p:cNvSpPr/>
            <p:nvPr/>
          </p:nvSpPr>
          <p:spPr>
            <a:xfrm>
              <a:off x="1390900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0" name="object 16450"/>
            <p:cNvSpPr/>
            <p:nvPr/>
          </p:nvSpPr>
          <p:spPr>
            <a:xfrm>
              <a:off x="1390702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1" name="object 16451"/>
            <p:cNvSpPr/>
            <p:nvPr/>
          </p:nvSpPr>
          <p:spPr>
            <a:xfrm>
              <a:off x="1391295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2" name="object 16452"/>
            <p:cNvSpPr/>
            <p:nvPr/>
          </p:nvSpPr>
          <p:spPr>
            <a:xfrm>
              <a:off x="139109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3" name="object 16453"/>
            <p:cNvSpPr/>
            <p:nvPr/>
          </p:nvSpPr>
          <p:spPr>
            <a:xfrm>
              <a:off x="1391692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4" name="object 16454"/>
            <p:cNvSpPr/>
            <p:nvPr/>
          </p:nvSpPr>
          <p:spPr>
            <a:xfrm>
              <a:off x="139149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5" name="object 16455"/>
            <p:cNvSpPr/>
            <p:nvPr/>
          </p:nvSpPr>
          <p:spPr>
            <a:xfrm>
              <a:off x="1392088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6" name="object 16456"/>
            <p:cNvSpPr/>
            <p:nvPr/>
          </p:nvSpPr>
          <p:spPr>
            <a:xfrm>
              <a:off x="1391890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7" name="object 16457"/>
            <p:cNvSpPr/>
            <p:nvPr/>
          </p:nvSpPr>
          <p:spPr>
            <a:xfrm>
              <a:off x="139248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8" name="object 16458"/>
            <p:cNvSpPr/>
            <p:nvPr/>
          </p:nvSpPr>
          <p:spPr>
            <a:xfrm>
              <a:off x="139228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9" name="object 16459"/>
            <p:cNvSpPr/>
            <p:nvPr/>
          </p:nvSpPr>
          <p:spPr>
            <a:xfrm>
              <a:off x="1392880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0" name="object 16460"/>
            <p:cNvSpPr/>
            <p:nvPr/>
          </p:nvSpPr>
          <p:spPr>
            <a:xfrm>
              <a:off x="139268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1" name="object 16461"/>
            <p:cNvSpPr/>
            <p:nvPr/>
          </p:nvSpPr>
          <p:spPr>
            <a:xfrm>
              <a:off x="139327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2" name="object 16462"/>
            <p:cNvSpPr/>
            <p:nvPr/>
          </p:nvSpPr>
          <p:spPr>
            <a:xfrm>
              <a:off x="1393078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3" name="object 16463"/>
            <p:cNvSpPr/>
            <p:nvPr/>
          </p:nvSpPr>
          <p:spPr>
            <a:xfrm>
              <a:off x="139367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4" name="object 16464"/>
            <p:cNvSpPr/>
            <p:nvPr/>
          </p:nvSpPr>
          <p:spPr>
            <a:xfrm>
              <a:off x="1393474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5" name="object 16465"/>
            <p:cNvSpPr/>
            <p:nvPr/>
          </p:nvSpPr>
          <p:spPr>
            <a:xfrm>
              <a:off x="1394068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6" name="object 16466"/>
            <p:cNvSpPr/>
            <p:nvPr/>
          </p:nvSpPr>
          <p:spPr>
            <a:xfrm>
              <a:off x="139387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7" name="object 16467"/>
            <p:cNvSpPr/>
            <p:nvPr/>
          </p:nvSpPr>
          <p:spPr>
            <a:xfrm>
              <a:off x="1394464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8" name="object 16468"/>
            <p:cNvSpPr/>
            <p:nvPr/>
          </p:nvSpPr>
          <p:spPr>
            <a:xfrm>
              <a:off x="139426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9" name="object 16469"/>
            <p:cNvSpPr/>
            <p:nvPr/>
          </p:nvSpPr>
          <p:spPr>
            <a:xfrm>
              <a:off x="139486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0" name="object 16470"/>
            <p:cNvSpPr/>
            <p:nvPr/>
          </p:nvSpPr>
          <p:spPr>
            <a:xfrm>
              <a:off x="1394662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1" name="object 16471"/>
            <p:cNvSpPr/>
            <p:nvPr/>
          </p:nvSpPr>
          <p:spPr>
            <a:xfrm>
              <a:off x="139525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2" name="object 16472"/>
            <p:cNvSpPr/>
            <p:nvPr/>
          </p:nvSpPr>
          <p:spPr>
            <a:xfrm>
              <a:off x="139505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3" name="object 16473"/>
            <p:cNvSpPr/>
            <p:nvPr/>
          </p:nvSpPr>
          <p:spPr>
            <a:xfrm>
              <a:off x="1395653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4" name="object 16474"/>
            <p:cNvSpPr/>
            <p:nvPr/>
          </p:nvSpPr>
          <p:spPr>
            <a:xfrm>
              <a:off x="1395455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5" name="object 16475"/>
            <p:cNvSpPr/>
            <p:nvPr/>
          </p:nvSpPr>
          <p:spPr>
            <a:xfrm>
              <a:off x="1396048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6" name="object 16476"/>
            <p:cNvSpPr/>
            <p:nvPr/>
          </p:nvSpPr>
          <p:spPr>
            <a:xfrm>
              <a:off x="1395850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7" name="object 16477"/>
            <p:cNvSpPr/>
            <p:nvPr/>
          </p:nvSpPr>
          <p:spPr>
            <a:xfrm>
              <a:off x="1396445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8" name="object 16478"/>
            <p:cNvSpPr/>
            <p:nvPr/>
          </p:nvSpPr>
          <p:spPr>
            <a:xfrm>
              <a:off x="1396247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9" name="object 16479"/>
            <p:cNvSpPr/>
            <p:nvPr/>
          </p:nvSpPr>
          <p:spPr>
            <a:xfrm>
              <a:off x="139684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0" name="object 16480"/>
            <p:cNvSpPr/>
            <p:nvPr/>
          </p:nvSpPr>
          <p:spPr>
            <a:xfrm>
              <a:off x="1396643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1" name="object 16481"/>
            <p:cNvSpPr/>
            <p:nvPr/>
          </p:nvSpPr>
          <p:spPr>
            <a:xfrm>
              <a:off x="1397237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2" name="object 16482"/>
            <p:cNvSpPr/>
            <p:nvPr/>
          </p:nvSpPr>
          <p:spPr>
            <a:xfrm>
              <a:off x="139703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3" name="object 16483"/>
            <p:cNvSpPr/>
            <p:nvPr/>
          </p:nvSpPr>
          <p:spPr>
            <a:xfrm>
              <a:off x="1397633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4" name="object 16484"/>
            <p:cNvSpPr/>
            <p:nvPr/>
          </p:nvSpPr>
          <p:spPr>
            <a:xfrm>
              <a:off x="1397435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5" name="object 16485"/>
            <p:cNvSpPr/>
            <p:nvPr/>
          </p:nvSpPr>
          <p:spPr>
            <a:xfrm>
              <a:off x="1398029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6" name="object 16486"/>
            <p:cNvSpPr/>
            <p:nvPr/>
          </p:nvSpPr>
          <p:spPr>
            <a:xfrm>
              <a:off x="1397831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7" name="object 16487"/>
            <p:cNvSpPr/>
            <p:nvPr/>
          </p:nvSpPr>
          <p:spPr>
            <a:xfrm>
              <a:off x="1398425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8" name="object 16488"/>
            <p:cNvSpPr/>
            <p:nvPr/>
          </p:nvSpPr>
          <p:spPr>
            <a:xfrm>
              <a:off x="1398227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9" name="object 16489"/>
            <p:cNvSpPr/>
            <p:nvPr/>
          </p:nvSpPr>
          <p:spPr>
            <a:xfrm>
              <a:off x="139882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0" name="object 16490"/>
            <p:cNvSpPr/>
            <p:nvPr/>
          </p:nvSpPr>
          <p:spPr>
            <a:xfrm>
              <a:off x="139862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1" name="object 16491"/>
            <p:cNvSpPr/>
            <p:nvPr/>
          </p:nvSpPr>
          <p:spPr>
            <a:xfrm>
              <a:off x="1399217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2" name="object 16492"/>
            <p:cNvSpPr/>
            <p:nvPr/>
          </p:nvSpPr>
          <p:spPr>
            <a:xfrm>
              <a:off x="1399019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3" name="object 16493"/>
            <p:cNvSpPr/>
            <p:nvPr/>
          </p:nvSpPr>
          <p:spPr>
            <a:xfrm>
              <a:off x="139961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4" name="object 16494"/>
            <p:cNvSpPr/>
            <p:nvPr/>
          </p:nvSpPr>
          <p:spPr>
            <a:xfrm>
              <a:off x="1399415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5" name="object 16495"/>
            <p:cNvSpPr/>
            <p:nvPr/>
          </p:nvSpPr>
          <p:spPr>
            <a:xfrm>
              <a:off x="1400010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6" name="object 16496"/>
            <p:cNvSpPr/>
            <p:nvPr/>
          </p:nvSpPr>
          <p:spPr>
            <a:xfrm>
              <a:off x="1399811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7" name="object 16497"/>
            <p:cNvSpPr/>
            <p:nvPr/>
          </p:nvSpPr>
          <p:spPr>
            <a:xfrm>
              <a:off x="1400405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8" name="object 16498"/>
            <p:cNvSpPr/>
            <p:nvPr/>
          </p:nvSpPr>
          <p:spPr>
            <a:xfrm>
              <a:off x="1400207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9" name="object 16499"/>
            <p:cNvSpPr/>
            <p:nvPr/>
          </p:nvSpPr>
          <p:spPr>
            <a:xfrm>
              <a:off x="1400801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0" name="object 16500"/>
            <p:cNvSpPr/>
            <p:nvPr/>
          </p:nvSpPr>
          <p:spPr>
            <a:xfrm>
              <a:off x="140060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1" name="object 16501"/>
            <p:cNvSpPr/>
            <p:nvPr/>
          </p:nvSpPr>
          <p:spPr>
            <a:xfrm>
              <a:off x="140119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2" name="object 16502"/>
            <p:cNvSpPr/>
            <p:nvPr/>
          </p:nvSpPr>
          <p:spPr>
            <a:xfrm>
              <a:off x="1401000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3" name="object 16503"/>
            <p:cNvSpPr/>
            <p:nvPr/>
          </p:nvSpPr>
          <p:spPr>
            <a:xfrm>
              <a:off x="140159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4" name="object 16504"/>
            <p:cNvSpPr/>
            <p:nvPr/>
          </p:nvSpPr>
          <p:spPr>
            <a:xfrm>
              <a:off x="140139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5" name="object 16505"/>
            <p:cNvSpPr/>
            <p:nvPr/>
          </p:nvSpPr>
          <p:spPr>
            <a:xfrm>
              <a:off x="1401990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6" name="object 16506"/>
            <p:cNvSpPr/>
            <p:nvPr/>
          </p:nvSpPr>
          <p:spPr>
            <a:xfrm>
              <a:off x="1401792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7" name="object 16507"/>
            <p:cNvSpPr/>
            <p:nvPr/>
          </p:nvSpPr>
          <p:spPr>
            <a:xfrm>
              <a:off x="1402385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8" name="object 16508"/>
            <p:cNvSpPr/>
            <p:nvPr/>
          </p:nvSpPr>
          <p:spPr>
            <a:xfrm>
              <a:off x="140218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9" name="object 16509"/>
            <p:cNvSpPr/>
            <p:nvPr/>
          </p:nvSpPr>
          <p:spPr>
            <a:xfrm>
              <a:off x="1402782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0" name="object 16510"/>
            <p:cNvSpPr/>
            <p:nvPr/>
          </p:nvSpPr>
          <p:spPr>
            <a:xfrm>
              <a:off x="140258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1" name="object 16511"/>
            <p:cNvSpPr/>
            <p:nvPr/>
          </p:nvSpPr>
          <p:spPr>
            <a:xfrm>
              <a:off x="1403178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2" name="object 16512"/>
            <p:cNvSpPr/>
            <p:nvPr/>
          </p:nvSpPr>
          <p:spPr>
            <a:xfrm>
              <a:off x="1402980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3" name="object 16513"/>
            <p:cNvSpPr/>
            <p:nvPr/>
          </p:nvSpPr>
          <p:spPr>
            <a:xfrm>
              <a:off x="1403574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4" name="object 16514"/>
            <p:cNvSpPr/>
            <p:nvPr/>
          </p:nvSpPr>
          <p:spPr>
            <a:xfrm>
              <a:off x="140337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5" name="object 16515"/>
            <p:cNvSpPr/>
            <p:nvPr/>
          </p:nvSpPr>
          <p:spPr>
            <a:xfrm>
              <a:off x="140397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6" name="object 16516"/>
            <p:cNvSpPr/>
            <p:nvPr/>
          </p:nvSpPr>
          <p:spPr>
            <a:xfrm>
              <a:off x="1403772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7" name="object 16517"/>
            <p:cNvSpPr/>
            <p:nvPr/>
          </p:nvSpPr>
          <p:spPr>
            <a:xfrm>
              <a:off x="140436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8" name="object 16518"/>
            <p:cNvSpPr/>
            <p:nvPr/>
          </p:nvSpPr>
          <p:spPr>
            <a:xfrm>
              <a:off x="1404168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9" name="object 16519"/>
            <p:cNvSpPr/>
            <p:nvPr/>
          </p:nvSpPr>
          <p:spPr>
            <a:xfrm>
              <a:off x="1404762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0" name="object 16520"/>
            <p:cNvSpPr/>
            <p:nvPr/>
          </p:nvSpPr>
          <p:spPr>
            <a:xfrm>
              <a:off x="140456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1" name="object 16521"/>
            <p:cNvSpPr/>
            <p:nvPr/>
          </p:nvSpPr>
          <p:spPr>
            <a:xfrm>
              <a:off x="140515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2" name="object 16522"/>
            <p:cNvSpPr/>
            <p:nvPr/>
          </p:nvSpPr>
          <p:spPr>
            <a:xfrm>
              <a:off x="140496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3" name="object 16523"/>
            <p:cNvSpPr/>
            <p:nvPr/>
          </p:nvSpPr>
          <p:spPr>
            <a:xfrm>
              <a:off x="1405555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4" name="object 16524"/>
            <p:cNvSpPr/>
            <p:nvPr/>
          </p:nvSpPr>
          <p:spPr>
            <a:xfrm>
              <a:off x="140535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5" name="object 16525"/>
            <p:cNvSpPr/>
            <p:nvPr/>
          </p:nvSpPr>
          <p:spPr>
            <a:xfrm>
              <a:off x="1405950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6" name="object 16526"/>
            <p:cNvSpPr/>
            <p:nvPr/>
          </p:nvSpPr>
          <p:spPr>
            <a:xfrm>
              <a:off x="1405752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7" name="object 16527"/>
            <p:cNvSpPr/>
            <p:nvPr/>
          </p:nvSpPr>
          <p:spPr>
            <a:xfrm>
              <a:off x="140634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8" name="object 16528"/>
            <p:cNvSpPr/>
            <p:nvPr/>
          </p:nvSpPr>
          <p:spPr>
            <a:xfrm>
              <a:off x="140614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9" name="object 16529"/>
            <p:cNvSpPr/>
            <p:nvPr/>
          </p:nvSpPr>
          <p:spPr>
            <a:xfrm>
              <a:off x="1406743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0" name="object 16530"/>
            <p:cNvSpPr/>
            <p:nvPr/>
          </p:nvSpPr>
          <p:spPr>
            <a:xfrm>
              <a:off x="1406545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1" name="object 16531"/>
            <p:cNvSpPr/>
            <p:nvPr/>
          </p:nvSpPr>
          <p:spPr>
            <a:xfrm>
              <a:off x="1407138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2" name="object 16532"/>
            <p:cNvSpPr/>
            <p:nvPr/>
          </p:nvSpPr>
          <p:spPr>
            <a:xfrm>
              <a:off x="1406940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3" name="object 16533"/>
            <p:cNvSpPr/>
            <p:nvPr/>
          </p:nvSpPr>
          <p:spPr>
            <a:xfrm>
              <a:off x="1407535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4" name="object 16534"/>
            <p:cNvSpPr/>
            <p:nvPr/>
          </p:nvSpPr>
          <p:spPr>
            <a:xfrm>
              <a:off x="1407336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5" name="object 16535"/>
            <p:cNvSpPr/>
            <p:nvPr/>
          </p:nvSpPr>
          <p:spPr>
            <a:xfrm>
              <a:off x="1407930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6" name="object 16536"/>
            <p:cNvSpPr/>
            <p:nvPr/>
          </p:nvSpPr>
          <p:spPr>
            <a:xfrm>
              <a:off x="1407733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7" name="object 16537"/>
            <p:cNvSpPr/>
            <p:nvPr/>
          </p:nvSpPr>
          <p:spPr>
            <a:xfrm>
              <a:off x="1408327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8" name="object 16538"/>
            <p:cNvSpPr/>
            <p:nvPr/>
          </p:nvSpPr>
          <p:spPr>
            <a:xfrm>
              <a:off x="1408128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9" name="object 16539"/>
            <p:cNvSpPr/>
            <p:nvPr/>
          </p:nvSpPr>
          <p:spPr>
            <a:xfrm>
              <a:off x="1408723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0" name="object 16540"/>
            <p:cNvSpPr/>
            <p:nvPr/>
          </p:nvSpPr>
          <p:spPr>
            <a:xfrm>
              <a:off x="1408525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1" name="object 16541"/>
            <p:cNvSpPr/>
            <p:nvPr/>
          </p:nvSpPr>
          <p:spPr>
            <a:xfrm>
              <a:off x="140911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2" name="object 16542"/>
            <p:cNvSpPr/>
            <p:nvPr/>
          </p:nvSpPr>
          <p:spPr>
            <a:xfrm>
              <a:off x="140892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3" name="object 16543"/>
            <p:cNvSpPr/>
            <p:nvPr/>
          </p:nvSpPr>
          <p:spPr>
            <a:xfrm>
              <a:off x="1409515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4" name="object 16544"/>
            <p:cNvSpPr/>
            <p:nvPr/>
          </p:nvSpPr>
          <p:spPr>
            <a:xfrm>
              <a:off x="1409317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5" name="object 16545"/>
            <p:cNvSpPr/>
            <p:nvPr/>
          </p:nvSpPr>
          <p:spPr>
            <a:xfrm>
              <a:off x="140991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6" name="object 16546"/>
            <p:cNvSpPr/>
            <p:nvPr/>
          </p:nvSpPr>
          <p:spPr>
            <a:xfrm>
              <a:off x="1409713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7" name="object 16547"/>
            <p:cNvSpPr/>
            <p:nvPr/>
          </p:nvSpPr>
          <p:spPr>
            <a:xfrm>
              <a:off x="1410307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8" name="object 16548"/>
            <p:cNvSpPr/>
            <p:nvPr/>
          </p:nvSpPr>
          <p:spPr>
            <a:xfrm>
              <a:off x="1410109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9" name="object 16549"/>
            <p:cNvSpPr/>
            <p:nvPr/>
          </p:nvSpPr>
          <p:spPr>
            <a:xfrm>
              <a:off x="144531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0" name="object 16550"/>
            <p:cNvSpPr/>
            <p:nvPr/>
          </p:nvSpPr>
          <p:spPr>
            <a:xfrm>
              <a:off x="144550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1" name="object 16551"/>
            <p:cNvSpPr/>
            <p:nvPr/>
          </p:nvSpPr>
          <p:spPr>
            <a:xfrm>
              <a:off x="144491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2" name="object 16552"/>
            <p:cNvSpPr/>
            <p:nvPr/>
          </p:nvSpPr>
          <p:spPr>
            <a:xfrm>
              <a:off x="144511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3" name="object 16553"/>
            <p:cNvSpPr/>
            <p:nvPr/>
          </p:nvSpPr>
          <p:spPr>
            <a:xfrm>
              <a:off x="144451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4" name="object 16554"/>
            <p:cNvSpPr/>
            <p:nvPr/>
          </p:nvSpPr>
          <p:spPr>
            <a:xfrm>
              <a:off x="1444716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5" name="object 16555"/>
            <p:cNvSpPr/>
            <p:nvPr/>
          </p:nvSpPr>
          <p:spPr>
            <a:xfrm>
              <a:off x="144412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6" name="object 16556"/>
            <p:cNvSpPr/>
            <p:nvPr/>
          </p:nvSpPr>
          <p:spPr>
            <a:xfrm>
              <a:off x="1444320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7" name="object 16557"/>
            <p:cNvSpPr/>
            <p:nvPr/>
          </p:nvSpPr>
          <p:spPr>
            <a:xfrm>
              <a:off x="1443726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8" name="object 16558"/>
            <p:cNvSpPr/>
            <p:nvPr/>
          </p:nvSpPr>
          <p:spPr>
            <a:xfrm>
              <a:off x="1443924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9" name="object 16559"/>
            <p:cNvSpPr/>
            <p:nvPr/>
          </p:nvSpPr>
          <p:spPr>
            <a:xfrm>
              <a:off x="1443329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0" name="object 16560"/>
            <p:cNvSpPr/>
            <p:nvPr/>
          </p:nvSpPr>
          <p:spPr>
            <a:xfrm>
              <a:off x="1443528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1" name="object 16561"/>
            <p:cNvSpPr/>
            <p:nvPr/>
          </p:nvSpPr>
          <p:spPr>
            <a:xfrm>
              <a:off x="144293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2" name="object 16562"/>
            <p:cNvSpPr/>
            <p:nvPr/>
          </p:nvSpPr>
          <p:spPr>
            <a:xfrm>
              <a:off x="1443131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3" name="object 16563"/>
            <p:cNvSpPr/>
            <p:nvPr/>
          </p:nvSpPr>
          <p:spPr>
            <a:xfrm>
              <a:off x="144253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4" name="object 16564"/>
            <p:cNvSpPr/>
            <p:nvPr/>
          </p:nvSpPr>
          <p:spPr>
            <a:xfrm>
              <a:off x="1442736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5" name="object 16565"/>
            <p:cNvSpPr/>
            <p:nvPr/>
          </p:nvSpPr>
          <p:spPr>
            <a:xfrm>
              <a:off x="1442141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6" name="object 16566"/>
            <p:cNvSpPr/>
            <p:nvPr/>
          </p:nvSpPr>
          <p:spPr>
            <a:xfrm>
              <a:off x="1442339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7" name="object 16567"/>
            <p:cNvSpPr/>
            <p:nvPr/>
          </p:nvSpPr>
          <p:spPr>
            <a:xfrm>
              <a:off x="144174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8" name="object 16568"/>
            <p:cNvSpPr/>
            <p:nvPr/>
          </p:nvSpPr>
          <p:spPr>
            <a:xfrm>
              <a:off x="144194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9" name="object 16569"/>
            <p:cNvSpPr/>
            <p:nvPr/>
          </p:nvSpPr>
          <p:spPr>
            <a:xfrm>
              <a:off x="1441349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0" name="object 16570"/>
            <p:cNvSpPr/>
            <p:nvPr/>
          </p:nvSpPr>
          <p:spPr>
            <a:xfrm>
              <a:off x="1441548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1" name="object 16571"/>
            <p:cNvSpPr/>
            <p:nvPr/>
          </p:nvSpPr>
          <p:spPr>
            <a:xfrm>
              <a:off x="144095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2" name="object 16572"/>
            <p:cNvSpPr/>
            <p:nvPr/>
          </p:nvSpPr>
          <p:spPr>
            <a:xfrm>
              <a:off x="1441151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3" name="object 16573"/>
            <p:cNvSpPr/>
            <p:nvPr/>
          </p:nvSpPr>
          <p:spPr>
            <a:xfrm>
              <a:off x="144055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4" name="object 16574"/>
            <p:cNvSpPr/>
            <p:nvPr/>
          </p:nvSpPr>
          <p:spPr>
            <a:xfrm>
              <a:off x="144075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5" name="object 16575"/>
            <p:cNvSpPr/>
            <p:nvPr/>
          </p:nvSpPr>
          <p:spPr>
            <a:xfrm>
              <a:off x="144016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6" name="object 16576"/>
            <p:cNvSpPr/>
            <p:nvPr/>
          </p:nvSpPr>
          <p:spPr>
            <a:xfrm>
              <a:off x="1440359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7" name="object 16577"/>
            <p:cNvSpPr/>
            <p:nvPr/>
          </p:nvSpPr>
          <p:spPr>
            <a:xfrm>
              <a:off x="143976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8" name="object 16578"/>
            <p:cNvSpPr/>
            <p:nvPr/>
          </p:nvSpPr>
          <p:spPr>
            <a:xfrm>
              <a:off x="143996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9" name="object 16579"/>
            <p:cNvSpPr/>
            <p:nvPr/>
          </p:nvSpPr>
          <p:spPr>
            <a:xfrm>
              <a:off x="1439369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0" name="object 16580"/>
            <p:cNvSpPr/>
            <p:nvPr/>
          </p:nvSpPr>
          <p:spPr>
            <a:xfrm>
              <a:off x="1439567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1" name="object 16581"/>
            <p:cNvSpPr/>
            <p:nvPr/>
          </p:nvSpPr>
          <p:spPr>
            <a:xfrm>
              <a:off x="143897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2" name="object 16582"/>
            <p:cNvSpPr/>
            <p:nvPr/>
          </p:nvSpPr>
          <p:spPr>
            <a:xfrm>
              <a:off x="1439171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3" name="object 16583"/>
            <p:cNvSpPr/>
            <p:nvPr/>
          </p:nvSpPr>
          <p:spPr>
            <a:xfrm>
              <a:off x="1438576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4" name="object 16584"/>
            <p:cNvSpPr/>
            <p:nvPr/>
          </p:nvSpPr>
          <p:spPr>
            <a:xfrm>
              <a:off x="1438775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5" name="object 16585"/>
            <p:cNvSpPr/>
            <p:nvPr/>
          </p:nvSpPr>
          <p:spPr>
            <a:xfrm>
              <a:off x="143818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6" name="object 16586"/>
            <p:cNvSpPr/>
            <p:nvPr/>
          </p:nvSpPr>
          <p:spPr>
            <a:xfrm>
              <a:off x="1438379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7" name="object 16587"/>
            <p:cNvSpPr/>
            <p:nvPr/>
          </p:nvSpPr>
          <p:spPr>
            <a:xfrm>
              <a:off x="1437784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8" name="object 16588"/>
            <p:cNvSpPr/>
            <p:nvPr/>
          </p:nvSpPr>
          <p:spPr>
            <a:xfrm>
              <a:off x="143798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9" name="object 16589"/>
            <p:cNvSpPr/>
            <p:nvPr/>
          </p:nvSpPr>
          <p:spPr>
            <a:xfrm>
              <a:off x="1437389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0" name="object 16590"/>
            <p:cNvSpPr/>
            <p:nvPr/>
          </p:nvSpPr>
          <p:spPr>
            <a:xfrm>
              <a:off x="1437586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1" name="object 16591"/>
            <p:cNvSpPr/>
            <p:nvPr/>
          </p:nvSpPr>
          <p:spPr>
            <a:xfrm>
              <a:off x="143699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2" name="object 16592"/>
            <p:cNvSpPr/>
            <p:nvPr/>
          </p:nvSpPr>
          <p:spPr>
            <a:xfrm>
              <a:off x="1437191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3" name="object 16593"/>
            <p:cNvSpPr/>
            <p:nvPr/>
          </p:nvSpPr>
          <p:spPr>
            <a:xfrm>
              <a:off x="1436596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4" name="object 16594"/>
            <p:cNvSpPr/>
            <p:nvPr/>
          </p:nvSpPr>
          <p:spPr>
            <a:xfrm>
              <a:off x="1436794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5" name="object 16595"/>
            <p:cNvSpPr/>
            <p:nvPr/>
          </p:nvSpPr>
          <p:spPr>
            <a:xfrm>
              <a:off x="143620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6" name="object 16596"/>
            <p:cNvSpPr/>
            <p:nvPr/>
          </p:nvSpPr>
          <p:spPr>
            <a:xfrm>
              <a:off x="143639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7" name="object 16597"/>
            <p:cNvSpPr/>
            <p:nvPr/>
          </p:nvSpPr>
          <p:spPr>
            <a:xfrm>
              <a:off x="1435804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8" name="object 16598"/>
            <p:cNvSpPr/>
            <p:nvPr/>
          </p:nvSpPr>
          <p:spPr>
            <a:xfrm>
              <a:off x="1436003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9" name="object 16599"/>
            <p:cNvSpPr/>
            <p:nvPr/>
          </p:nvSpPr>
          <p:spPr>
            <a:xfrm>
              <a:off x="1435408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0" name="object 16600"/>
            <p:cNvSpPr/>
            <p:nvPr/>
          </p:nvSpPr>
          <p:spPr>
            <a:xfrm>
              <a:off x="1435606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1" name="object 16601"/>
            <p:cNvSpPr/>
            <p:nvPr/>
          </p:nvSpPr>
          <p:spPr>
            <a:xfrm>
              <a:off x="1435012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2" name="object 16602"/>
            <p:cNvSpPr/>
            <p:nvPr/>
          </p:nvSpPr>
          <p:spPr>
            <a:xfrm>
              <a:off x="1435210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3" name="object 16603"/>
            <p:cNvSpPr/>
            <p:nvPr/>
          </p:nvSpPr>
          <p:spPr>
            <a:xfrm>
              <a:off x="143461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4" name="object 16604"/>
            <p:cNvSpPr/>
            <p:nvPr/>
          </p:nvSpPr>
          <p:spPr>
            <a:xfrm>
              <a:off x="1434814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5" name="object 16605"/>
            <p:cNvSpPr/>
            <p:nvPr/>
          </p:nvSpPr>
          <p:spPr>
            <a:xfrm>
              <a:off x="1434220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6" name="object 16606"/>
            <p:cNvSpPr/>
            <p:nvPr/>
          </p:nvSpPr>
          <p:spPr>
            <a:xfrm>
              <a:off x="143441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7" name="object 16607"/>
            <p:cNvSpPr/>
            <p:nvPr/>
          </p:nvSpPr>
          <p:spPr>
            <a:xfrm>
              <a:off x="143382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8" name="object 16608"/>
            <p:cNvSpPr/>
            <p:nvPr/>
          </p:nvSpPr>
          <p:spPr>
            <a:xfrm>
              <a:off x="143402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9" name="object 16609"/>
            <p:cNvSpPr/>
            <p:nvPr/>
          </p:nvSpPr>
          <p:spPr>
            <a:xfrm>
              <a:off x="1433428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0" name="object 16610"/>
            <p:cNvSpPr/>
            <p:nvPr/>
          </p:nvSpPr>
          <p:spPr>
            <a:xfrm>
              <a:off x="143362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1" name="object 16611"/>
            <p:cNvSpPr/>
            <p:nvPr/>
          </p:nvSpPr>
          <p:spPr>
            <a:xfrm>
              <a:off x="1433031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2" name="object 16612"/>
            <p:cNvSpPr/>
            <p:nvPr/>
          </p:nvSpPr>
          <p:spPr>
            <a:xfrm>
              <a:off x="143323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3" name="object 16613"/>
            <p:cNvSpPr/>
            <p:nvPr/>
          </p:nvSpPr>
          <p:spPr>
            <a:xfrm>
              <a:off x="1432636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4" name="object 16614"/>
            <p:cNvSpPr/>
            <p:nvPr/>
          </p:nvSpPr>
          <p:spPr>
            <a:xfrm>
              <a:off x="1432834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5" name="object 16615"/>
            <p:cNvSpPr/>
            <p:nvPr/>
          </p:nvSpPr>
          <p:spPr>
            <a:xfrm>
              <a:off x="1432239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6" name="object 16616"/>
            <p:cNvSpPr/>
            <p:nvPr/>
          </p:nvSpPr>
          <p:spPr>
            <a:xfrm>
              <a:off x="143243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7" name="object 16617"/>
            <p:cNvSpPr/>
            <p:nvPr/>
          </p:nvSpPr>
          <p:spPr>
            <a:xfrm>
              <a:off x="143184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8" name="object 16618"/>
            <p:cNvSpPr/>
            <p:nvPr/>
          </p:nvSpPr>
          <p:spPr>
            <a:xfrm>
              <a:off x="1432041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9" name="object 16619"/>
            <p:cNvSpPr/>
            <p:nvPr/>
          </p:nvSpPr>
          <p:spPr>
            <a:xfrm>
              <a:off x="1431448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0" name="object 16620"/>
            <p:cNvSpPr/>
            <p:nvPr/>
          </p:nvSpPr>
          <p:spPr>
            <a:xfrm>
              <a:off x="143164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1" name="object 16621"/>
            <p:cNvSpPr/>
            <p:nvPr/>
          </p:nvSpPr>
          <p:spPr>
            <a:xfrm>
              <a:off x="1431051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2" name="object 16622"/>
            <p:cNvSpPr/>
            <p:nvPr/>
          </p:nvSpPr>
          <p:spPr>
            <a:xfrm>
              <a:off x="1431249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3" name="object 16623"/>
            <p:cNvSpPr/>
            <p:nvPr/>
          </p:nvSpPr>
          <p:spPr>
            <a:xfrm>
              <a:off x="143065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4" name="object 16624"/>
            <p:cNvSpPr/>
            <p:nvPr/>
          </p:nvSpPr>
          <p:spPr>
            <a:xfrm>
              <a:off x="143085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5" name="object 16625"/>
            <p:cNvSpPr/>
            <p:nvPr/>
          </p:nvSpPr>
          <p:spPr>
            <a:xfrm>
              <a:off x="1430259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6" name="object 16626"/>
            <p:cNvSpPr/>
            <p:nvPr/>
          </p:nvSpPr>
          <p:spPr>
            <a:xfrm>
              <a:off x="1430457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7" name="object 16627"/>
            <p:cNvSpPr/>
            <p:nvPr/>
          </p:nvSpPr>
          <p:spPr>
            <a:xfrm>
              <a:off x="1429863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8" name="object 16628"/>
            <p:cNvSpPr/>
            <p:nvPr/>
          </p:nvSpPr>
          <p:spPr>
            <a:xfrm>
              <a:off x="1430061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9" name="object 16629"/>
            <p:cNvSpPr/>
            <p:nvPr/>
          </p:nvSpPr>
          <p:spPr>
            <a:xfrm>
              <a:off x="1429467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0" name="object 16630"/>
            <p:cNvSpPr/>
            <p:nvPr/>
          </p:nvSpPr>
          <p:spPr>
            <a:xfrm>
              <a:off x="142966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1" name="object 16631"/>
            <p:cNvSpPr/>
            <p:nvPr/>
          </p:nvSpPr>
          <p:spPr>
            <a:xfrm>
              <a:off x="1429071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2" name="object 16632"/>
            <p:cNvSpPr/>
            <p:nvPr/>
          </p:nvSpPr>
          <p:spPr>
            <a:xfrm>
              <a:off x="1429269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3" name="object 16633"/>
            <p:cNvSpPr/>
            <p:nvPr/>
          </p:nvSpPr>
          <p:spPr>
            <a:xfrm>
              <a:off x="142867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4" name="object 16634"/>
            <p:cNvSpPr/>
            <p:nvPr/>
          </p:nvSpPr>
          <p:spPr>
            <a:xfrm>
              <a:off x="1428873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5" name="object 16635"/>
            <p:cNvSpPr/>
            <p:nvPr/>
          </p:nvSpPr>
          <p:spPr>
            <a:xfrm>
              <a:off x="1428279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6" name="object 16636"/>
            <p:cNvSpPr/>
            <p:nvPr/>
          </p:nvSpPr>
          <p:spPr>
            <a:xfrm>
              <a:off x="1428477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7" name="object 16637"/>
            <p:cNvSpPr/>
            <p:nvPr/>
          </p:nvSpPr>
          <p:spPr>
            <a:xfrm>
              <a:off x="142788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8" name="object 16638"/>
            <p:cNvSpPr/>
            <p:nvPr/>
          </p:nvSpPr>
          <p:spPr>
            <a:xfrm>
              <a:off x="142808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9" name="object 16639"/>
            <p:cNvSpPr/>
            <p:nvPr/>
          </p:nvSpPr>
          <p:spPr>
            <a:xfrm>
              <a:off x="1427486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0" name="object 16640"/>
            <p:cNvSpPr/>
            <p:nvPr/>
          </p:nvSpPr>
          <p:spPr>
            <a:xfrm>
              <a:off x="1427685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1" name="object 16641"/>
            <p:cNvSpPr/>
            <p:nvPr/>
          </p:nvSpPr>
          <p:spPr>
            <a:xfrm>
              <a:off x="142709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2" name="object 16642"/>
            <p:cNvSpPr/>
            <p:nvPr/>
          </p:nvSpPr>
          <p:spPr>
            <a:xfrm>
              <a:off x="1427289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3" name="object 16643"/>
            <p:cNvSpPr/>
            <p:nvPr/>
          </p:nvSpPr>
          <p:spPr>
            <a:xfrm>
              <a:off x="1426694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4" name="object 16644"/>
            <p:cNvSpPr/>
            <p:nvPr/>
          </p:nvSpPr>
          <p:spPr>
            <a:xfrm>
              <a:off x="142689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5" name="object 16645"/>
            <p:cNvSpPr/>
            <p:nvPr/>
          </p:nvSpPr>
          <p:spPr>
            <a:xfrm>
              <a:off x="142629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6" name="object 16646"/>
            <p:cNvSpPr/>
            <p:nvPr/>
          </p:nvSpPr>
          <p:spPr>
            <a:xfrm>
              <a:off x="1426496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7" name="object 16647"/>
            <p:cNvSpPr/>
            <p:nvPr/>
          </p:nvSpPr>
          <p:spPr>
            <a:xfrm>
              <a:off x="1425903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8" name="object 16648"/>
            <p:cNvSpPr/>
            <p:nvPr/>
          </p:nvSpPr>
          <p:spPr>
            <a:xfrm>
              <a:off x="142610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9" name="object 16649"/>
            <p:cNvSpPr/>
            <p:nvPr/>
          </p:nvSpPr>
          <p:spPr>
            <a:xfrm>
              <a:off x="1425506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0" name="object 16650"/>
            <p:cNvSpPr/>
            <p:nvPr/>
          </p:nvSpPr>
          <p:spPr>
            <a:xfrm>
              <a:off x="1425704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1" name="object 16651"/>
            <p:cNvSpPr/>
            <p:nvPr/>
          </p:nvSpPr>
          <p:spPr>
            <a:xfrm>
              <a:off x="1425111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2" name="object 16652"/>
            <p:cNvSpPr/>
            <p:nvPr/>
          </p:nvSpPr>
          <p:spPr>
            <a:xfrm>
              <a:off x="1425308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3" name="object 16653"/>
            <p:cNvSpPr/>
            <p:nvPr/>
          </p:nvSpPr>
          <p:spPr>
            <a:xfrm>
              <a:off x="1424714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4" name="object 16654"/>
            <p:cNvSpPr/>
            <p:nvPr/>
          </p:nvSpPr>
          <p:spPr>
            <a:xfrm>
              <a:off x="1424912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5" name="object 16655"/>
            <p:cNvSpPr/>
            <p:nvPr/>
          </p:nvSpPr>
          <p:spPr>
            <a:xfrm>
              <a:off x="142431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6" name="object 16656"/>
            <p:cNvSpPr/>
            <p:nvPr/>
          </p:nvSpPr>
          <p:spPr>
            <a:xfrm>
              <a:off x="1424516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7" name="object 16657"/>
            <p:cNvSpPr/>
            <p:nvPr/>
          </p:nvSpPr>
          <p:spPr>
            <a:xfrm>
              <a:off x="1423923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8" name="object 16658"/>
            <p:cNvSpPr/>
            <p:nvPr/>
          </p:nvSpPr>
          <p:spPr>
            <a:xfrm>
              <a:off x="1424120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9" name="object 16659"/>
            <p:cNvSpPr/>
            <p:nvPr/>
          </p:nvSpPr>
          <p:spPr>
            <a:xfrm>
              <a:off x="1423526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0" name="object 16660"/>
            <p:cNvSpPr/>
            <p:nvPr/>
          </p:nvSpPr>
          <p:spPr>
            <a:xfrm>
              <a:off x="142372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1" name="object 16661"/>
            <p:cNvSpPr/>
            <p:nvPr/>
          </p:nvSpPr>
          <p:spPr>
            <a:xfrm>
              <a:off x="1423130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2" name="object 16662"/>
            <p:cNvSpPr/>
            <p:nvPr/>
          </p:nvSpPr>
          <p:spPr>
            <a:xfrm>
              <a:off x="1423328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3" name="object 16663"/>
            <p:cNvSpPr/>
            <p:nvPr/>
          </p:nvSpPr>
          <p:spPr>
            <a:xfrm>
              <a:off x="1422734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4" name="object 16664"/>
            <p:cNvSpPr/>
            <p:nvPr/>
          </p:nvSpPr>
          <p:spPr>
            <a:xfrm>
              <a:off x="142293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5" name="object 16665"/>
            <p:cNvSpPr/>
            <p:nvPr/>
          </p:nvSpPr>
          <p:spPr>
            <a:xfrm>
              <a:off x="1422338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6" name="object 16666"/>
            <p:cNvSpPr/>
            <p:nvPr/>
          </p:nvSpPr>
          <p:spPr>
            <a:xfrm>
              <a:off x="1422536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7" name="object 16667"/>
            <p:cNvSpPr/>
            <p:nvPr/>
          </p:nvSpPr>
          <p:spPr>
            <a:xfrm>
              <a:off x="1421942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8" name="object 16668"/>
            <p:cNvSpPr/>
            <p:nvPr/>
          </p:nvSpPr>
          <p:spPr>
            <a:xfrm>
              <a:off x="1422140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9" name="object 16669"/>
            <p:cNvSpPr/>
            <p:nvPr/>
          </p:nvSpPr>
          <p:spPr>
            <a:xfrm>
              <a:off x="142154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0" name="object 16670"/>
            <p:cNvSpPr/>
            <p:nvPr/>
          </p:nvSpPr>
          <p:spPr>
            <a:xfrm>
              <a:off x="1421744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1" name="object 16671"/>
            <p:cNvSpPr/>
            <p:nvPr/>
          </p:nvSpPr>
          <p:spPr>
            <a:xfrm>
              <a:off x="14211497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2" name="object 16672"/>
            <p:cNvSpPr/>
            <p:nvPr/>
          </p:nvSpPr>
          <p:spPr>
            <a:xfrm>
              <a:off x="1421348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3" name="object 16673"/>
            <p:cNvSpPr/>
            <p:nvPr/>
          </p:nvSpPr>
          <p:spPr>
            <a:xfrm>
              <a:off x="142075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4" name="object 16674"/>
            <p:cNvSpPr/>
            <p:nvPr/>
          </p:nvSpPr>
          <p:spPr>
            <a:xfrm>
              <a:off x="1420951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5" name="object 16675"/>
            <p:cNvSpPr/>
            <p:nvPr/>
          </p:nvSpPr>
          <p:spPr>
            <a:xfrm>
              <a:off x="1420358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6" name="object 16676"/>
            <p:cNvSpPr/>
            <p:nvPr/>
          </p:nvSpPr>
          <p:spPr>
            <a:xfrm>
              <a:off x="14205561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7" name="object 16677"/>
            <p:cNvSpPr/>
            <p:nvPr/>
          </p:nvSpPr>
          <p:spPr>
            <a:xfrm>
              <a:off x="1419961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8" name="object 16678"/>
            <p:cNvSpPr/>
            <p:nvPr/>
          </p:nvSpPr>
          <p:spPr>
            <a:xfrm>
              <a:off x="1420159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9" name="object 16679"/>
            <p:cNvSpPr/>
            <p:nvPr/>
          </p:nvSpPr>
          <p:spPr>
            <a:xfrm>
              <a:off x="1419566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0" name="object 16680"/>
            <p:cNvSpPr/>
            <p:nvPr/>
          </p:nvSpPr>
          <p:spPr>
            <a:xfrm>
              <a:off x="1419763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1" name="object 16681"/>
            <p:cNvSpPr/>
            <p:nvPr/>
          </p:nvSpPr>
          <p:spPr>
            <a:xfrm>
              <a:off x="14191694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2" name="object 16682"/>
            <p:cNvSpPr/>
            <p:nvPr/>
          </p:nvSpPr>
          <p:spPr>
            <a:xfrm>
              <a:off x="141936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3" name="object 16683"/>
            <p:cNvSpPr/>
            <p:nvPr/>
          </p:nvSpPr>
          <p:spPr>
            <a:xfrm>
              <a:off x="141877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4" name="object 16684"/>
            <p:cNvSpPr/>
            <p:nvPr/>
          </p:nvSpPr>
          <p:spPr>
            <a:xfrm>
              <a:off x="1418971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5" name="object 16685"/>
            <p:cNvSpPr/>
            <p:nvPr/>
          </p:nvSpPr>
          <p:spPr>
            <a:xfrm>
              <a:off x="1418378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6" name="object 16686"/>
            <p:cNvSpPr/>
            <p:nvPr/>
          </p:nvSpPr>
          <p:spPr>
            <a:xfrm>
              <a:off x="1418575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7" name="object 16687"/>
            <p:cNvSpPr/>
            <p:nvPr/>
          </p:nvSpPr>
          <p:spPr>
            <a:xfrm>
              <a:off x="1417981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8" name="object 16688"/>
            <p:cNvSpPr/>
            <p:nvPr/>
          </p:nvSpPr>
          <p:spPr>
            <a:xfrm>
              <a:off x="1418179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9" name="object 16689"/>
            <p:cNvSpPr/>
            <p:nvPr/>
          </p:nvSpPr>
          <p:spPr>
            <a:xfrm>
              <a:off x="14175858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0" name="object 16690"/>
            <p:cNvSpPr/>
            <p:nvPr/>
          </p:nvSpPr>
          <p:spPr>
            <a:xfrm>
              <a:off x="14177835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1" name="object 16691"/>
            <p:cNvSpPr/>
            <p:nvPr/>
          </p:nvSpPr>
          <p:spPr>
            <a:xfrm>
              <a:off x="1417189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2" name="object 16692"/>
            <p:cNvSpPr/>
            <p:nvPr/>
          </p:nvSpPr>
          <p:spPr>
            <a:xfrm>
              <a:off x="14173870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3" name="object 16693"/>
            <p:cNvSpPr/>
            <p:nvPr/>
          </p:nvSpPr>
          <p:spPr>
            <a:xfrm>
              <a:off x="1416793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4" name="object 16694"/>
            <p:cNvSpPr/>
            <p:nvPr/>
          </p:nvSpPr>
          <p:spPr>
            <a:xfrm>
              <a:off x="14169913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5" name="object 16695"/>
            <p:cNvSpPr/>
            <p:nvPr/>
          </p:nvSpPr>
          <p:spPr>
            <a:xfrm>
              <a:off x="1416396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6" name="object 16696"/>
            <p:cNvSpPr/>
            <p:nvPr/>
          </p:nvSpPr>
          <p:spPr>
            <a:xfrm>
              <a:off x="14165956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7" name="object 16697"/>
            <p:cNvSpPr/>
            <p:nvPr/>
          </p:nvSpPr>
          <p:spPr>
            <a:xfrm>
              <a:off x="14160012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8" name="object 16698"/>
            <p:cNvSpPr/>
            <p:nvPr/>
          </p:nvSpPr>
          <p:spPr>
            <a:xfrm>
              <a:off x="14161989" y="72587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7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9" name="object 16699"/>
            <p:cNvSpPr/>
            <p:nvPr/>
          </p:nvSpPr>
          <p:spPr>
            <a:xfrm>
              <a:off x="16716909" y="25317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0" name="object 16700"/>
            <p:cNvSpPr/>
            <p:nvPr/>
          </p:nvSpPr>
          <p:spPr>
            <a:xfrm>
              <a:off x="16716909" y="253370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1" name="object 16701"/>
            <p:cNvSpPr/>
            <p:nvPr/>
          </p:nvSpPr>
          <p:spPr>
            <a:xfrm>
              <a:off x="16716909" y="25277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2" name="object 16702"/>
            <p:cNvSpPr/>
            <p:nvPr/>
          </p:nvSpPr>
          <p:spPr>
            <a:xfrm>
              <a:off x="16716909" y="252974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3" name="object 16703"/>
            <p:cNvSpPr/>
            <p:nvPr/>
          </p:nvSpPr>
          <p:spPr>
            <a:xfrm>
              <a:off x="16716909" y="25238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4" name="object 16704"/>
            <p:cNvSpPr/>
            <p:nvPr/>
          </p:nvSpPr>
          <p:spPr>
            <a:xfrm>
              <a:off x="16716909" y="252578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5" name="object 16705"/>
            <p:cNvSpPr/>
            <p:nvPr/>
          </p:nvSpPr>
          <p:spPr>
            <a:xfrm>
              <a:off x="16716909" y="25198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6" name="object 16706"/>
            <p:cNvSpPr/>
            <p:nvPr/>
          </p:nvSpPr>
          <p:spPr>
            <a:xfrm>
              <a:off x="16716909" y="25218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7" name="object 16707"/>
            <p:cNvSpPr/>
            <p:nvPr/>
          </p:nvSpPr>
          <p:spPr>
            <a:xfrm>
              <a:off x="16716909" y="25158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8" name="object 16708"/>
            <p:cNvSpPr/>
            <p:nvPr/>
          </p:nvSpPr>
          <p:spPr>
            <a:xfrm>
              <a:off x="16716909" y="25178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9" name="object 16709"/>
            <p:cNvSpPr/>
            <p:nvPr/>
          </p:nvSpPr>
          <p:spPr>
            <a:xfrm>
              <a:off x="16716909" y="251192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0" name="object 16710"/>
            <p:cNvSpPr/>
            <p:nvPr/>
          </p:nvSpPr>
          <p:spPr>
            <a:xfrm>
              <a:off x="16716909" y="25139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1" name="object 16711"/>
            <p:cNvSpPr/>
            <p:nvPr/>
          </p:nvSpPr>
          <p:spPr>
            <a:xfrm>
              <a:off x="16716909" y="25079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2" name="object 16712"/>
            <p:cNvSpPr/>
            <p:nvPr/>
          </p:nvSpPr>
          <p:spPr>
            <a:xfrm>
              <a:off x="16716909" y="25099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3" name="object 16713"/>
            <p:cNvSpPr/>
            <p:nvPr/>
          </p:nvSpPr>
          <p:spPr>
            <a:xfrm>
              <a:off x="16716909" y="25040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4" name="object 16714"/>
            <p:cNvSpPr/>
            <p:nvPr/>
          </p:nvSpPr>
          <p:spPr>
            <a:xfrm>
              <a:off x="16716909" y="25059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5" name="object 16715"/>
            <p:cNvSpPr/>
            <p:nvPr/>
          </p:nvSpPr>
          <p:spPr>
            <a:xfrm>
              <a:off x="16716909" y="250004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6" name="object 16716"/>
            <p:cNvSpPr/>
            <p:nvPr/>
          </p:nvSpPr>
          <p:spPr>
            <a:xfrm>
              <a:off x="16716909" y="250201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7" name="object 16717"/>
            <p:cNvSpPr/>
            <p:nvPr/>
          </p:nvSpPr>
          <p:spPr>
            <a:xfrm>
              <a:off x="16716909" y="249607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8" name="object 16718"/>
            <p:cNvSpPr/>
            <p:nvPr/>
          </p:nvSpPr>
          <p:spPr>
            <a:xfrm>
              <a:off x="16716909" y="249805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9" name="object 16719"/>
            <p:cNvSpPr/>
            <p:nvPr/>
          </p:nvSpPr>
          <p:spPr>
            <a:xfrm>
              <a:off x="16716909" y="24921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0" name="object 16720"/>
            <p:cNvSpPr/>
            <p:nvPr/>
          </p:nvSpPr>
          <p:spPr>
            <a:xfrm>
              <a:off x="16716909" y="24941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1" name="object 16721"/>
            <p:cNvSpPr/>
            <p:nvPr/>
          </p:nvSpPr>
          <p:spPr>
            <a:xfrm>
              <a:off x="16716909" y="24881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2" name="object 16722"/>
            <p:cNvSpPr/>
            <p:nvPr/>
          </p:nvSpPr>
          <p:spPr>
            <a:xfrm>
              <a:off x="16716909" y="249013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3" name="object 16723"/>
            <p:cNvSpPr/>
            <p:nvPr/>
          </p:nvSpPr>
          <p:spPr>
            <a:xfrm>
              <a:off x="16716909" y="24841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4" name="object 16724"/>
            <p:cNvSpPr/>
            <p:nvPr/>
          </p:nvSpPr>
          <p:spPr>
            <a:xfrm>
              <a:off x="16716909" y="248617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5" name="object 16725"/>
            <p:cNvSpPr/>
            <p:nvPr/>
          </p:nvSpPr>
          <p:spPr>
            <a:xfrm>
              <a:off x="16716909" y="248023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6" name="object 16726"/>
            <p:cNvSpPr/>
            <p:nvPr/>
          </p:nvSpPr>
          <p:spPr>
            <a:xfrm>
              <a:off x="16716909" y="24822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7" name="object 16727"/>
            <p:cNvSpPr/>
            <p:nvPr/>
          </p:nvSpPr>
          <p:spPr>
            <a:xfrm>
              <a:off x="16716909" y="24762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8" name="object 16728"/>
            <p:cNvSpPr/>
            <p:nvPr/>
          </p:nvSpPr>
          <p:spPr>
            <a:xfrm>
              <a:off x="16716909" y="24782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9" name="object 16729"/>
            <p:cNvSpPr/>
            <p:nvPr/>
          </p:nvSpPr>
          <p:spPr>
            <a:xfrm>
              <a:off x="16716909" y="24723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0" name="object 16730"/>
            <p:cNvSpPr/>
            <p:nvPr/>
          </p:nvSpPr>
          <p:spPr>
            <a:xfrm>
              <a:off x="16716909" y="247429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1" name="object 16731"/>
            <p:cNvSpPr/>
            <p:nvPr/>
          </p:nvSpPr>
          <p:spPr>
            <a:xfrm>
              <a:off x="16716909" y="246835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2" name="object 16732"/>
            <p:cNvSpPr/>
            <p:nvPr/>
          </p:nvSpPr>
          <p:spPr>
            <a:xfrm>
              <a:off x="16716909" y="247033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3" name="object 16733"/>
            <p:cNvSpPr/>
            <p:nvPr/>
          </p:nvSpPr>
          <p:spPr>
            <a:xfrm>
              <a:off x="16716909" y="246439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4" name="object 16734"/>
            <p:cNvSpPr/>
            <p:nvPr/>
          </p:nvSpPr>
          <p:spPr>
            <a:xfrm>
              <a:off x="16716909" y="24663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5" name="object 16735"/>
            <p:cNvSpPr/>
            <p:nvPr/>
          </p:nvSpPr>
          <p:spPr>
            <a:xfrm>
              <a:off x="16716909" y="246043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6" name="object 16736"/>
            <p:cNvSpPr/>
            <p:nvPr/>
          </p:nvSpPr>
          <p:spPr>
            <a:xfrm>
              <a:off x="16716909" y="24624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7" name="object 16737"/>
            <p:cNvSpPr/>
            <p:nvPr/>
          </p:nvSpPr>
          <p:spPr>
            <a:xfrm>
              <a:off x="16716909" y="245647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8" name="object 16738"/>
            <p:cNvSpPr/>
            <p:nvPr/>
          </p:nvSpPr>
          <p:spPr>
            <a:xfrm>
              <a:off x="16716909" y="24584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9" name="object 16739"/>
            <p:cNvSpPr/>
            <p:nvPr/>
          </p:nvSpPr>
          <p:spPr>
            <a:xfrm>
              <a:off x="16716909" y="24525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0" name="object 16740"/>
            <p:cNvSpPr/>
            <p:nvPr/>
          </p:nvSpPr>
          <p:spPr>
            <a:xfrm>
              <a:off x="16716909" y="24544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1" name="object 16741"/>
            <p:cNvSpPr/>
            <p:nvPr/>
          </p:nvSpPr>
          <p:spPr>
            <a:xfrm>
              <a:off x="16716909" y="24485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2" name="object 16742"/>
            <p:cNvSpPr/>
            <p:nvPr/>
          </p:nvSpPr>
          <p:spPr>
            <a:xfrm>
              <a:off x="16716909" y="245053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3" name="object 16743"/>
            <p:cNvSpPr/>
            <p:nvPr/>
          </p:nvSpPr>
          <p:spPr>
            <a:xfrm>
              <a:off x="16716909" y="24445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4" name="object 16744"/>
            <p:cNvSpPr/>
            <p:nvPr/>
          </p:nvSpPr>
          <p:spPr>
            <a:xfrm>
              <a:off x="16716909" y="244656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5" name="object 16745"/>
            <p:cNvSpPr/>
            <p:nvPr/>
          </p:nvSpPr>
          <p:spPr>
            <a:xfrm>
              <a:off x="16716909" y="244062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6" name="object 16746"/>
            <p:cNvSpPr/>
            <p:nvPr/>
          </p:nvSpPr>
          <p:spPr>
            <a:xfrm>
              <a:off x="16716909" y="244260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7" name="object 16747"/>
            <p:cNvSpPr/>
            <p:nvPr/>
          </p:nvSpPr>
          <p:spPr>
            <a:xfrm>
              <a:off x="16716909" y="24366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8" name="object 16748"/>
            <p:cNvSpPr/>
            <p:nvPr/>
          </p:nvSpPr>
          <p:spPr>
            <a:xfrm>
              <a:off x="16716909" y="24386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9" name="object 16749"/>
            <p:cNvSpPr/>
            <p:nvPr/>
          </p:nvSpPr>
          <p:spPr>
            <a:xfrm>
              <a:off x="16716909" y="24327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0" name="object 16750"/>
            <p:cNvSpPr/>
            <p:nvPr/>
          </p:nvSpPr>
          <p:spPr>
            <a:xfrm>
              <a:off x="16716909" y="24346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1" name="object 16751"/>
            <p:cNvSpPr/>
            <p:nvPr/>
          </p:nvSpPr>
          <p:spPr>
            <a:xfrm>
              <a:off x="16716909" y="24287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2" name="object 16752"/>
            <p:cNvSpPr/>
            <p:nvPr/>
          </p:nvSpPr>
          <p:spPr>
            <a:xfrm>
              <a:off x="16716909" y="24307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3" name="object 16753"/>
            <p:cNvSpPr/>
            <p:nvPr/>
          </p:nvSpPr>
          <p:spPr>
            <a:xfrm>
              <a:off x="16716909" y="242478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4" name="object 16754"/>
            <p:cNvSpPr/>
            <p:nvPr/>
          </p:nvSpPr>
          <p:spPr>
            <a:xfrm>
              <a:off x="16716909" y="24267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5" name="object 16755"/>
            <p:cNvSpPr/>
            <p:nvPr/>
          </p:nvSpPr>
          <p:spPr>
            <a:xfrm>
              <a:off x="16716909" y="24208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6" name="object 16756"/>
            <p:cNvSpPr/>
            <p:nvPr/>
          </p:nvSpPr>
          <p:spPr>
            <a:xfrm>
              <a:off x="16716909" y="242280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7" name="object 16757"/>
            <p:cNvSpPr/>
            <p:nvPr/>
          </p:nvSpPr>
          <p:spPr>
            <a:xfrm>
              <a:off x="16716909" y="24168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8" name="object 16758"/>
            <p:cNvSpPr/>
            <p:nvPr/>
          </p:nvSpPr>
          <p:spPr>
            <a:xfrm>
              <a:off x="16716909" y="241884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9" name="object 16759"/>
            <p:cNvSpPr/>
            <p:nvPr/>
          </p:nvSpPr>
          <p:spPr>
            <a:xfrm>
              <a:off x="16716909" y="24129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0" name="object 16760"/>
            <p:cNvSpPr/>
            <p:nvPr/>
          </p:nvSpPr>
          <p:spPr>
            <a:xfrm>
              <a:off x="16716909" y="241488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1" name="object 16761"/>
            <p:cNvSpPr/>
            <p:nvPr/>
          </p:nvSpPr>
          <p:spPr>
            <a:xfrm>
              <a:off x="16716909" y="24089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2" name="object 16762"/>
            <p:cNvSpPr/>
            <p:nvPr/>
          </p:nvSpPr>
          <p:spPr>
            <a:xfrm>
              <a:off x="16716909" y="24109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3" name="object 16763"/>
            <p:cNvSpPr/>
            <p:nvPr/>
          </p:nvSpPr>
          <p:spPr>
            <a:xfrm>
              <a:off x="16716909" y="24049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4" name="object 16764"/>
            <p:cNvSpPr/>
            <p:nvPr/>
          </p:nvSpPr>
          <p:spPr>
            <a:xfrm>
              <a:off x="16716909" y="24069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5" name="object 16765"/>
            <p:cNvSpPr/>
            <p:nvPr/>
          </p:nvSpPr>
          <p:spPr>
            <a:xfrm>
              <a:off x="16716909" y="24010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6" name="object 16766"/>
            <p:cNvSpPr/>
            <p:nvPr/>
          </p:nvSpPr>
          <p:spPr>
            <a:xfrm>
              <a:off x="16716909" y="24030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7" name="object 16767"/>
            <p:cNvSpPr/>
            <p:nvPr/>
          </p:nvSpPr>
          <p:spPr>
            <a:xfrm>
              <a:off x="16716909" y="239705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8" name="object 16768"/>
            <p:cNvSpPr/>
            <p:nvPr/>
          </p:nvSpPr>
          <p:spPr>
            <a:xfrm>
              <a:off x="16716909" y="23990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9" name="object 16769"/>
            <p:cNvSpPr/>
            <p:nvPr/>
          </p:nvSpPr>
          <p:spPr>
            <a:xfrm>
              <a:off x="16716909" y="239309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0" name="object 16770"/>
            <p:cNvSpPr/>
            <p:nvPr/>
          </p:nvSpPr>
          <p:spPr>
            <a:xfrm>
              <a:off x="16716909" y="23950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1" name="object 16771"/>
            <p:cNvSpPr/>
            <p:nvPr/>
          </p:nvSpPr>
          <p:spPr>
            <a:xfrm>
              <a:off x="16716909" y="23891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2" name="object 16772"/>
            <p:cNvSpPr/>
            <p:nvPr/>
          </p:nvSpPr>
          <p:spPr>
            <a:xfrm>
              <a:off x="16716909" y="23911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3" name="object 16773"/>
            <p:cNvSpPr/>
            <p:nvPr/>
          </p:nvSpPr>
          <p:spPr>
            <a:xfrm>
              <a:off x="16716909" y="23851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4" name="object 16774"/>
            <p:cNvSpPr/>
            <p:nvPr/>
          </p:nvSpPr>
          <p:spPr>
            <a:xfrm>
              <a:off x="16716909" y="238714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5" name="object 16775"/>
            <p:cNvSpPr/>
            <p:nvPr/>
          </p:nvSpPr>
          <p:spPr>
            <a:xfrm>
              <a:off x="16716909" y="23812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6" name="object 16776"/>
            <p:cNvSpPr/>
            <p:nvPr/>
          </p:nvSpPr>
          <p:spPr>
            <a:xfrm>
              <a:off x="16716909" y="238318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7" name="object 16777"/>
            <p:cNvSpPr/>
            <p:nvPr/>
          </p:nvSpPr>
          <p:spPr>
            <a:xfrm>
              <a:off x="16716909" y="23772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8" name="object 16778"/>
            <p:cNvSpPr/>
            <p:nvPr/>
          </p:nvSpPr>
          <p:spPr>
            <a:xfrm>
              <a:off x="16716909" y="237922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9" name="object 16779"/>
            <p:cNvSpPr/>
            <p:nvPr/>
          </p:nvSpPr>
          <p:spPr>
            <a:xfrm>
              <a:off x="16716909" y="237328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0" name="object 16780"/>
            <p:cNvSpPr/>
            <p:nvPr/>
          </p:nvSpPr>
          <p:spPr>
            <a:xfrm>
              <a:off x="16716909" y="237526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1" name="object 16781"/>
            <p:cNvSpPr/>
            <p:nvPr/>
          </p:nvSpPr>
          <p:spPr>
            <a:xfrm>
              <a:off x="16716909" y="23693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2" name="object 16782"/>
            <p:cNvSpPr/>
            <p:nvPr/>
          </p:nvSpPr>
          <p:spPr>
            <a:xfrm>
              <a:off x="16716909" y="23713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3" name="object 16783"/>
            <p:cNvSpPr/>
            <p:nvPr/>
          </p:nvSpPr>
          <p:spPr>
            <a:xfrm>
              <a:off x="16716909" y="23653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4" name="object 16784"/>
            <p:cNvSpPr/>
            <p:nvPr/>
          </p:nvSpPr>
          <p:spPr>
            <a:xfrm>
              <a:off x="16716909" y="23673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5" name="object 16785"/>
            <p:cNvSpPr/>
            <p:nvPr/>
          </p:nvSpPr>
          <p:spPr>
            <a:xfrm>
              <a:off x="16716909" y="23614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6" name="object 16786"/>
            <p:cNvSpPr/>
            <p:nvPr/>
          </p:nvSpPr>
          <p:spPr>
            <a:xfrm>
              <a:off x="16716909" y="23633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7" name="object 16787"/>
            <p:cNvSpPr/>
            <p:nvPr/>
          </p:nvSpPr>
          <p:spPr>
            <a:xfrm>
              <a:off x="16716909" y="235744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8" name="object 16788"/>
            <p:cNvSpPr/>
            <p:nvPr/>
          </p:nvSpPr>
          <p:spPr>
            <a:xfrm>
              <a:off x="16716909" y="235942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9" name="object 16789"/>
            <p:cNvSpPr/>
            <p:nvPr/>
          </p:nvSpPr>
          <p:spPr>
            <a:xfrm>
              <a:off x="16716909" y="23534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0" name="object 16790"/>
            <p:cNvSpPr/>
            <p:nvPr/>
          </p:nvSpPr>
          <p:spPr>
            <a:xfrm>
              <a:off x="16716909" y="235546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1" name="object 16791"/>
            <p:cNvSpPr/>
            <p:nvPr/>
          </p:nvSpPr>
          <p:spPr>
            <a:xfrm>
              <a:off x="16716909" y="234951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2" name="object 16792"/>
            <p:cNvSpPr/>
            <p:nvPr/>
          </p:nvSpPr>
          <p:spPr>
            <a:xfrm>
              <a:off x="16716909" y="235150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3" name="object 16793"/>
            <p:cNvSpPr/>
            <p:nvPr/>
          </p:nvSpPr>
          <p:spPr>
            <a:xfrm>
              <a:off x="16716909" y="234555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4" name="object 16794"/>
            <p:cNvSpPr/>
            <p:nvPr/>
          </p:nvSpPr>
          <p:spPr>
            <a:xfrm>
              <a:off x="16716909" y="234754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5" name="object 16795"/>
            <p:cNvSpPr/>
            <p:nvPr/>
          </p:nvSpPr>
          <p:spPr>
            <a:xfrm>
              <a:off x="16716909" y="23415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6" name="object 16796"/>
            <p:cNvSpPr/>
            <p:nvPr/>
          </p:nvSpPr>
          <p:spPr>
            <a:xfrm>
              <a:off x="16716909" y="234357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7" name="object 16797"/>
            <p:cNvSpPr/>
            <p:nvPr/>
          </p:nvSpPr>
          <p:spPr>
            <a:xfrm>
              <a:off x="16716909" y="233763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8" name="object 16798"/>
            <p:cNvSpPr/>
            <p:nvPr/>
          </p:nvSpPr>
          <p:spPr>
            <a:xfrm>
              <a:off x="16716909" y="23396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9" name="object 16799"/>
            <p:cNvSpPr/>
            <p:nvPr/>
          </p:nvSpPr>
          <p:spPr>
            <a:xfrm>
              <a:off x="16716909" y="233367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0" name="object 16800"/>
            <p:cNvSpPr/>
            <p:nvPr/>
          </p:nvSpPr>
          <p:spPr>
            <a:xfrm>
              <a:off x="16716909" y="23356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1" name="object 16801"/>
            <p:cNvSpPr/>
            <p:nvPr/>
          </p:nvSpPr>
          <p:spPr>
            <a:xfrm>
              <a:off x="16716909" y="232971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2" name="object 16802"/>
            <p:cNvSpPr/>
            <p:nvPr/>
          </p:nvSpPr>
          <p:spPr>
            <a:xfrm>
              <a:off x="16716909" y="233169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3" name="object 16803"/>
            <p:cNvSpPr/>
            <p:nvPr/>
          </p:nvSpPr>
          <p:spPr>
            <a:xfrm>
              <a:off x="16716909" y="232575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4" name="object 16804"/>
            <p:cNvSpPr/>
            <p:nvPr/>
          </p:nvSpPr>
          <p:spPr>
            <a:xfrm>
              <a:off x="16716909" y="232773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5" name="object 16805"/>
            <p:cNvSpPr/>
            <p:nvPr/>
          </p:nvSpPr>
          <p:spPr>
            <a:xfrm>
              <a:off x="16716909" y="232179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6" name="object 16806"/>
            <p:cNvSpPr/>
            <p:nvPr/>
          </p:nvSpPr>
          <p:spPr>
            <a:xfrm>
              <a:off x="16716909" y="232377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7" name="object 16807"/>
            <p:cNvSpPr/>
            <p:nvPr/>
          </p:nvSpPr>
          <p:spPr>
            <a:xfrm>
              <a:off x="16716909" y="231783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8" name="object 16808"/>
            <p:cNvSpPr/>
            <p:nvPr/>
          </p:nvSpPr>
          <p:spPr>
            <a:xfrm>
              <a:off x="16716909" y="23198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9" name="object 16809"/>
            <p:cNvSpPr/>
            <p:nvPr/>
          </p:nvSpPr>
          <p:spPr>
            <a:xfrm>
              <a:off x="16716909" y="23138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0" name="object 16810"/>
            <p:cNvSpPr/>
            <p:nvPr/>
          </p:nvSpPr>
          <p:spPr>
            <a:xfrm>
              <a:off x="16716909" y="231585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1" name="object 16811"/>
            <p:cNvSpPr/>
            <p:nvPr/>
          </p:nvSpPr>
          <p:spPr>
            <a:xfrm>
              <a:off x="16716909" y="230991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2" name="object 16812"/>
            <p:cNvSpPr/>
            <p:nvPr/>
          </p:nvSpPr>
          <p:spPr>
            <a:xfrm>
              <a:off x="16716909" y="231189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3" name="object 16813"/>
            <p:cNvSpPr/>
            <p:nvPr/>
          </p:nvSpPr>
          <p:spPr>
            <a:xfrm>
              <a:off x="16716909" y="23059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4" name="object 16814"/>
            <p:cNvSpPr/>
            <p:nvPr/>
          </p:nvSpPr>
          <p:spPr>
            <a:xfrm>
              <a:off x="16716909" y="230793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5" name="object 16815"/>
            <p:cNvSpPr/>
            <p:nvPr/>
          </p:nvSpPr>
          <p:spPr>
            <a:xfrm>
              <a:off x="16716909" y="230199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6" name="object 16816"/>
            <p:cNvSpPr/>
            <p:nvPr/>
          </p:nvSpPr>
          <p:spPr>
            <a:xfrm>
              <a:off x="16716909" y="230397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7" name="object 16817"/>
            <p:cNvSpPr/>
            <p:nvPr/>
          </p:nvSpPr>
          <p:spPr>
            <a:xfrm>
              <a:off x="16716909" y="229803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8" name="object 16818"/>
            <p:cNvSpPr/>
            <p:nvPr/>
          </p:nvSpPr>
          <p:spPr>
            <a:xfrm>
              <a:off x="16716909" y="230001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9" name="object 16819"/>
            <p:cNvSpPr/>
            <p:nvPr/>
          </p:nvSpPr>
          <p:spPr>
            <a:xfrm>
              <a:off x="16716909" y="22940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0" name="object 16820"/>
            <p:cNvSpPr/>
            <p:nvPr/>
          </p:nvSpPr>
          <p:spPr>
            <a:xfrm>
              <a:off x="16716909" y="229605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1" name="object 16821"/>
            <p:cNvSpPr/>
            <p:nvPr/>
          </p:nvSpPr>
          <p:spPr>
            <a:xfrm>
              <a:off x="16716909" y="229010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2" name="object 16822"/>
            <p:cNvSpPr/>
            <p:nvPr/>
          </p:nvSpPr>
          <p:spPr>
            <a:xfrm>
              <a:off x="16716909" y="22920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3" name="object 16823"/>
            <p:cNvSpPr/>
            <p:nvPr/>
          </p:nvSpPr>
          <p:spPr>
            <a:xfrm>
              <a:off x="16716909" y="228615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4" name="object 16824"/>
            <p:cNvSpPr/>
            <p:nvPr/>
          </p:nvSpPr>
          <p:spPr>
            <a:xfrm>
              <a:off x="16716909" y="228812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5" name="object 16825"/>
            <p:cNvSpPr/>
            <p:nvPr/>
          </p:nvSpPr>
          <p:spPr>
            <a:xfrm>
              <a:off x="16716909" y="2282189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6" name="object 16826"/>
            <p:cNvSpPr/>
            <p:nvPr/>
          </p:nvSpPr>
          <p:spPr>
            <a:xfrm>
              <a:off x="16716909" y="22841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7" name="object 16827"/>
            <p:cNvSpPr/>
            <p:nvPr/>
          </p:nvSpPr>
          <p:spPr>
            <a:xfrm>
              <a:off x="16716909" y="22782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8" name="object 16828"/>
            <p:cNvSpPr/>
            <p:nvPr/>
          </p:nvSpPr>
          <p:spPr>
            <a:xfrm>
              <a:off x="16716909" y="228020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9" name="object 16829"/>
            <p:cNvSpPr/>
            <p:nvPr/>
          </p:nvSpPr>
          <p:spPr>
            <a:xfrm>
              <a:off x="16716909" y="227426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0" name="object 16830"/>
            <p:cNvSpPr/>
            <p:nvPr/>
          </p:nvSpPr>
          <p:spPr>
            <a:xfrm>
              <a:off x="16716909" y="227624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1" name="object 16831"/>
            <p:cNvSpPr/>
            <p:nvPr/>
          </p:nvSpPr>
          <p:spPr>
            <a:xfrm>
              <a:off x="16716909" y="227030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2" name="object 16832"/>
            <p:cNvSpPr/>
            <p:nvPr/>
          </p:nvSpPr>
          <p:spPr>
            <a:xfrm>
              <a:off x="16716909" y="227228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3" name="object 16833"/>
            <p:cNvSpPr/>
            <p:nvPr/>
          </p:nvSpPr>
          <p:spPr>
            <a:xfrm>
              <a:off x="16716909" y="226634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4" name="object 16834"/>
            <p:cNvSpPr/>
            <p:nvPr/>
          </p:nvSpPr>
          <p:spPr>
            <a:xfrm>
              <a:off x="16716909" y="22683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5" name="object 16835"/>
            <p:cNvSpPr/>
            <p:nvPr/>
          </p:nvSpPr>
          <p:spPr>
            <a:xfrm>
              <a:off x="16716909" y="226238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6" name="object 16836"/>
            <p:cNvSpPr/>
            <p:nvPr/>
          </p:nvSpPr>
          <p:spPr>
            <a:xfrm>
              <a:off x="16716909" y="22643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7" name="object 16837"/>
            <p:cNvSpPr/>
            <p:nvPr/>
          </p:nvSpPr>
          <p:spPr>
            <a:xfrm>
              <a:off x="16716909" y="225842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8" name="object 16838"/>
            <p:cNvSpPr/>
            <p:nvPr/>
          </p:nvSpPr>
          <p:spPr>
            <a:xfrm>
              <a:off x="16716909" y="22604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9" name="object 16839"/>
            <p:cNvSpPr/>
            <p:nvPr/>
          </p:nvSpPr>
          <p:spPr>
            <a:xfrm>
              <a:off x="16716909" y="225446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0" name="object 16840"/>
            <p:cNvSpPr/>
            <p:nvPr/>
          </p:nvSpPr>
          <p:spPr>
            <a:xfrm>
              <a:off x="16716909" y="22564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1" name="object 16841"/>
            <p:cNvSpPr/>
            <p:nvPr/>
          </p:nvSpPr>
          <p:spPr>
            <a:xfrm>
              <a:off x="16716909" y="225050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2" name="object 16842"/>
            <p:cNvSpPr/>
            <p:nvPr/>
          </p:nvSpPr>
          <p:spPr>
            <a:xfrm>
              <a:off x="16716909" y="225248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3" name="object 16843"/>
            <p:cNvSpPr/>
            <p:nvPr/>
          </p:nvSpPr>
          <p:spPr>
            <a:xfrm>
              <a:off x="16716909" y="2246542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4" name="object 16844"/>
            <p:cNvSpPr/>
            <p:nvPr/>
          </p:nvSpPr>
          <p:spPr>
            <a:xfrm>
              <a:off x="16716909" y="224852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7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5" name="object 16845"/>
            <p:cNvSpPr/>
            <p:nvPr/>
          </p:nvSpPr>
          <p:spPr>
            <a:xfrm>
              <a:off x="11795064" y="2946861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6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6" name="object 16846"/>
            <p:cNvSpPr/>
            <p:nvPr/>
          </p:nvSpPr>
          <p:spPr>
            <a:xfrm>
              <a:off x="11765504" y="2938945"/>
              <a:ext cx="29845" cy="15875"/>
            </a:xfrm>
            <a:custGeom>
              <a:avLst/>
              <a:gdLst/>
              <a:ahLst/>
              <a:cxnLst/>
              <a:rect l="l" t="t" r="r" b="b"/>
              <a:pathLst>
                <a:path w="29845" h="15875">
                  <a:moveTo>
                    <a:pt x="0" y="7915"/>
                  </a:moveTo>
                  <a:lnTo>
                    <a:pt x="29559" y="0"/>
                  </a:lnTo>
                </a:path>
                <a:path w="29845" h="15875">
                  <a:moveTo>
                    <a:pt x="0" y="7915"/>
                  </a:moveTo>
                  <a:lnTo>
                    <a:pt x="29559" y="15831"/>
                  </a:lnTo>
                </a:path>
              </a:pathLst>
            </a:custGeom>
            <a:ln w="3175">
              <a:solidFill>
                <a:srgbClr val="363C4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7" name="object 16847"/>
            <p:cNvSpPr/>
            <p:nvPr/>
          </p:nvSpPr>
          <p:spPr>
            <a:xfrm>
              <a:off x="11795064" y="293893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3175">
              <a:solidFill>
                <a:srgbClr val="363C4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8" name="object 16848"/>
            <p:cNvSpPr/>
            <p:nvPr/>
          </p:nvSpPr>
          <p:spPr>
            <a:xfrm>
              <a:off x="11795064" y="2192328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6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9" name="object 16849"/>
            <p:cNvSpPr/>
            <p:nvPr/>
          </p:nvSpPr>
          <p:spPr>
            <a:xfrm>
              <a:off x="11765504" y="2184412"/>
              <a:ext cx="29845" cy="15875"/>
            </a:xfrm>
            <a:custGeom>
              <a:avLst/>
              <a:gdLst/>
              <a:ahLst/>
              <a:cxnLst/>
              <a:rect l="l" t="t" r="r" b="b"/>
              <a:pathLst>
                <a:path w="29845" h="15875">
                  <a:moveTo>
                    <a:pt x="0" y="7915"/>
                  </a:moveTo>
                  <a:lnTo>
                    <a:pt x="29559" y="0"/>
                  </a:lnTo>
                </a:path>
                <a:path w="29845" h="15875">
                  <a:moveTo>
                    <a:pt x="0" y="7915"/>
                  </a:moveTo>
                  <a:lnTo>
                    <a:pt x="29559" y="15831"/>
                  </a:lnTo>
                </a:path>
              </a:pathLst>
            </a:custGeom>
            <a:ln w="3175">
              <a:solidFill>
                <a:srgbClr val="363C4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0" name="object 16850"/>
            <p:cNvSpPr/>
            <p:nvPr/>
          </p:nvSpPr>
          <p:spPr>
            <a:xfrm>
              <a:off x="11795064" y="218440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3175">
              <a:solidFill>
                <a:srgbClr val="363C4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1" name="object 16851"/>
            <p:cNvSpPr/>
            <p:nvPr/>
          </p:nvSpPr>
          <p:spPr>
            <a:xfrm>
              <a:off x="11546327" y="25317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2" name="object 16852"/>
            <p:cNvSpPr/>
            <p:nvPr/>
          </p:nvSpPr>
          <p:spPr>
            <a:xfrm>
              <a:off x="11523550" y="25317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3" name="object 16853"/>
            <p:cNvSpPr/>
            <p:nvPr/>
          </p:nvSpPr>
          <p:spPr>
            <a:xfrm>
              <a:off x="11546327" y="25277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4" name="object 16854"/>
            <p:cNvSpPr/>
            <p:nvPr/>
          </p:nvSpPr>
          <p:spPr>
            <a:xfrm>
              <a:off x="11523550" y="25277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5" name="object 16855"/>
            <p:cNvSpPr/>
            <p:nvPr/>
          </p:nvSpPr>
          <p:spPr>
            <a:xfrm>
              <a:off x="11546327" y="2523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6" name="object 16856"/>
            <p:cNvSpPr/>
            <p:nvPr/>
          </p:nvSpPr>
          <p:spPr>
            <a:xfrm>
              <a:off x="11523550" y="2523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7" name="object 16857"/>
            <p:cNvSpPr/>
            <p:nvPr/>
          </p:nvSpPr>
          <p:spPr>
            <a:xfrm>
              <a:off x="11546327" y="25198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8" name="object 16858"/>
            <p:cNvSpPr/>
            <p:nvPr/>
          </p:nvSpPr>
          <p:spPr>
            <a:xfrm>
              <a:off x="11523550" y="25198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9" name="object 16859"/>
            <p:cNvSpPr/>
            <p:nvPr/>
          </p:nvSpPr>
          <p:spPr>
            <a:xfrm>
              <a:off x="11546327" y="25158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0" name="object 16860"/>
            <p:cNvSpPr/>
            <p:nvPr/>
          </p:nvSpPr>
          <p:spPr>
            <a:xfrm>
              <a:off x="11523550" y="25158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1" name="object 16861"/>
            <p:cNvSpPr/>
            <p:nvPr/>
          </p:nvSpPr>
          <p:spPr>
            <a:xfrm>
              <a:off x="11546327" y="2511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2" name="object 16862"/>
            <p:cNvSpPr/>
            <p:nvPr/>
          </p:nvSpPr>
          <p:spPr>
            <a:xfrm>
              <a:off x="11523550" y="2511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3" name="object 16863"/>
            <p:cNvSpPr/>
            <p:nvPr/>
          </p:nvSpPr>
          <p:spPr>
            <a:xfrm>
              <a:off x="11546327" y="25079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4" name="object 16864"/>
            <p:cNvSpPr/>
            <p:nvPr/>
          </p:nvSpPr>
          <p:spPr>
            <a:xfrm>
              <a:off x="11523550" y="25079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5" name="object 16865"/>
            <p:cNvSpPr/>
            <p:nvPr/>
          </p:nvSpPr>
          <p:spPr>
            <a:xfrm>
              <a:off x="11546327" y="2504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6" name="object 16866"/>
            <p:cNvSpPr/>
            <p:nvPr/>
          </p:nvSpPr>
          <p:spPr>
            <a:xfrm>
              <a:off x="11523550" y="2504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7" name="object 16867"/>
            <p:cNvSpPr/>
            <p:nvPr/>
          </p:nvSpPr>
          <p:spPr>
            <a:xfrm>
              <a:off x="11546327" y="25000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8" name="object 16868"/>
            <p:cNvSpPr/>
            <p:nvPr/>
          </p:nvSpPr>
          <p:spPr>
            <a:xfrm>
              <a:off x="11523550" y="25000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9" name="object 16869"/>
            <p:cNvSpPr/>
            <p:nvPr/>
          </p:nvSpPr>
          <p:spPr>
            <a:xfrm>
              <a:off x="11546327" y="249607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0" name="object 16870"/>
            <p:cNvSpPr/>
            <p:nvPr/>
          </p:nvSpPr>
          <p:spPr>
            <a:xfrm>
              <a:off x="11523550" y="24960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1" name="object 16871"/>
            <p:cNvSpPr/>
            <p:nvPr/>
          </p:nvSpPr>
          <p:spPr>
            <a:xfrm>
              <a:off x="11546327" y="24921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2" name="object 16872"/>
            <p:cNvSpPr/>
            <p:nvPr/>
          </p:nvSpPr>
          <p:spPr>
            <a:xfrm>
              <a:off x="11523550" y="24921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3" name="object 16873"/>
            <p:cNvSpPr/>
            <p:nvPr/>
          </p:nvSpPr>
          <p:spPr>
            <a:xfrm>
              <a:off x="11546327" y="248815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4" name="object 16874"/>
            <p:cNvSpPr/>
            <p:nvPr/>
          </p:nvSpPr>
          <p:spPr>
            <a:xfrm>
              <a:off x="11523550" y="24881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5" name="object 16875"/>
            <p:cNvSpPr/>
            <p:nvPr/>
          </p:nvSpPr>
          <p:spPr>
            <a:xfrm>
              <a:off x="11546327" y="24841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6" name="object 16876"/>
            <p:cNvSpPr/>
            <p:nvPr/>
          </p:nvSpPr>
          <p:spPr>
            <a:xfrm>
              <a:off x="11523550" y="24841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7" name="object 16877"/>
            <p:cNvSpPr/>
            <p:nvPr/>
          </p:nvSpPr>
          <p:spPr>
            <a:xfrm>
              <a:off x="11546327" y="24802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8" name="object 16878"/>
            <p:cNvSpPr/>
            <p:nvPr/>
          </p:nvSpPr>
          <p:spPr>
            <a:xfrm>
              <a:off x="11523550" y="24802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9" name="object 16879"/>
            <p:cNvSpPr/>
            <p:nvPr/>
          </p:nvSpPr>
          <p:spPr>
            <a:xfrm>
              <a:off x="11546327" y="24762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0" name="object 16880"/>
            <p:cNvSpPr/>
            <p:nvPr/>
          </p:nvSpPr>
          <p:spPr>
            <a:xfrm>
              <a:off x="11523550" y="24762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1" name="object 16881"/>
            <p:cNvSpPr/>
            <p:nvPr/>
          </p:nvSpPr>
          <p:spPr>
            <a:xfrm>
              <a:off x="11546327" y="2472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2" name="object 16882"/>
            <p:cNvSpPr/>
            <p:nvPr/>
          </p:nvSpPr>
          <p:spPr>
            <a:xfrm>
              <a:off x="11523550" y="247231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3" name="object 16883"/>
            <p:cNvSpPr/>
            <p:nvPr/>
          </p:nvSpPr>
          <p:spPr>
            <a:xfrm>
              <a:off x="11546327" y="24683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4" name="object 16884"/>
            <p:cNvSpPr/>
            <p:nvPr/>
          </p:nvSpPr>
          <p:spPr>
            <a:xfrm>
              <a:off x="11523550" y="24683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5" name="object 16885"/>
            <p:cNvSpPr/>
            <p:nvPr/>
          </p:nvSpPr>
          <p:spPr>
            <a:xfrm>
              <a:off x="11546327" y="24643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6" name="object 16886"/>
            <p:cNvSpPr/>
            <p:nvPr/>
          </p:nvSpPr>
          <p:spPr>
            <a:xfrm>
              <a:off x="11523550" y="24643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7" name="object 16887"/>
            <p:cNvSpPr/>
            <p:nvPr/>
          </p:nvSpPr>
          <p:spPr>
            <a:xfrm>
              <a:off x="11546327" y="246043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8" name="object 16888"/>
            <p:cNvSpPr/>
            <p:nvPr/>
          </p:nvSpPr>
          <p:spPr>
            <a:xfrm>
              <a:off x="11523550" y="2460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9" name="object 16889"/>
            <p:cNvSpPr/>
            <p:nvPr/>
          </p:nvSpPr>
          <p:spPr>
            <a:xfrm>
              <a:off x="11546327" y="24564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0" name="object 16890"/>
            <p:cNvSpPr/>
            <p:nvPr/>
          </p:nvSpPr>
          <p:spPr>
            <a:xfrm>
              <a:off x="11523550" y="24564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1" name="object 16891"/>
            <p:cNvSpPr/>
            <p:nvPr/>
          </p:nvSpPr>
          <p:spPr>
            <a:xfrm>
              <a:off x="11546327" y="24525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2" name="object 16892"/>
            <p:cNvSpPr/>
            <p:nvPr/>
          </p:nvSpPr>
          <p:spPr>
            <a:xfrm>
              <a:off x="11523550" y="245251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3" name="object 16893"/>
            <p:cNvSpPr/>
            <p:nvPr/>
          </p:nvSpPr>
          <p:spPr>
            <a:xfrm>
              <a:off x="11546327" y="24485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4" name="object 16894"/>
            <p:cNvSpPr/>
            <p:nvPr/>
          </p:nvSpPr>
          <p:spPr>
            <a:xfrm>
              <a:off x="11523550" y="24485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5" name="object 16895"/>
            <p:cNvSpPr/>
            <p:nvPr/>
          </p:nvSpPr>
          <p:spPr>
            <a:xfrm>
              <a:off x="11546327" y="24445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6" name="object 16896"/>
            <p:cNvSpPr/>
            <p:nvPr/>
          </p:nvSpPr>
          <p:spPr>
            <a:xfrm>
              <a:off x="11523550" y="2444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7" name="object 16897"/>
            <p:cNvSpPr/>
            <p:nvPr/>
          </p:nvSpPr>
          <p:spPr>
            <a:xfrm>
              <a:off x="11546327" y="24406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8" name="object 16898"/>
            <p:cNvSpPr/>
            <p:nvPr/>
          </p:nvSpPr>
          <p:spPr>
            <a:xfrm>
              <a:off x="11523550" y="24406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9" name="object 16899"/>
            <p:cNvSpPr/>
            <p:nvPr/>
          </p:nvSpPr>
          <p:spPr>
            <a:xfrm>
              <a:off x="11546327" y="24366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0" name="object 16900"/>
            <p:cNvSpPr/>
            <p:nvPr/>
          </p:nvSpPr>
          <p:spPr>
            <a:xfrm>
              <a:off x="11523550" y="24366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1" name="object 16901"/>
            <p:cNvSpPr/>
            <p:nvPr/>
          </p:nvSpPr>
          <p:spPr>
            <a:xfrm>
              <a:off x="11546327" y="2432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2" name="object 16902"/>
            <p:cNvSpPr/>
            <p:nvPr/>
          </p:nvSpPr>
          <p:spPr>
            <a:xfrm>
              <a:off x="11523550" y="24327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3" name="object 16903"/>
            <p:cNvSpPr/>
            <p:nvPr/>
          </p:nvSpPr>
          <p:spPr>
            <a:xfrm>
              <a:off x="11546327" y="24287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4" name="object 16904"/>
            <p:cNvSpPr/>
            <p:nvPr/>
          </p:nvSpPr>
          <p:spPr>
            <a:xfrm>
              <a:off x="11523550" y="24287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5" name="object 16905"/>
            <p:cNvSpPr/>
            <p:nvPr/>
          </p:nvSpPr>
          <p:spPr>
            <a:xfrm>
              <a:off x="11546327" y="24247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6" name="object 16906"/>
            <p:cNvSpPr/>
            <p:nvPr/>
          </p:nvSpPr>
          <p:spPr>
            <a:xfrm>
              <a:off x="11523550" y="24247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7" name="object 16907"/>
            <p:cNvSpPr/>
            <p:nvPr/>
          </p:nvSpPr>
          <p:spPr>
            <a:xfrm>
              <a:off x="11546327" y="24208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8" name="object 16908"/>
            <p:cNvSpPr/>
            <p:nvPr/>
          </p:nvSpPr>
          <p:spPr>
            <a:xfrm>
              <a:off x="11523550" y="24208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9" name="object 16909"/>
            <p:cNvSpPr/>
            <p:nvPr/>
          </p:nvSpPr>
          <p:spPr>
            <a:xfrm>
              <a:off x="11546327" y="2416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0" name="object 16910"/>
            <p:cNvSpPr/>
            <p:nvPr/>
          </p:nvSpPr>
          <p:spPr>
            <a:xfrm>
              <a:off x="11523550" y="2416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1" name="object 16911"/>
            <p:cNvSpPr/>
            <p:nvPr/>
          </p:nvSpPr>
          <p:spPr>
            <a:xfrm>
              <a:off x="11546327" y="24129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2" name="object 16912"/>
            <p:cNvSpPr/>
            <p:nvPr/>
          </p:nvSpPr>
          <p:spPr>
            <a:xfrm>
              <a:off x="11523550" y="24129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3" name="object 16913"/>
            <p:cNvSpPr/>
            <p:nvPr/>
          </p:nvSpPr>
          <p:spPr>
            <a:xfrm>
              <a:off x="11546327" y="24089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4" name="object 16914"/>
            <p:cNvSpPr/>
            <p:nvPr/>
          </p:nvSpPr>
          <p:spPr>
            <a:xfrm>
              <a:off x="11523550" y="2408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5" name="object 16915"/>
            <p:cNvSpPr/>
            <p:nvPr/>
          </p:nvSpPr>
          <p:spPr>
            <a:xfrm>
              <a:off x="11546327" y="24049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6" name="object 16916"/>
            <p:cNvSpPr/>
            <p:nvPr/>
          </p:nvSpPr>
          <p:spPr>
            <a:xfrm>
              <a:off x="11523550" y="24049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7" name="object 16917"/>
            <p:cNvSpPr/>
            <p:nvPr/>
          </p:nvSpPr>
          <p:spPr>
            <a:xfrm>
              <a:off x="11546327" y="24010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8" name="object 16918"/>
            <p:cNvSpPr/>
            <p:nvPr/>
          </p:nvSpPr>
          <p:spPr>
            <a:xfrm>
              <a:off x="11523550" y="24010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9" name="object 16919"/>
            <p:cNvSpPr/>
            <p:nvPr/>
          </p:nvSpPr>
          <p:spPr>
            <a:xfrm>
              <a:off x="11546327" y="23970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1005"/>
                  </a:lnTo>
                  <a:lnTo>
                    <a:pt x="984" y="1549"/>
                  </a:lnTo>
                  <a:lnTo>
                    <a:pt x="544" y="1989"/>
                  </a:lnTo>
                  <a:lnTo>
                    <a:pt x="0" y="19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0" name="object 16920"/>
            <p:cNvSpPr/>
            <p:nvPr/>
          </p:nvSpPr>
          <p:spPr>
            <a:xfrm>
              <a:off x="11523550" y="23970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89"/>
                  </a:moveTo>
                  <a:lnTo>
                    <a:pt x="450" y="1989"/>
                  </a:lnTo>
                  <a:lnTo>
                    <a:pt x="0" y="1549"/>
                  </a:lnTo>
                  <a:lnTo>
                    <a:pt x="0" y="1005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1" name="object 16921"/>
            <p:cNvSpPr/>
            <p:nvPr/>
          </p:nvSpPr>
          <p:spPr>
            <a:xfrm>
              <a:off x="11546327" y="23930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2" name="object 16922"/>
            <p:cNvSpPr/>
            <p:nvPr/>
          </p:nvSpPr>
          <p:spPr>
            <a:xfrm>
              <a:off x="11523550" y="23930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3" name="object 16923"/>
            <p:cNvSpPr/>
            <p:nvPr/>
          </p:nvSpPr>
          <p:spPr>
            <a:xfrm>
              <a:off x="11546327" y="23891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4" name="object 16924"/>
            <p:cNvSpPr/>
            <p:nvPr/>
          </p:nvSpPr>
          <p:spPr>
            <a:xfrm>
              <a:off x="11523550" y="23891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5" name="object 16925"/>
            <p:cNvSpPr/>
            <p:nvPr/>
          </p:nvSpPr>
          <p:spPr>
            <a:xfrm>
              <a:off x="11546327" y="23851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6" name="object 16926"/>
            <p:cNvSpPr/>
            <p:nvPr/>
          </p:nvSpPr>
          <p:spPr>
            <a:xfrm>
              <a:off x="11523550" y="2385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7" name="object 16927"/>
            <p:cNvSpPr/>
            <p:nvPr/>
          </p:nvSpPr>
          <p:spPr>
            <a:xfrm>
              <a:off x="11546327" y="23812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8" name="object 16928"/>
            <p:cNvSpPr/>
            <p:nvPr/>
          </p:nvSpPr>
          <p:spPr>
            <a:xfrm>
              <a:off x="11523550" y="23812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9" name="object 16929"/>
            <p:cNvSpPr/>
            <p:nvPr/>
          </p:nvSpPr>
          <p:spPr>
            <a:xfrm>
              <a:off x="11546327" y="23772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0" name="object 16930"/>
            <p:cNvSpPr/>
            <p:nvPr/>
          </p:nvSpPr>
          <p:spPr>
            <a:xfrm>
              <a:off x="11523550" y="23772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1" name="object 16931"/>
            <p:cNvSpPr/>
            <p:nvPr/>
          </p:nvSpPr>
          <p:spPr>
            <a:xfrm>
              <a:off x="11546327" y="23732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2" name="object 16932"/>
            <p:cNvSpPr/>
            <p:nvPr/>
          </p:nvSpPr>
          <p:spPr>
            <a:xfrm>
              <a:off x="11523550" y="23732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3" name="object 16933"/>
            <p:cNvSpPr/>
            <p:nvPr/>
          </p:nvSpPr>
          <p:spPr>
            <a:xfrm>
              <a:off x="11546327" y="23693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4" name="object 16934"/>
            <p:cNvSpPr/>
            <p:nvPr/>
          </p:nvSpPr>
          <p:spPr>
            <a:xfrm>
              <a:off x="11523550" y="23693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5" name="object 16935"/>
            <p:cNvSpPr/>
            <p:nvPr/>
          </p:nvSpPr>
          <p:spPr>
            <a:xfrm>
              <a:off x="11546327" y="23653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6" name="object 16936"/>
            <p:cNvSpPr/>
            <p:nvPr/>
          </p:nvSpPr>
          <p:spPr>
            <a:xfrm>
              <a:off x="11523550" y="23653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7" name="object 16937"/>
            <p:cNvSpPr/>
            <p:nvPr/>
          </p:nvSpPr>
          <p:spPr>
            <a:xfrm>
              <a:off x="11546327" y="236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8" name="object 16938"/>
            <p:cNvSpPr/>
            <p:nvPr/>
          </p:nvSpPr>
          <p:spPr>
            <a:xfrm>
              <a:off x="11523550" y="236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9" name="object 16939"/>
            <p:cNvSpPr/>
            <p:nvPr/>
          </p:nvSpPr>
          <p:spPr>
            <a:xfrm>
              <a:off x="11546327" y="23574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0" name="object 16940"/>
            <p:cNvSpPr/>
            <p:nvPr/>
          </p:nvSpPr>
          <p:spPr>
            <a:xfrm>
              <a:off x="11523550" y="23574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1" name="object 16941"/>
            <p:cNvSpPr/>
            <p:nvPr/>
          </p:nvSpPr>
          <p:spPr>
            <a:xfrm>
              <a:off x="11546327" y="23534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2" name="object 16942"/>
            <p:cNvSpPr/>
            <p:nvPr/>
          </p:nvSpPr>
          <p:spPr>
            <a:xfrm>
              <a:off x="11523550" y="23534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3" name="object 16943"/>
            <p:cNvSpPr/>
            <p:nvPr/>
          </p:nvSpPr>
          <p:spPr>
            <a:xfrm>
              <a:off x="11546327" y="23495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4" name="object 16944"/>
            <p:cNvSpPr/>
            <p:nvPr/>
          </p:nvSpPr>
          <p:spPr>
            <a:xfrm>
              <a:off x="11523550" y="23495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5" name="object 16945"/>
            <p:cNvSpPr/>
            <p:nvPr/>
          </p:nvSpPr>
          <p:spPr>
            <a:xfrm>
              <a:off x="11546327" y="23455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6" name="object 16946"/>
            <p:cNvSpPr/>
            <p:nvPr/>
          </p:nvSpPr>
          <p:spPr>
            <a:xfrm>
              <a:off x="11523550" y="234556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7" name="object 16947"/>
            <p:cNvSpPr/>
            <p:nvPr/>
          </p:nvSpPr>
          <p:spPr>
            <a:xfrm>
              <a:off x="11546327" y="2341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8" name="object 16948"/>
            <p:cNvSpPr/>
            <p:nvPr/>
          </p:nvSpPr>
          <p:spPr>
            <a:xfrm>
              <a:off x="11523550" y="2341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9" name="object 16949"/>
            <p:cNvSpPr/>
            <p:nvPr/>
          </p:nvSpPr>
          <p:spPr>
            <a:xfrm>
              <a:off x="11546327" y="233763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0" name="object 16950"/>
            <p:cNvSpPr/>
            <p:nvPr/>
          </p:nvSpPr>
          <p:spPr>
            <a:xfrm>
              <a:off x="11523550" y="23376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1" name="object 16951"/>
            <p:cNvSpPr/>
            <p:nvPr/>
          </p:nvSpPr>
          <p:spPr>
            <a:xfrm>
              <a:off x="11546327" y="23336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2" name="object 16952"/>
            <p:cNvSpPr/>
            <p:nvPr/>
          </p:nvSpPr>
          <p:spPr>
            <a:xfrm>
              <a:off x="11523550" y="23336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3" name="object 16953"/>
            <p:cNvSpPr/>
            <p:nvPr/>
          </p:nvSpPr>
          <p:spPr>
            <a:xfrm>
              <a:off x="11546327" y="23297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4" name="object 16954"/>
            <p:cNvSpPr/>
            <p:nvPr/>
          </p:nvSpPr>
          <p:spPr>
            <a:xfrm>
              <a:off x="11523550" y="23297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5" name="object 16955"/>
            <p:cNvSpPr/>
            <p:nvPr/>
          </p:nvSpPr>
          <p:spPr>
            <a:xfrm>
              <a:off x="11546327" y="23257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6" name="object 16956"/>
            <p:cNvSpPr/>
            <p:nvPr/>
          </p:nvSpPr>
          <p:spPr>
            <a:xfrm>
              <a:off x="11523550" y="23257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7" name="object 16957"/>
            <p:cNvSpPr/>
            <p:nvPr/>
          </p:nvSpPr>
          <p:spPr>
            <a:xfrm>
              <a:off x="11546327" y="23217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8" name="object 16958"/>
            <p:cNvSpPr/>
            <p:nvPr/>
          </p:nvSpPr>
          <p:spPr>
            <a:xfrm>
              <a:off x="11523550" y="23217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9" name="object 16959"/>
            <p:cNvSpPr/>
            <p:nvPr/>
          </p:nvSpPr>
          <p:spPr>
            <a:xfrm>
              <a:off x="11546327" y="231783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0" name="object 16960"/>
            <p:cNvSpPr/>
            <p:nvPr/>
          </p:nvSpPr>
          <p:spPr>
            <a:xfrm>
              <a:off x="11523550" y="23178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1" name="object 16961"/>
            <p:cNvSpPr/>
            <p:nvPr/>
          </p:nvSpPr>
          <p:spPr>
            <a:xfrm>
              <a:off x="11546327" y="23138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2" name="object 16962"/>
            <p:cNvSpPr/>
            <p:nvPr/>
          </p:nvSpPr>
          <p:spPr>
            <a:xfrm>
              <a:off x="11523550" y="23138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3" name="object 16963"/>
            <p:cNvSpPr/>
            <p:nvPr/>
          </p:nvSpPr>
          <p:spPr>
            <a:xfrm>
              <a:off x="11546327" y="23099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4" name="object 16964"/>
            <p:cNvSpPr/>
            <p:nvPr/>
          </p:nvSpPr>
          <p:spPr>
            <a:xfrm>
              <a:off x="11523550" y="23099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5" name="object 16965"/>
            <p:cNvSpPr/>
            <p:nvPr/>
          </p:nvSpPr>
          <p:spPr>
            <a:xfrm>
              <a:off x="11546327" y="2305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6" name="object 16966"/>
            <p:cNvSpPr/>
            <p:nvPr/>
          </p:nvSpPr>
          <p:spPr>
            <a:xfrm>
              <a:off x="11523550" y="2305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7" name="object 16967"/>
            <p:cNvSpPr/>
            <p:nvPr/>
          </p:nvSpPr>
          <p:spPr>
            <a:xfrm>
              <a:off x="11546327" y="23019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8" name="object 16968"/>
            <p:cNvSpPr/>
            <p:nvPr/>
          </p:nvSpPr>
          <p:spPr>
            <a:xfrm>
              <a:off x="11523550" y="230199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9" name="object 16969"/>
            <p:cNvSpPr/>
            <p:nvPr/>
          </p:nvSpPr>
          <p:spPr>
            <a:xfrm>
              <a:off x="11546327" y="22980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0" name="object 16970"/>
            <p:cNvSpPr/>
            <p:nvPr/>
          </p:nvSpPr>
          <p:spPr>
            <a:xfrm>
              <a:off x="11523550" y="22980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1" name="object 16971"/>
            <p:cNvSpPr/>
            <p:nvPr/>
          </p:nvSpPr>
          <p:spPr>
            <a:xfrm>
              <a:off x="11546327" y="22940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2" name="object 16972"/>
            <p:cNvSpPr/>
            <p:nvPr/>
          </p:nvSpPr>
          <p:spPr>
            <a:xfrm>
              <a:off x="11523550" y="22940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3" name="object 16973"/>
            <p:cNvSpPr/>
            <p:nvPr/>
          </p:nvSpPr>
          <p:spPr>
            <a:xfrm>
              <a:off x="11546327" y="22901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4" name="object 16974"/>
            <p:cNvSpPr/>
            <p:nvPr/>
          </p:nvSpPr>
          <p:spPr>
            <a:xfrm>
              <a:off x="11523550" y="22901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5" name="object 16975"/>
            <p:cNvSpPr/>
            <p:nvPr/>
          </p:nvSpPr>
          <p:spPr>
            <a:xfrm>
              <a:off x="11546327" y="22861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6" name="object 16976"/>
            <p:cNvSpPr/>
            <p:nvPr/>
          </p:nvSpPr>
          <p:spPr>
            <a:xfrm>
              <a:off x="11523550" y="22861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7" name="object 16977"/>
            <p:cNvSpPr/>
            <p:nvPr/>
          </p:nvSpPr>
          <p:spPr>
            <a:xfrm>
              <a:off x="11546327" y="22821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8" name="object 16978"/>
            <p:cNvSpPr/>
            <p:nvPr/>
          </p:nvSpPr>
          <p:spPr>
            <a:xfrm>
              <a:off x="11523550" y="22821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9" name="object 16979"/>
            <p:cNvSpPr/>
            <p:nvPr/>
          </p:nvSpPr>
          <p:spPr>
            <a:xfrm>
              <a:off x="11546327" y="2278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0" name="object 16980"/>
            <p:cNvSpPr/>
            <p:nvPr/>
          </p:nvSpPr>
          <p:spPr>
            <a:xfrm>
              <a:off x="11523550" y="22782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1" name="object 16981"/>
            <p:cNvSpPr/>
            <p:nvPr/>
          </p:nvSpPr>
          <p:spPr>
            <a:xfrm>
              <a:off x="11546327" y="22742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2" name="object 16982"/>
            <p:cNvSpPr/>
            <p:nvPr/>
          </p:nvSpPr>
          <p:spPr>
            <a:xfrm>
              <a:off x="11523550" y="22742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3" name="object 16983"/>
            <p:cNvSpPr/>
            <p:nvPr/>
          </p:nvSpPr>
          <p:spPr>
            <a:xfrm>
              <a:off x="11546327" y="22703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4" name="object 16984"/>
            <p:cNvSpPr/>
            <p:nvPr/>
          </p:nvSpPr>
          <p:spPr>
            <a:xfrm>
              <a:off x="11523550" y="22703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5" name="object 16985"/>
            <p:cNvSpPr/>
            <p:nvPr/>
          </p:nvSpPr>
          <p:spPr>
            <a:xfrm>
              <a:off x="11546327" y="22663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6" name="object 16986"/>
            <p:cNvSpPr/>
            <p:nvPr/>
          </p:nvSpPr>
          <p:spPr>
            <a:xfrm>
              <a:off x="11523550" y="22663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7" name="object 16987"/>
            <p:cNvSpPr/>
            <p:nvPr/>
          </p:nvSpPr>
          <p:spPr>
            <a:xfrm>
              <a:off x="11546327" y="22623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8" name="object 16988"/>
            <p:cNvSpPr/>
            <p:nvPr/>
          </p:nvSpPr>
          <p:spPr>
            <a:xfrm>
              <a:off x="11523550" y="22623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9" name="object 16989"/>
            <p:cNvSpPr/>
            <p:nvPr/>
          </p:nvSpPr>
          <p:spPr>
            <a:xfrm>
              <a:off x="11546327" y="22584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0" name="object 16990"/>
            <p:cNvSpPr/>
            <p:nvPr/>
          </p:nvSpPr>
          <p:spPr>
            <a:xfrm>
              <a:off x="11523550" y="22584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1" name="object 16991"/>
            <p:cNvSpPr/>
            <p:nvPr/>
          </p:nvSpPr>
          <p:spPr>
            <a:xfrm>
              <a:off x="11546327" y="22544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2" name="object 16992"/>
            <p:cNvSpPr/>
            <p:nvPr/>
          </p:nvSpPr>
          <p:spPr>
            <a:xfrm>
              <a:off x="11523550" y="22544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3" name="object 16993"/>
            <p:cNvSpPr/>
            <p:nvPr/>
          </p:nvSpPr>
          <p:spPr>
            <a:xfrm>
              <a:off x="11546327" y="22505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4" name="object 16994"/>
            <p:cNvSpPr/>
            <p:nvPr/>
          </p:nvSpPr>
          <p:spPr>
            <a:xfrm>
              <a:off x="11523550" y="22505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5" name="object 16995"/>
            <p:cNvSpPr/>
            <p:nvPr/>
          </p:nvSpPr>
          <p:spPr>
            <a:xfrm>
              <a:off x="11546327" y="2246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6" name="object 16996"/>
            <p:cNvSpPr/>
            <p:nvPr/>
          </p:nvSpPr>
          <p:spPr>
            <a:xfrm>
              <a:off x="11523550" y="2246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994" y="1978"/>
                  </a:moveTo>
                  <a:lnTo>
                    <a:pt x="450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7" name="object 16997"/>
            <p:cNvSpPr/>
            <p:nvPr/>
          </p:nvSpPr>
          <p:spPr>
            <a:xfrm>
              <a:off x="1380800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8" name="object 16998"/>
            <p:cNvSpPr/>
            <p:nvPr/>
          </p:nvSpPr>
          <p:spPr>
            <a:xfrm>
              <a:off x="1380800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9" name="object 16999"/>
            <p:cNvSpPr/>
            <p:nvPr/>
          </p:nvSpPr>
          <p:spPr>
            <a:xfrm>
              <a:off x="138119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0" name="object 17000"/>
            <p:cNvSpPr/>
            <p:nvPr/>
          </p:nvSpPr>
          <p:spPr>
            <a:xfrm>
              <a:off x="1381196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1" name="object 17001"/>
            <p:cNvSpPr/>
            <p:nvPr/>
          </p:nvSpPr>
          <p:spPr>
            <a:xfrm>
              <a:off x="1381592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2" name="object 17002"/>
            <p:cNvSpPr/>
            <p:nvPr/>
          </p:nvSpPr>
          <p:spPr>
            <a:xfrm>
              <a:off x="1381592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3" name="object 17003"/>
            <p:cNvSpPr/>
            <p:nvPr/>
          </p:nvSpPr>
          <p:spPr>
            <a:xfrm>
              <a:off x="1381988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4" name="object 17004"/>
            <p:cNvSpPr/>
            <p:nvPr/>
          </p:nvSpPr>
          <p:spPr>
            <a:xfrm>
              <a:off x="1381988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5" name="object 17005"/>
            <p:cNvSpPr/>
            <p:nvPr/>
          </p:nvSpPr>
          <p:spPr>
            <a:xfrm>
              <a:off x="1382383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6" name="object 17006"/>
            <p:cNvSpPr/>
            <p:nvPr/>
          </p:nvSpPr>
          <p:spPr>
            <a:xfrm>
              <a:off x="1382384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7" name="object 17007"/>
            <p:cNvSpPr/>
            <p:nvPr/>
          </p:nvSpPr>
          <p:spPr>
            <a:xfrm>
              <a:off x="1382780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8" name="object 17008"/>
            <p:cNvSpPr/>
            <p:nvPr/>
          </p:nvSpPr>
          <p:spPr>
            <a:xfrm>
              <a:off x="1382780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9" name="object 17009"/>
            <p:cNvSpPr/>
            <p:nvPr/>
          </p:nvSpPr>
          <p:spPr>
            <a:xfrm>
              <a:off x="138317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0" name="object 17010"/>
            <p:cNvSpPr/>
            <p:nvPr/>
          </p:nvSpPr>
          <p:spPr>
            <a:xfrm>
              <a:off x="1383176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1" name="object 17011"/>
            <p:cNvSpPr/>
            <p:nvPr/>
          </p:nvSpPr>
          <p:spPr>
            <a:xfrm>
              <a:off x="1383572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2" name="object 17012"/>
            <p:cNvSpPr/>
            <p:nvPr/>
          </p:nvSpPr>
          <p:spPr>
            <a:xfrm>
              <a:off x="1383572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3" name="object 17013"/>
            <p:cNvSpPr/>
            <p:nvPr/>
          </p:nvSpPr>
          <p:spPr>
            <a:xfrm>
              <a:off x="1383968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4" name="object 17014"/>
            <p:cNvSpPr/>
            <p:nvPr/>
          </p:nvSpPr>
          <p:spPr>
            <a:xfrm>
              <a:off x="1383968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5" name="object 17015"/>
            <p:cNvSpPr/>
            <p:nvPr/>
          </p:nvSpPr>
          <p:spPr>
            <a:xfrm>
              <a:off x="1384365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6" name="object 17016"/>
            <p:cNvSpPr/>
            <p:nvPr/>
          </p:nvSpPr>
          <p:spPr>
            <a:xfrm>
              <a:off x="1384365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7" name="object 17017"/>
            <p:cNvSpPr/>
            <p:nvPr/>
          </p:nvSpPr>
          <p:spPr>
            <a:xfrm>
              <a:off x="1384760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8" name="object 17018"/>
            <p:cNvSpPr/>
            <p:nvPr/>
          </p:nvSpPr>
          <p:spPr>
            <a:xfrm>
              <a:off x="1384760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9" name="object 17019"/>
            <p:cNvSpPr/>
            <p:nvPr/>
          </p:nvSpPr>
          <p:spPr>
            <a:xfrm>
              <a:off x="1385156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0" name="object 17020"/>
            <p:cNvSpPr/>
            <p:nvPr/>
          </p:nvSpPr>
          <p:spPr>
            <a:xfrm>
              <a:off x="1385156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1" name="object 17021"/>
            <p:cNvSpPr/>
            <p:nvPr/>
          </p:nvSpPr>
          <p:spPr>
            <a:xfrm>
              <a:off x="1385553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2" name="object 17022"/>
            <p:cNvSpPr/>
            <p:nvPr/>
          </p:nvSpPr>
          <p:spPr>
            <a:xfrm>
              <a:off x="1385553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3" name="object 17023"/>
            <p:cNvSpPr/>
            <p:nvPr/>
          </p:nvSpPr>
          <p:spPr>
            <a:xfrm>
              <a:off x="1385948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4" name="object 17024"/>
            <p:cNvSpPr/>
            <p:nvPr/>
          </p:nvSpPr>
          <p:spPr>
            <a:xfrm>
              <a:off x="138594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5" name="object 17025"/>
            <p:cNvSpPr/>
            <p:nvPr/>
          </p:nvSpPr>
          <p:spPr>
            <a:xfrm>
              <a:off x="1386345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6" name="object 17026"/>
            <p:cNvSpPr/>
            <p:nvPr/>
          </p:nvSpPr>
          <p:spPr>
            <a:xfrm>
              <a:off x="1386345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7" name="object 17027"/>
            <p:cNvSpPr/>
            <p:nvPr/>
          </p:nvSpPr>
          <p:spPr>
            <a:xfrm>
              <a:off x="1386740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8" name="object 17028"/>
            <p:cNvSpPr/>
            <p:nvPr/>
          </p:nvSpPr>
          <p:spPr>
            <a:xfrm>
              <a:off x="1386741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9" name="object 17029"/>
            <p:cNvSpPr/>
            <p:nvPr/>
          </p:nvSpPr>
          <p:spPr>
            <a:xfrm>
              <a:off x="1387137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0" name="object 17030"/>
            <p:cNvSpPr/>
            <p:nvPr/>
          </p:nvSpPr>
          <p:spPr>
            <a:xfrm>
              <a:off x="1387137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1" name="object 17031"/>
            <p:cNvSpPr/>
            <p:nvPr/>
          </p:nvSpPr>
          <p:spPr>
            <a:xfrm>
              <a:off x="1387533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2" name="object 17032"/>
            <p:cNvSpPr/>
            <p:nvPr/>
          </p:nvSpPr>
          <p:spPr>
            <a:xfrm>
              <a:off x="1387533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3" name="object 17033"/>
            <p:cNvSpPr/>
            <p:nvPr/>
          </p:nvSpPr>
          <p:spPr>
            <a:xfrm>
              <a:off x="1387928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4" name="object 17034"/>
            <p:cNvSpPr/>
            <p:nvPr/>
          </p:nvSpPr>
          <p:spPr>
            <a:xfrm>
              <a:off x="1387929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5" name="object 17035"/>
            <p:cNvSpPr/>
            <p:nvPr/>
          </p:nvSpPr>
          <p:spPr>
            <a:xfrm>
              <a:off x="1388325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6" name="object 17036"/>
            <p:cNvSpPr/>
            <p:nvPr/>
          </p:nvSpPr>
          <p:spPr>
            <a:xfrm>
              <a:off x="1388325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7" name="object 17037"/>
            <p:cNvSpPr/>
            <p:nvPr/>
          </p:nvSpPr>
          <p:spPr>
            <a:xfrm>
              <a:off x="1388721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8" name="object 17038"/>
            <p:cNvSpPr/>
            <p:nvPr/>
          </p:nvSpPr>
          <p:spPr>
            <a:xfrm>
              <a:off x="1388721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9" name="object 17039"/>
            <p:cNvSpPr/>
            <p:nvPr/>
          </p:nvSpPr>
          <p:spPr>
            <a:xfrm>
              <a:off x="1389117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0" name="object 17040"/>
            <p:cNvSpPr/>
            <p:nvPr/>
          </p:nvSpPr>
          <p:spPr>
            <a:xfrm>
              <a:off x="1389117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1" name="object 17041"/>
            <p:cNvSpPr/>
            <p:nvPr/>
          </p:nvSpPr>
          <p:spPr>
            <a:xfrm>
              <a:off x="1389513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2" name="object 17042"/>
            <p:cNvSpPr/>
            <p:nvPr/>
          </p:nvSpPr>
          <p:spPr>
            <a:xfrm>
              <a:off x="138951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3" name="object 17043"/>
            <p:cNvSpPr/>
            <p:nvPr/>
          </p:nvSpPr>
          <p:spPr>
            <a:xfrm>
              <a:off x="1389910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4" name="object 17044"/>
            <p:cNvSpPr/>
            <p:nvPr/>
          </p:nvSpPr>
          <p:spPr>
            <a:xfrm>
              <a:off x="1389910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5" name="object 17045"/>
            <p:cNvSpPr/>
            <p:nvPr/>
          </p:nvSpPr>
          <p:spPr>
            <a:xfrm>
              <a:off x="1390305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6" name="object 17046"/>
            <p:cNvSpPr/>
            <p:nvPr/>
          </p:nvSpPr>
          <p:spPr>
            <a:xfrm>
              <a:off x="139030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7" name="object 17047"/>
            <p:cNvSpPr/>
            <p:nvPr/>
          </p:nvSpPr>
          <p:spPr>
            <a:xfrm>
              <a:off x="1390702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8" name="object 17048"/>
            <p:cNvSpPr/>
            <p:nvPr/>
          </p:nvSpPr>
          <p:spPr>
            <a:xfrm>
              <a:off x="1390702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9" name="object 17049"/>
            <p:cNvSpPr/>
            <p:nvPr/>
          </p:nvSpPr>
          <p:spPr>
            <a:xfrm>
              <a:off x="1391098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0" name="object 17050"/>
            <p:cNvSpPr/>
            <p:nvPr/>
          </p:nvSpPr>
          <p:spPr>
            <a:xfrm>
              <a:off x="1391098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1" name="object 17051"/>
            <p:cNvSpPr/>
            <p:nvPr/>
          </p:nvSpPr>
          <p:spPr>
            <a:xfrm>
              <a:off x="1391493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2" name="object 17052"/>
            <p:cNvSpPr/>
            <p:nvPr/>
          </p:nvSpPr>
          <p:spPr>
            <a:xfrm>
              <a:off x="1391493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3" name="object 17053"/>
            <p:cNvSpPr/>
            <p:nvPr/>
          </p:nvSpPr>
          <p:spPr>
            <a:xfrm>
              <a:off x="1391890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4" name="object 17054"/>
            <p:cNvSpPr/>
            <p:nvPr/>
          </p:nvSpPr>
          <p:spPr>
            <a:xfrm>
              <a:off x="1391890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5" name="object 17055"/>
            <p:cNvSpPr/>
            <p:nvPr/>
          </p:nvSpPr>
          <p:spPr>
            <a:xfrm>
              <a:off x="1392285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6" name="object 17056"/>
            <p:cNvSpPr/>
            <p:nvPr/>
          </p:nvSpPr>
          <p:spPr>
            <a:xfrm>
              <a:off x="1392286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7" name="object 17057"/>
            <p:cNvSpPr/>
            <p:nvPr/>
          </p:nvSpPr>
          <p:spPr>
            <a:xfrm>
              <a:off x="1392682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8" name="object 17058"/>
            <p:cNvSpPr/>
            <p:nvPr/>
          </p:nvSpPr>
          <p:spPr>
            <a:xfrm>
              <a:off x="1392682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9" name="object 17059"/>
            <p:cNvSpPr/>
            <p:nvPr/>
          </p:nvSpPr>
          <p:spPr>
            <a:xfrm>
              <a:off x="1393078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0" name="object 17060"/>
            <p:cNvSpPr/>
            <p:nvPr/>
          </p:nvSpPr>
          <p:spPr>
            <a:xfrm>
              <a:off x="1393078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1" name="object 17061"/>
            <p:cNvSpPr/>
            <p:nvPr/>
          </p:nvSpPr>
          <p:spPr>
            <a:xfrm>
              <a:off x="1393473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2" name="object 17062"/>
            <p:cNvSpPr/>
            <p:nvPr/>
          </p:nvSpPr>
          <p:spPr>
            <a:xfrm>
              <a:off x="1393474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3" name="object 17063"/>
            <p:cNvSpPr/>
            <p:nvPr/>
          </p:nvSpPr>
          <p:spPr>
            <a:xfrm>
              <a:off x="1393870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4" name="object 17064"/>
            <p:cNvSpPr/>
            <p:nvPr/>
          </p:nvSpPr>
          <p:spPr>
            <a:xfrm>
              <a:off x="1393870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5" name="object 17065"/>
            <p:cNvSpPr/>
            <p:nvPr/>
          </p:nvSpPr>
          <p:spPr>
            <a:xfrm>
              <a:off x="139426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6" name="object 17066"/>
            <p:cNvSpPr/>
            <p:nvPr/>
          </p:nvSpPr>
          <p:spPr>
            <a:xfrm>
              <a:off x="1394266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7" name="object 17067"/>
            <p:cNvSpPr/>
            <p:nvPr/>
          </p:nvSpPr>
          <p:spPr>
            <a:xfrm>
              <a:off x="1394662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8" name="object 17068"/>
            <p:cNvSpPr/>
            <p:nvPr/>
          </p:nvSpPr>
          <p:spPr>
            <a:xfrm>
              <a:off x="1394662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9" name="object 17069"/>
            <p:cNvSpPr/>
            <p:nvPr/>
          </p:nvSpPr>
          <p:spPr>
            <a:xfrm>
              <a:off x="1395058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0" name="object 17070"/>
            <p:cNvSpPr/>
            <p:nvPr/>
          </p:nvSpPr>
          <p:spPr>
            <a:xfrm>
              <a:off x="139505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1" name="object 17071"/>
            <p:cNvSpPr/>
            <p:nvPr/>
          </p:nvSpPr>
          <p:spPr>
            <a:xfrm>
              <a:off x="1395455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2" name="object 17072"/>
            <p:cNvSpPr/>
            <p:nvPr/>
          </p:nvSpPr>
          <p:spPr>
            <a:xfrm>
              <a:off x="1395455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3" name="object 17073"/>
            <p:cNvSpPr/>
            <p:nvPr/>
          </p:nvSpPr>
          <p:spPr>
            <a:xfrm>
              <a:off x="1395850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4" name="object 17074"/>
            <p:cNvSpPr/>
            <p:nvPr/>
          </p:nvSpPr>
          <p:spPr>
            <a:xfrm>
              <a:off x="1395850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5" name="object 17075"/>
            <p:cNvSpPr/>
            <p:nvPr/>
          </p:nvSpPr>
          <p:spPr>
            <a:xfrm>
              <a:off x="1396247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6" name="object 17076"/>
            <p:cNvSpPr/>
            <p:nvPr/>
          </p:nvSpPr>
          <p:spPr>
            <a:xfrm>
              <a:off x="1396247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7" name="object 17077"/>
            <p:cNvSpPr/>
            <p:nvPr/>
          </p:nvSpPr>
          <p:spPr>
            <a:xfrm>
              <a:off x="1396643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8" name="object 17078"/>
            <p:cNvSpPr/>
            <p:nvPr/>
          </p:nvSpPr>
          <p:spPr>
            <a:xfrm>
              <a:off x="1396643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9" name="object 17079"/>
            <p:cNvSpPr/>
            <p:nvPr/>
          </p:nvSpPr>
          <p:spPr>
            <a:xfrm>
              <a:off x="1397038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0" name="object 17080"/>
            <p:cNvSpPr/>
            <p:nvPr/>
          </p:nvSpPr>
          <p:spPr>
            <a:xfrm>
              <a:off x="1397038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1" name="object 17081"/>
            <p:cNvSpPr/>
            <p:nvPr/>
          </p:nvSpPr>
          <p:spPr>
            <a:xfrm>
              <a:off x="1397435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2" name="object 17082"/>
            <p:cNvSpPr/>
            <p:nvPr/>
          </p:nvSpPr>
          <p:spPr>
            <a:xfrm>
              <a:off x="1397435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3" name="object 17083"/>
            <p:cNvSpPr/>
            <p:nvPr/>
          </p:nvSpPr>
          <p:spPr>
            <a:xfrm>
              <a:off x="1397831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4" name="object 17084"/>
            <p:cNvSpPr/>
            <p:nvPr/>
          </p:nvSpPr>
          <p:spPr>
            <a:xfrm>
              <a:off x="1397831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5" name="object 17085"/>
            <p:cNvSpPr/>
            <p:nvPr/>
          </p:nvSpPr>
          <p:spPr>
            <a:xfrm>
              <a:off x="1398227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6" name="object 17086"/>
            <p:cNvSpPr/>
            <p:nvPr/>
          </p:nvSpPr>
          <p:spPr>
            <a:xfrm>
              <a:off x="1398227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7" name="object 17087"/>
            <p:cNvSpPr/>
            <p:nvPr/>
          </p:nvSpPr>
          <p:spPr>
            <a:xfrm>
              <a:off x="1398623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8" name="object 17088"/>
            <p:cNvSpPr/>
            <p:nvPr/>
          </p:nvSpPr>
          <p:spPr>
            <a:xfrm>
              <a:off x="1398623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9" name="object 17089"/>
            <p:cNvSpPr/>
            <p:nvPr/>
          </p:nvSpPr>
          <p:spPr>
            <a:xfrm>
              <a:off x="1399018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0" name="object 17090"/>
            <p:cNvSpPr/>
            <p:nvPr/>
          </p:nvSpPr>
          <p:spPr>
            <a:xfrm>
              <a:off x="1399019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1" name="object 17091"/>
            <p:cNvSpPr/>
            <p:nvPr/>
          </p:nvSpPr>
          <p:spPr>
            <a:xfrm>
              <a:off x="1399415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2" name="object 17092"/>
            <p:cNvSpPr/>
            <p:nvPr/>
          </p:nvSpPr>
          <p:spPr>
            <a:xfrm>
              <a:off x="1399415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3" name="object 17093"/>
            <p:cNvSpPr/>
            <p:nvPr/>
          </p:nvSpPr>
          <p:spPr>
            <a:xfrm>
              <a:off x="1399811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4" name="object 17094"/>
            <p:cNvSpPr/>
            <p:nvPr/>
          </p:nvSpPr>
          <p:spPr>
            <a:xfrm>
              <a:off x="1399811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5" name="object 17095"/>
            <p:cNvSpPr/>
            <p:nvPr/>
          </p:nvSpPr>
          <p:spPr>
            <a:xfrm>
              <a:off x="1400207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6" name="object 17096"/>
            <p:cNvSpPr/>
            <p:nvPr/>
          </p:nvSpPr>
          <p:spPr>
            <a:xfrm>
              <a:off x="1400207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7" name="object 17097"/>
            <p:cNvSpPr/>
            <p:nvPr/>
          </p:nvSpPr>
          <p:spPr>
            <a:xfrm>
              <a:off x="1400603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8" name="object 17098"/>
            <p:cNvSpPr/>
            <p:nvPr/>
          </p:nvSpPr>
          <p:spPr>
            <a:xfrm>
              <a:off x="140060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9" name="object 17099"/>
            <p:cNvSpPr/>
            <p:nvPr/>
          </p:nvSpPr>
          <p:spPr>
            <a:xfrm>
              <a:off x="1401000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0" name="object 17100"/>
            <p:cNvSpPr/>
            <p:nvPr/>
          </p:nvSpPr>
          <p:spPr>
            <a:xfrm>
              <a:off x="1401000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1" name="object 17101"/>
            <p:cNvSpPr/>
            <p:nvPr/>
          </p:nvSpPr>
          <p:spPr>
            <a:xfrm>
              <a:off x="1401395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2" name="object 17102"/>
            <p:cNvSpPr/>
            <p:nvPr/>
          </p:nvSpPr>
          <p:spPr>
            <a:xfrm>
              <a:off x="140139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3" name="object 17103"/>
            <p:cNvSpPr/>
            <p:nvPr/>
          </p:nvSpPr>
          <p:spPr>
            <a:xfrm>
              <a:off x="1401792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4" name="object 17104"/>
            <p:cNvSpPr/>
            <p:nvPr/>
          </p:nvSpPr>
          <p:spPr>
            <a:xfrm>
              <a:off x="1401792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5" name="object 17105"/>
            <p:cNvSpPr/>
            <p:nvPr/>
          </p:nvSpPr>
          <p:spPr>
            <a:xfrm>
              <a:off x="1402188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6" name="object 17106"/>
            <p:cNvSpPr/>
            <p:nvPr/>
          </p:nvSpPr>
          <p:spPr>
            <a:xfrm>
              <a:off x="1402188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7" name="object 17107"/>
            <p:cNvSpPr/>
            <p:nvPr/>
          </p:nvSpPr>
          <p:spPr>
            <a:xfrm>
              <a:off x="1402583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8" name="object 17108"/>
            <p:cNvSpPr/>
            <p:nvPr/>
          </p:nvSpPr>
          <p:spPr>
            <a:xfrm>
              <a:off x="1402583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9" name="object 17109"/>
            <p:cNvSpPr/>
            <p:nvPr/>
          </p:nvSpPr>
          <p:spPr>
            <a:xfrm>
              <a:off x="1402980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0" name="object 17110"/>
            <p:cNvSpPr/>
            <p:nvPr/>
          </p:nvSpPr>
          <p:spPr>
            <a:xfrm>
              <a:off x="1402980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1" name="object 17111"/>
            <p:cNvSpPr/>
            <p:nvPr/>
          </p:nvSpPr>
          <p:spPr>
            <a:xfrm>
              <a:off x="1403376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2" name="object 17112"/>
            <p:cNvSpPr/>
            <p:nvPr/>
          </p:nvSpPr>
          <p:spPr>
            <a:xfrm>
              <a:off x="1403376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3" name="object 17113"/>
            <p:cNvSpPr/>
            <p:nvPr/>
          </p:nvSpPr>
          <p:spPr>
            <a:xfrm>
              <a:off x="1403772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4" name="object 17114"/>
            <p:cNvSpPr/>
            <p:nvPr/>
          </p:nvSpPr>
          <p:spPr>
            <a:xfrm>
              <a:off x="1403772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5" name="object 17115"/>
            <p:cNvSpPr/>
            <p:nvPr/>
          </p:nvSpPr>
          <p:spPr>
            <a:xfrm>
              <a:off x="1404168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6" name="object 17116"/>
            <p:cNvSpPr/>
            <p:nvPr/>
          </p:nvSpPr>
          <p:spPr>
            <a:xfrm>
              <a:off x="1404168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7" name="object 17117"/>
            <p:cNvSpPr/>
            <p:nvPr/>
          </p:nvSpPr>
          <p:spPr>
            <a:xfrm>
              <a:off x="1404563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8" name="object 17118"/>
            <p:cNvSpPr/>
            <p:nvPr/>
          </p:nvSpPr>
          <p:spPr>
            <a:xfrm>
              <a:off x="1404564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9" name="object 17119"/>
            <p:cNvSpPr/>
            <p:nvPr/>
          </p:nvSpPr>
          <p:spPr>
            <a:xfrm>
              <a:off x="1404960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0" name="object 17120"/>
            <p:cNvSpPr/>
            <p:nvPr/>
          </p:nvSpPr>
          <p:spPr>
            <a:xfrm>
              <a:off x="1404960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1" name="object 17121"/>
            <p:cNvSpPr/>
            <p:nvPr/>
          </p:nvSpPr>
          <p:spPr>
            <a:xfrm>
              <a:off x="140535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2" name="object 17122"/>
            <p:cNvSpPr/>
            <p:nvPr/>
          </p:nvSpPr>
          <p:spPr>
            <a:xfrm>
              <a:off x="1405356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3" name="object 17123"/>
            <p:cNvSpPr/>
            <p:nvPr/>
          </p:nvSpPr>
          <p:spPr>
            <a:xfrm>
              <a:off x="1405752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4" name="object 17124"/>
            <p:cNvSpPr/>
            <p:nvPr/>
          </p:nvSpPr>
          <p:spPr>
            <a:xfrm>
              <a:off x="1405752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5" name="object 17125"/>
            <p:cNvSpPr/>
            <p:nvPr/>
          </p:nvSpPr>
          <p:spPr>
            <a:xfrm>
              <a:off x="1406148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6" name="object 17126"/>
            <p:cNvSpPr/>
            <p:nvPr/>
          </p:nvSpPr>
          <p:spPr>
            <a:xfrm>
              <a:off x="140614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7" name="object 17127"/>
            <p:cNvSpPr/>
            <p:nvPr/>
          </p:nvSpPr>
          <p:spPr>
            <a:xfrm>
              <a:off x="1406545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8" name="object 17128"/>
            <p:cNvSpPr/>
            <p:nvPr/>
          </p:nvSpPr>
          <p:spPr>
            <a:xfrm>
              <a:off x="1406545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9" name="object 17129"/>
            <p:cNvSpPr/>
            <p:nvPr/>
          </p:nvSpPr>
          <p:spPr>
            <a:xfrm>
              <a:off x="1406940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0" name="object 17130"/>
            <p:cNvSpPr/>
            <p:nvPr/>
          </p:nvSpPr>
          <p:spPr>
            <a:xfrm>
              <a:off x="1406940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1" name="object 17131"/>
            <p:cNvSpPr/>
            <p:nvPr/>
          </p:nvSpPr>
          <p:spPr>
            <a:xfrm>
              <a:off x="1407336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2" name="object 17132"/>
            <p:cNvSpPr/>
            <p:nvPr/>
          </p:nvSpPr>
          <p:spPr>
            <a:xfrm>
              <a:off x="1407336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3" name="object 17133"/>
            <p:cNvSpPr/>
            <p:nvPr/>
          </p:nvSpPr>
          <p:spPr>
            <a:xfrm>
              <a:off x="1407733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4" name="object 17134"/>
            <p:cNvSpPr/>
            <p:nvPr/>
          </p:nvSpPr>
          <p:spPr>
            <a:xfrm>
              <a:off x="1407733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5" name="object 17135"/>
            <p:cNvSpPr/>
            <p:nvPr/>
          </p:nvSpPr>
          <p:spPr>
            <a:xfrm>
              <a:off x="1408128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6" name="object 17136"/>
            <p:cNvSpPr/>
            <p:nvPr/>
          </p:nvSpPr>
          <p:spPr>
            <a:xfrm>
              <a:off x="1408128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7" name="object 17137"/>
            <p:cNvSpPr/>
            <p:nvPr/>
          </p:nvSpPr>
          <p:spPr>
            <a:xfrm>
              <a:off x="1408525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8" name="object 17138"/>
            <p:cNvSpPr/>
            <p:nvPr/>
          </p:nvSpPr>
          <p:spPr>
            <a:xfrm>
              <a:off x="1408525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9" name="object 17139"/>
            <p:cNvSpPr/>
            <p:nvPr/>
          </p:nvSpPr>
          <p:spPr>
            <a:xfrm>
              <a:off x="1408921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0" name="object 17140"/>
            <p:cNvSpPr/>
            <p:nvPr/>
          </p:nvSpPr>
          <p:spPr>
            <a:xfrm>
              <a:off x="1408921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1" name="object 17141"/>
            <p:cNvSpPr/>
            <p:nvPr/>
          </p:nvSpPr>
          <p:spPr>
            <a:xfrm>
              <a:off x="1409317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2" name="object 17142"/>
            <p:cNvSpPr/>
            <p:nvPr/>
          </p:nvSpPr>
          <p:spPr>
            <a:xfrm>
              <a:off x="1409317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3" name="object 17143"/>
            <p:cNvSpPr/>
            <p:nvPr/>
          </p:nvSpPr>
          <p:spPr>
            <a:xfrm>
              <a:off x="1409713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4" name="object 17144"/>
            <p:cNvSpPr/>
            <p:nvPr/>
          </p:nvSpPr>
          <p:spPr>
            <a:xfrm>
              <a:off x="1409713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5" name="object 17145"/>
            <p:cNvSpPr/>
            <p:nvPr/>
          </p:nvSpPr>
          <p:spPr>
            <a:xfrm>
              <a:off x="1410108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6" name="object 17146"/>
            <p:cNvSpPr/>
            <p:nvPr/>
          </p:nvSpPr>
          <p:spPr>
            <a:xfrm>
              <a:off x="1410109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7" name="object 17147"/>
            <p:cNvSpPr/>
            <p:nvPr/>
          </p:nvSpPr>
          <p:spPr>
            <a:xfrm>
              <a:off x="1445310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8" name="object 17148"/>
            <p:cNvSpPr/>
            <p:nvPr/>
          </p:nvSpPr>
          <p:spPr>
            <a:xfrm>
              <a:off x="1445310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9" name="object 17149"/>
            <p:cNvSpPr/>
            <p:nvPr/>
          </p:nvSpPr>
          <p:spPr>
            <a:xfrm>
              <a:off x="1444914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0" name="object 17150"/>
            <p:cNvSpPr/>
            <p:nvPr/>
          </p:nvSpPr>
          <p:spPr>
            <a:xfrm>
              <a:off x="1444914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1" name="object 17151"/>
            <p:cNvSpPr/>
            <p:nvPr/>
          </p:nvSpPr>
          <p:spPr>
            <a:xfrm>
              <a:off x="1444518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2" name="object 17152"/>
            <p:cNvSpPr/>
            <p:nvPr/>
          </p:nvSpPr>
          <p:spPr>
            <a:xfrm>
              <a:off x="144451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3" name="object 17153"/>
            <p:cNvSpPr/>
            <p:nvPr/>
          </p:nvSpPr>
          <p:spPr>
            <a:xfrm>
              <a:off x="1444121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4" name="object 17154"/>
            <p:cNvSpPr/>
            <p:nvPr/>
          </p:nvSpPr>
          <p:spPr>
            <a:xfrm>
              <a:off x="1444122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5" name="object 17155"/>
            <p:cNvSpPr/>
            <p:nvPr/>
          </p:nvSpPr>
          <p:spPr>
            <a:xfrm>
              <a:off x="1443726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6" name="object 17156"/>
            <p:cNvSpPr/>
            <p:nvPr/>
          </p:nvSpPr>
          <p:spPr>
            <a:xfrm>
              <a:off x="1443726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7" name="object 17157"/>
            <p:cNvSpPr/>
            <p:nvPr/>
          </p:nvSpPr>
          <p:spPr>
            <a:xfrm>
              <a:off x="1443329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8" name="object 17158"/>
            <p:cNvSpPr/>
            <p:nvPr/>
          </p:nvSpPr>
          <p:spPr>
            <a:xfrm>
              <a:off x="1443329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9" name="object 17159"/>
            <p:cNvSpPr/>
            <p:nvPr/>
          </p:nvSpPr>
          <p:spPr>
            <a:xfrm>
              <a:off x="1442933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0" name="object 17160"/>
            <p:cNvSpPr/>
            <p:nvPr/>
          </p:nvSpPr>
          <p:spPr>
            <a:xfrm>
              <a:off x="1442933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1" name="object 17161"/>
            <p:cNvSpPr/>
            <p:nvPr/>
          </p:nvSpPr>
          <p:spPr>
            <a:xfrm>
              <a:off x="1442538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2" name="object 17162"/>
            <p:cNvSpPr/>
            <p:nvPr/>
          </p:nvSpPr>
          <p:spPr>
            <a:xfrm>
              <a:off x="1442538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3" name="object 17163"/>
            <p:cNvSpPr/>
            <p:nvPr/>
          </p:nvSpPr>
          <p:spPr>
            <a:xfrm>
              <a:off x="1442141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4" name="object 17164"/>
            <p:cNvSpPr/>
            <p:nvPr/>
          </p:nvSpPr>
          <p:spPr>
            <a:xfrm>
              <a:off x="1442141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5" name="object 17165"/>
            <p:cNvSpPr/>
            <p:nvPr/>
          </p:nvSpPr>
          <p:spPr>
            <a:xfrm>
              <a:off x="144174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6" name="object 17166"/>
            <p:cNvSpPr/>
            <p:nvPr/>
          </p:nvSpPr>
          <p:spPr>
            <a:xfrm>
              <a:off x="1441746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7" name="object 17167"/>
            <p:cNvSpPr/>
            <p:nvPr/>
          </p:nvSpPr>
          <p:spPr>
            <a:xfrm>
              <a:off x="1441349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8" name="object 17168"/>
            <p:cNvSpPr/>
            <p:nvPr/>
          </p:nvSpPr>
          <p:spPr>
            <a:xfrm>
              <a:off x="1441349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9" name="object 17169"/>
            <p:cNvSpPr/>
            <p:nvPr/>
          </p:nvSpPr>
          <p:spPr>
            <a:xfrm>
              <a:off x="1440953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0" name="object 17170"/>
            <p:cNvSpPr/>
            <p:nvPr/>
          </p:nvSpPr>
          <p:spPr>
            <a:xfrm>
              <a:off x="1440953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1" name="object 17171"/>
            <p:cNvSpPr/>
            <p:nvPr/>
          </p:nvSpPr>
          <p:spPr>
            <a:xfrm>
              <a:off x="1440558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2" name="object 17172"/>
            <p:cNvSpPr/>
            <p:nvPr/>
          </p:nvSpPr>
          <p:spPr>
            <a:xfrm>
              <a:off x="1440558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3" name="object 17173"/>
            <p:cNvSpPr/>
            <p:nvPr/>
          </p:nvSpPr>
          <p:spPr>
            <a:xfrm>
              <a:off x="14401615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4" name="object 17174"/>
            <p:cNvSpPr/>
            <p:nvPr/>
          </p:nvSpPr>
          <p:spPr>
            <a:xfrm>
              <a:off x="1440161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5" name="object 17175"/>
            <p:cNvSpPr/>
            <p:nvPr/>
          </p:nvSpPr>
          <p:spPr>
            <a:xfrm>
              <a:off x="1439765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6" name="object 17176"/>
            <p:cNvSpPr/>
            <p:nvPr/>
          </p:nvSpPr>
          <p:spPr>
            <a:xfrm>
              <a:off x="143976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7" name="object 17177"/>
            <p:cNvSpPr/>
            <p:nvPr/>
          </p:nvSpPr>
          <p:spPr>
            <a:xfrm>
              <a:off x="1439369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8" name="object 17178"/>
            <p:cNvSpPr/>
            <p:nvPr/>
          </p:nvSpPr>
          <p:spPr>
            <a:xfrm>
              <a:off x="1439369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9" name="object 17179"/>
            <p:cNvSpPr/>
            <p:nvPr/>
          </p:nvSpPr>
          <p:spPr>
            <a:xfrm>
              <a:off x="1438973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0" name="object 17180"/>
            <p:cNvSpPr/>
            <p:nvPr/>
          </p:nvSpPr>
          <p:spPr>
            <a:xfrm>
              <a:off x="143897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1" name="object 17181"/>
            <p:cNvSpPr/>
            <p:nvPr/>
          </p:nvSpPr>
          <p:spPr>
            <a:xfrm>
              <a:off x="1438576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2" name="object 17182"/>
            <p:cNvSpPr/>
            <p:nvPr/>
          </p:nvSpPr>
          <p:spPr>
            <a:xfrm>
              <a:off x="1438576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3" name="object 17183"/>
            <p:cNvSpPr/>
            <p:nvPr/>
          </p:nvSpPr>
          <p:spPr>
            <a:xfrm>
              <a:off x="1438181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4" name="object 17184"/>
            <p:cNvSpPr/>
            <p:nvPr/>
          </p:nvSpPr>
          <p:spPr>
            <a:xfrm>
              <a:off x="1438181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5" name="object 17185"/>
            <p:cNvSpPr/>
            <p:nvPr/>
          </p:nvSpPr>
          <p:spPr>
            <a:xfrm>
              <a:off x="1437784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6" name="object 17186"/>
            <p:cNvSpPr/>
            <p:nvPr/>
          </p:nvSpPr>
          <p:spPr>
            <a:xfrm>
              <a:off x="1437784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7" name="object 17187"/>
            <p:cNvSpPr/>
            <p:nvPr/>
          </p:nvSpPr>
          <p:spPr>
            <a:xfrm>
              <a:off x="1437389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8" name="object 17188"/>
            <p:cNvSpPr/>
            <p:nvPr/>
          </p:nvSpPr>
          <p:spPr>
            <a:xfrm>
              <a:off x="1437389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9" name="object 17189"/>
            <p:cNvSpPr/>
            <p:nvPr/>
          </p:nvSpPr>
          <p:spPr>
            <a:xfrm>
              <a:off x="1436993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0" name="object 17190"/>
            <p:cNvSpPr/>
            <p:nvPr/>
          </p:nvSpPr>
          <p:spPr>
            <a:xfrm>
              <a:off x="1436993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1" name="object 17191"/>
            <p:cNvSpPr/>
            <p:nvPr/>
          </p:nvSpPr>
          <p:spPr>
            <a:xfrm>
              <a:off x="1436596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2" name="object 17192"/>
            <p:cNvSpPr/>
            <p:nvPr/>
          </p:nvSpPr>
          <p:spPr>
            <a:xfrm>
              <a:off x="1436596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3" name="object 17193"/>
            <p:cNvSpPr/>
            <p:nvPr/>
          </p:nvSpPr>
          <p:spPr>
            <a:xfrm>
              <a:off x="1436201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4" name="object 17194"/>
            <p:cNvSpPr/>
            <p:nvPr/>
          </p:nvSpPr>
          <p:spPr>
            <a:xfrm>
              <a:off x="1436201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5" name="object 17195"/>
            <p:cNvSpPr/>
            <p:nvPr/>
          </p:nvSpPr>
          <p:spPr>
            <a:xfrm>
              <a:off x="1435804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6" name="object 17196"/>
            <p:cNvSpPr/>
            <p:nvPr/>
          </p:nvSpPr>
          <p:spPr>
            <a:xfrm>
              <a:off x="1435804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7" name="object 17197"/>
            <p:cNvSpPr/>
            <p:nvPr/>
          </p:nvSpPr>
          <p:spPr>
            <a:xfrm>
              <a:off x="1435408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8" name="object 17198"/>
            <p:cNvSpPr/>
            <p:nvPr/>
          </p:nvSpPr>
          <p:spPr>
            <a:xfrm>
              <a:off x="1435408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9" name="object 17199"/>
            <p:cNvSpPr/>
            <p:nvPr/>
          </p:nvSpPr>
          <p:spPr>
            <a:xfrm>
              <a:off x="1435013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0" name="object 17200"/>
            <p:cNvSpPr/>
            <p:nvPr/>
          </p:nvSpPr>
          <p:spPr>
            <a:xfrm>
              <a:off x="1435012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1" name="object 17201"/>
            <p:cNvSpPr/>
            <p:nvPr/>
          </p:nvSpPr>
          <p:spPr>
            <a:xfrm>
              <a:off x="1434616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2" name="object 17202"/>
            <p:cNvSpPr/>
            <p:nvPr/>
          </p:nvSpPr>
          <p:spPr>
            <a:xfrm>
              <a:off x="1434616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3" name="object 17203"/>
            <p:cNvSpPr/>
            <p:nvPr/>
          </p:nvSpPr>
          <p:spPr>
            <a:xfrm>
              <a:off x="1434220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4" name="object 17204"/>
            <p:cNvSpPr/>
            <p:nvPr/>
          </p:nvSpPr>
          <p:spPr>
            <a:xfrm>
              <a:off x="1434220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5" name="object 17205"/>
            <p:cNvSpPr/>
            <p:nvPr/>
          </p:nvSpPr>
          <p:spPr>
            <a:xfrm>
              <a:off x="1433824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6" name="object 17206"/>
            <p:cNvSpPr/>
            <p:nvPr/>
          </p:nvSpPr>
          <p:spPr>
            <a:xfrm>
              <a:off x="1433824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7" name="object 17207"/>
            <p:cNvSpPr/>
            <p:nvPr/>
          </p:nvSpPr>
          <p:spPr>
            <a:xfrm>
              <a:off x="1433428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8" name="object 17208"/>
            <p:cNvSpPr/>
            <p:nvPr/>
          </p:nvSpPr>
          <p:spPr>
            <a:xfrm>
              <a:off x="1433428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9" name="object 17209"/>
            <p:cNvSpPr/>
            <p:nvPr/>
          </p:nvSpPr>
          <p:spPr>
            <a:xfrm>
              <a:off x="1433031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0" name="object 17210"/>
            <p:cNvSpPr/>
            <p:nvPr/>
          </p:nvSpPr>
          <p:spPr>
            <a:xfrm>
              <a:off x="1433031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1" name="object 17211"/>
            <p:cNvSpPr/>
            <p:nvPr/>
          </p:nvSpPr>
          <p:spPr>
            <a:xfrm>
              <a:off x="1432636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2" name="object 17212"/>
            <p:cNvSpPr/>
            <p:nvPr/>
          </p:nvSpPr>
          <p:spPr>
            <a:xfrm>
              <a:off x="1432636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3" name="object 17213"/>
            <p:cNvSpPr/>
            <p:nvPr/>
          </p:nvSpPr>
          <p:spPr>
            <a:xfrm>
              <a:off x="1432239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4" name="object 17214"/>
            <p:cNvSpPr/>
            <p:nvPr/>
          </p:nvSpPr>
          <p:spPr>
            <a:xfrm>
              <a:off x="1432239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5" name="object 17215"/>
            <p:cNvSpPr/>
            <p:nvPr/>
          </p:nvSpPr>
          <p:spPr>
            <a:xfrm>
              <a:off x="1431843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6" name="object 17216"/>
            <p:cNvSpPr/>
            <p:nvPr/>
          </p:nvSpPr>
          <p:spPr>
            <a:xfrm>
              <a:off x="1431843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7" name="object 17217"/>
            <p:cNvSpPr/>
            <p:nvPr/>
          </p:nvSpPr>
          <p:spPr>
            <a:xfrm>
              <a:off x="1431448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8" name="object 17218"/>
            <p:cNvSpPr/>
            <p:nvPr/>
          </p:nvSpPr>
          <p:spPr>
            <a:xfrm>
              <a:off x="1431448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9" name="object 17219"/>
            <p:cNvSpPr/>
            <p:nvPr/>
          </p:nvSpPr>
          <p:spPr>
            <a:xfrm>
              <a:off x="1431051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0" name="object 17220"/>
            <p:cNvSpPr/>
            <p:nvPr/>
          </p:nvSpPr>
          <p:spPr>
            <a:xfrm>
              <a:off x="1431051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1" name="object 17221"/>
            <p:cNvSpPr/>
            <p:nvPr/>
          </p:nvSpPr>
          <p:spPr>
            <a:xfrm>
              <a:off x="143065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2" name="object 17222"/>
            <p:cNvSpPr/>
            <p:nvPr/>
          </p:nvSpPr>
          <p:spPr>
            <a:xfrm>
              <a:off x="1430656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3" name="object 17223"/>
            <p:cNvSpPr/>
            <p:nvPr/>
          </p:nvSpPr>
          <p:spPr>
            <a:xfrm>
              <a:off x="1430259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4" name="object 17224"/>
            <p:cNvSpPr/>
            <p:nvPr/>
          </p:nvSpPr>
          <p:spPr>
            <a:xfrm>
              <a:off x="1430259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5" name="object 17225"/>
            <p:cNvSpPr/>
            <p:nvPr/>
          </p:nvSpPr>
          <p:spPr>
            <a:xfrm>
              <a:off x="1429863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6" name="object 17226"/>
            <p:cNvSpPr/>
            <p:nvPr/>
          </p:nvSpPr>
          <p:spPr>
            <a:xfrm>
              <a:off x="1429863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7" name="object 17227"/>
            <p:cNvSpPr/>
            <p:nvPr/>
          </p:nvSpPr>
          <p:spPr>
            <a:xfrm>
              <a:off x="1429467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8" name="object 17228"/>
            <p:cNvSpPr/>
            <p:nvPr/>
          </p:nvSpPr>
          <p:spPr>
            <a:xfrm>
              <a:off x="1429467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9" name="object 17229"/>
            <p:cNvSpPr/>
            <p:nvPr/>
          </p:nvSpPr>
          <p:spPr>
            <a:xfrm>
              <a:off x="1429071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0" name="object 17230"/>
            <p:cNvSpPr/>
            <p:nvPr/>
          </p:nvSpPr>
          <p:spPr>
            <a:xfrm>
              <a:off x="1429071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1" name="object 17231"/>
            <p:cNvSpPr/>
            <p:nvPr/>
          </p:nvSpPr>
          <p:spPr>
            <a:xfrm>
              <a:off x="1428675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2" name="object 17232"/>
            <p:cNvSpPr/>
            <p:nvPr/>
          </p:nvSpPr>
          <p:spPr>
            <a:xfrm>
              <a:off x="142867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3" name="object 17233"/>
            <p:cNvSpPr/>
            <p:nvPr/>
          </p:nvSpPr>
          <p:spPr>
            <a:xfrm>
              <a:off x="1428279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4" name="object 17234"/>
            <p:cNvSpPr/>
            <p:nvPr/>
          </p:nvSpPr>
          <p:spPr>
            <a:xfrm>
              <a:off x="1428279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5" name="object 17235"/>
            <p:cNvSpPr/>
            <p:nvPr/>
          </p:nvSpPr>
          <p:spPr>
            <a:xfrm>
              <a:off x="1427883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6" name="object 17236"/>
            <p:cNvSpPr/>
            <p:nvPr/>
          </p:nvSpPr>
          <p:spPr>
            <a:xfrm>
              <a:off x="1427883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7" name="object 17237"/>
            <p:cNvSpPr/>
            <p:nvPr/>
          </p:nvSpPr>
          <p:spPr>
            <a:xfrm>
              <a:off x="1427486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8" name="object 17238"/>
            <p:cNvSpPr/>
            <p:nvPr/>
          </p:nvSpPr>
          <p:spPr>
            <a:xfrm>
              <a:off x="1427486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9" name="object 17239"/>
            <p:cNvSpPr/>
            <p:nvPr/>
          </p:nvSpPr>
          <p:spPr>
            <a:xfrm>
              <a:off x="1427091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0" name="object 17240"/>
            <p:cNvSpPr/>
            <p:nvPr/>
          </p:nvSpPr>
          <p:spPr>
            <a:xfrm>
              <a:off x="1427091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1" name="object 17241"/>
            <p:cNvSpPr/>
            <p:nvPr/>
          </p:nvSpPr>
          <p:spPr>
            <a:xfrm>
              <a:off x="1426694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1005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2" name="object 17242"/>
            <p:cNvSpPr/>
            <p:nvPr/>
          </p:nvSpPr>
          <p:spPr>
            <a:xfrm>
              <a:off x="1426694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9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3" name="object 17243"/>
            <p:cNvSpPr/>
            <p:nvPr/>
          </p:nvSpPr>
          <p:spPr>
            <a:xfrm>
              <a:off x="1426298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4" name="object 17244"/>
            <p:cNvSpPr/>
            <p:nvPr/>
          </p:nvSpPr>
          <p:spPr>
            <a:xfrm>
              <a:off x="1426298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5" name="object 17245"/>
            <p:cNvSpPr/>
            <p:nvPr/>
          </p:nvSpPr>
          <p:spPr>
            <a:xfrm>
              <a:off x="1425903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6" name="object 17246"/>
            <p:cNvSpPr/>
            <p:nvPr/>
          </p:nvSpPr>
          <p:spPr>
            <a:xfrm>
              <a:off x="14259033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7" name="object 17247"/>
            <p:cNvSpPr/>
            <p:nvPr/>
          </p:nvSpPr>
          <p:spPr>
            <a:xfrm>
              <a:off x="1425506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8" name="object 17248"/>
            <p:cNvSpPr/>
            <p:nvPr/>
          </p:nvSpPr>
          <p:spPr>
            <a:xfrm>
              <a:off x="1425506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9" name="object 17249"/>
            <p:cNvSpPr/>
            <p:nvPr/>
          </p:nvSpPr>
          <p:spPr>
            <a:xfrm>
              <a:off x="1425110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0" name="object 17250"/>
            <p:cNvSpPr/>
            <p:nvPr/>
          </p:nvSpPr>
          <p:spPr>
            <a:xfrm>
              <a:off x="1425111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1" name="object 17251"/>
            <p:cNvSpPr/>
            <p:nvPr/>
          </p:nvSpPr>
          <p:spPr>
            <a:xfrm>
              <a:off x="1424714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2" name="object 17252"/>
            <p:cNvSpPr/>
            <p:nvPr/>
          </p:nvSpPr>
          <p:spPr>
            <a:xfrm>
              <a:off x="1424714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3" name="object 17253"/>
            <p:cNvSpPr/>
            <p:nvPr/>
          </p:nvSpPr>
          <p:spPr>
            <a:xfrm>
              <a:off x="1424318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4" name="object 17254"/>
            <p:cNvSpPr/>
            <p:nvPr/>
          </p:nvSpPr>
          <p:spPr>
            <a:xfrm>
              <a:off x="142431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5" name="object 17255"/>
            <p:cNvSpPr/>
            <p:nvPr/>
          </p:nvSpPr>
          <p:spPr>
            <a:xfrm>
              <a:off x="1423923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6" name="object 17256"/>
            <p:cNvSpPr/>
            <p:nvPr/>
          </p:nvSpPr>
          <p:spPr>
            <a:xfrm>
              <a:off x="1423923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7" name="object 17257"/>
            <p:cNvSpPr/>
            <p:nvPr/>
          </p:nvSpPr>
          <p:spPr>
            <a:xfrm>
              <a:off x="1423526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8" name="object 17258"/>
            <p:cNvSpPr/>
            <p:nvPr/>
          </p:nvSpPr>
          <p:spPr>
            <a:xfrm>
              <a:off x="1423526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9" name="object 17259"/>
            <p:cNvSpPr/>
            <p:nvPr/>
          </p:nvSpPr>
          <p:spPr>
            <a:xfrm>
              <a:off x="14231308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0" name="object 17260"/>
            <p:cNvSpPr/>
            <p:nvPr/>
          </p:nvSpPr>
          <p:spPr>
            <a:xfrm>
              <a:off x="1423130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1" name="object 17261"/>
            <p:cNvSpPr/>
            <p:nvPr/>
          </p:nvSpPr>
          <p:spPr>
            <a:xfrm>
              <a:off x="1422734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2" name="object 17262"/>
            <p:cNvSpPr/>
            <p:nvPr/>
          </p:nvSpPr>
          <p:spPr>
            <a:xfrm>
              <a:off x="1422734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3" name="object 17263"/>
            <p:cNvSpPr/>
            <p:nvPr/>
          </p:nvSpPr>
          <p:spPr>
            <a:xfrm>
              <a:off x="14223383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4" name="object 17264"/>
            <p:cNvSpPr/>
            <p:nvPr/>
          </p:nvSpPr>
          <p:spPr>
            <a:xfrm>
              <a:off x="1422338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5" name="object 17265"/>
            <p:cNvSpPr/>
            <p:nvPr/>
          </p:nvSpPr>
          <p:spPr>
            <a:xfrm>
              <a:off x="1421941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6" name="object 17266"/>
            <p:cNvSpPr/>
            <p:nvPr/>
          </p:nvSpPr>
          <p:spPr>
            <a:xfrm>
              <a:off x="1421942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7" name="object 17267"/>
            <p:cNvSpPr/>
            <p:nvPr/>
          </p:nvSpPr>
          <p:spPr>
            <a:xfrm>
              <a:off x="1421546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8" name="object 17268"/>
            <p:cNvSpPr/>
            <p:nvPr/>
          </p:nvSpPr>
          <p:spPr>
            <a:xfrm>
              <a:off x="14215461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9" name="object 17269"/>
            <p:cNvSpPr/>
            <p:nvPr/>
          </p:nvSpPr>
          <p:spPr>
            <a:xfrm>
              <a:off x="1421149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0" name="object 17270"/>
            <p:cNvSpPr/>
            <p:nvPr/>
          </p:nvSpPr>
          <p:spPr>
            <a:xfrm>
              <a:off x="14211497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1" name="object 17271"/>
            <p:cNvSpPr/>
            <p:nvPr/>
          </p:nvSpPr>
          <p:spPr>
            <a:xfrm>
              <a:off x="14207539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2" name="object 17272"/>
            <p:cNvSpPr/>
            <p:nvPr/>
          </p:nvSpPr>
          <p:spPr>
            <a:xfrm>
              <a:off x="1420753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3" name="object 17273"/>
            <p:cNvSpPr/>
            <p:nvPr/>
          </p:nvSpPr>
          <p:spPr>
            <a:xfrm>
              <a:off x="14203582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4" name="object 17274"/>
            <p:cNvSpPr/>
            <p:nvPr/>
          </p:nvSpPr>
          <p:spPr>
            <a:xfrm>
              <a:off x="1420358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5" name="object 17275"/>
            <p:cNvSpPr/>
            <p:nvPr/>
          </p:nvSpPr>
          <p:spPr>
            <a:xfrm>
              <a:off x="1419961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6" name="object 17276"/>
            <p:cNvSpPr/>
            <p:nvPr/>
          </p:nvSpPr>
          <p:spPr>
            <a:xfrm>
              <a:off x="1419961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7" name="object 17277"/>
            <p:cNvSpPr/>
            <p:nvPr/>
          </p:nvSpPr>
          <p:spPr>
            <a:xfrm>
              <a:off x="1419566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8" name="object 17278"/>
            <p:cNvSpPr/>
            <p:nvPr/>
          </p:nvSpPr>
          <p:spPr>
            <a:xfrm>
              <a:off x="1419566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9" name="object 17279"/>
            <p:cNvSpPr/>
            <p:nvPr/>
          </p:nvSpPr>
          <p:spPr>
            <a:xfrm>
              <a:off x="1419169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0" name="object 17280"/>
            <p:cNvSpPr/>
            <p:nvPr/>
          </p:nvSpPr>
          <p:spPr>
            <a:xfrm>
              <a:off x="14191694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1" name="object 17281"/>
            <p:cNvSpPr/>
            <p:nvPr/>
          </p:nvSpPr>
          <p:spPr>
            <a:xfrm>
              <a:off x="14187737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2" name="object 17282"/>
            <p:cNvSpPr/>
            <p:nvPr/>
          </p:nvSpPr>
          <p:spPr>
            <a:xfrm>
              <a:off x="141877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3" name="object 17283"/>
            <p:cNvSpPr/>
            <p:nvPr/>
          </p:nvSpPr>
          <p:spPr>
            <a:xfrm>
              <a:off x="1418378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4" name="object 17284"/>
            <p:cNvSpPr/>
            <p:nvPr/>
          </p:nvSpPr>
          <p:spPr>
            <a:xfrm>
              <a:off x="14183780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5" name="object 17285"/>
            <p:cNvSpPr/>
            <p:nvPr/>
          </p:nvSpPr>
          <p:spPr>
            <a:xfrm>
              <a:off x="1417981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6" name="object 17286"/>
            <p:cNvSpPr/>
            <p:nvPr/>
          </p:nvSpPr>
          <p:spPr>
            <a:xfrm>
              <a:off x="14179815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7" name="object 17287"/>
            <p:cNvSpPr/>
            <p:nvPr/>
          </p:nvSpPr>
          <p:spPr>
            <a:xfrm>
              <a:off x="1417585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8" name="object 17288"/>
            <p:cNvSpPr/>
            <p:nvPr/>
          </p:nvSpPr>
          <p:spPr>
            <a:xfrm>
              <a:off x="14175858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28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9" name="object 17289"/>
            <p:cNvSpPr/>
            <p:nvPr/>
          </p:nvSpPr>
          <p:spPr>
            <a:xfrm>
              <a:off x="14171891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0" name="object 17290"/>
            <p:cNvSpPr/>
            <p:nvPr/>
          </p:nvSpPr>
          <p:spPr>
            <a:xfrm>
              <a:off x="1417189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1" name="object 17291"/>
            <p:cNvSpPr/>
            <p:nvPr/>
          </p:nvSpPr>
          <p:spPr>
            <a:xfrm>
              <a:off x="14167934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28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2" name="object 17292"/>
            <p:cNvSpPr/>
            <p:nvPr/>
          </p:nvSpPr>
          <p:spPr>
            <a:xfrm>
              <a:off x="14167936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3" name="object 17293"/>
            <p:cNvSpPr/>
            <p:nvPr/>
          </p:nvSpPr>
          <p:spPr>
            <a:xfrm>
              <a:off x="14163966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89" y="0"/>
                  </a:moveTo>
                  <a:lnTo>
                    <a:pt x="1989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50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4" name="object 17294"/>
            <p:cNvSpPr/>
            <p:nvPr/>
          </p:nvSpPr>
          <p:spPr>
            <a:xfrm>
              <a:off x="14163969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50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89" y="439"/>
                  </a:lnTo>
                  <a:lnTo>
                    <a:pt x="1989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5" name="object 17295"/>
            <p:cNvSpPr/>
            <p:nvPr/>
          </p:nvSpPr>
          <p:spPr>
            <a:xfrm>
              <a:off x="14160010" y="7476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78" y="0"/>
                  </a:moveTo>
                  <a:lnTo>
                    <a:pt x="1978" y="554"/>
                  </a:lnTo>
                  <a:lnTo>
                    <a:pt x="1539" y="984"/>
                  </a:lnTo>
                  <a:lnTo>
                    <a:pt x="994" y="984"/>
                  </a:lnTo>
                  <a:lnTo>
                    <a:pt x="439" y="984"/>
                  </a:lnTo>
                  <a:lnTo>
                    <a:pt x="0" y="5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6" name="object 17296"/>
            <p:cNvSpPr/>
            <p:nvPr/>
          </p:nvSpPr>
          <p:spPr>
            <a:xfrm>
              <a:off x="14160012" y="724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94"/>
                  </a:move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  <a:lnTo>
                    <a:pt x="1539" y="0"/>
                  </a:lnTo>
                  <a:lnTo>
                    <a:pt x="1978" y="439"/>
                  </a:lnTo>
                  <a:lnTo>
                    <a:pt x="1978" y="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7" name="object 17297"/>
            <p:cNvSpPr/>
            <p:nvPr/>
          </p:nvSpPr>
          <p:spPr>
            <a:xfrm>
              <a:off x="16738689" y="25317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8" name="object 17298"/>
            <p:cNvSpPr/>
            <p:nvPr/>
          </p:nvSpPr>
          <p:spPr>
            <a:xfrm>
              <a:off x="16715924" y="25317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9" name="object 17299"/>
            <p:cNvSpPr/>
            <p:nvPr/>
          </p:nvSpPr>
          <p:spPr>
            <a:xfrm>
              <a:off x="16738689" y="25277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0" name="object 17300"/>
            <p:cNvSpPr/>
            <p:nvPr/>
          </p:nvSpPr>
          <p:spPr>
            <a:xfrm>
              <a:off x="16715924" y="25277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1" name="object 17301"/>
            <p:cNvSpPr/>
            <p:nvPr/>
          </p:nvSpPr>
          <p:spPr>
            <a:xfrm>
              <a:off x="16738689" y="2523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2" name="object 17302"/>
            <p:cNvSpPr/>
            <p:nvPr/>
          </p:nvSpPr>
          <p:spPr>
            <a:xfrm>
              <a:off x="16715924" y="2523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3" name="object 17303"/>
            <p:cNvSpPr/>
            <p:nvPr/>
          </p:nvSpPr>
          <p:spPr>
            <a:xfrm>
              <a:off x="16738689" y="25198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4" name="object 17304"/>
            <p:cNvSpPr/>
            <p:nvPr/>
          </p:nvSpPr>
          <p:spPr>
            <a:xfrm>
              <a:off x="16715924" y="25198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5" name="object 17305"/>
            <p:cNvSpPr/>
            <p:nvPr/>
          </p:nvSpPr>
          <p:spPr>
            <a:xfrm>
              <a:off x="16738689" y="25158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6" name="object 17306"/>
            <p:cNvSpPr/>
            <p:nvPr/>
          </p:nvSpPr>
          <p:spPr>
            <a:xfrm>
              <a:off x="16715924" y="25158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7" name="object 17307"/>
            <p:cNvSpPr/>
            <p:nvPr/>
          </p:nvSpPr>
          <p:spPr>
            <a:xfrm>
              <a:off x="16738689" y="2511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8" name="object 17308"/>
            <p:cNvSpPr/>
            <p:nvPr/>
          </p:nvSpPr>
          <p:spPr>
            <a:xfrm>
              <a:off x="16715924" y="2511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9" name="object 17309"/>
            <p:cNvSpPr/>
            <p:nvPr/>
          </p:nvSpPr>
          <p:spPr>
            <a:xfrm>
              <a:off x="16738689" y="25079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0" name="object 17310"/>
            <p:cNvSpPr/>
            <p:nvPr/>
          </p:nvSpPr>
          <p:spPr>
            <a:xfrm>
              <a:off x="16715924" y="25079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1" name="object 17311"/>
            <p:cNvSpPr/>
            <p:nvPr/>
          </p:nvSpPr>
          <p:spPr>
            <a:xfrm>
              <a:off x="16738689" y="2504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2" name="object 17312"/>
            <p:cNvSpPr/>
            <p:nvPr/>
          </p:nvSpPr>
          <p:spPr>
            <a:xfrm>
              <a:off x="16715924" y="2504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3" name="object 17313"/>
            <p:cNvSpPr/>
            <p:nvPr/>
          </p:nvSpPr>
          <p:spPr>
            <a:xfrm>
              <a:off x="16738689" y="25000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4" name="object 17314"/>
            <p:cNvSpPr/>
            <p:nvPr/>
          </p:nvSpPr>
          <p:spPr>
            <a:xfrm>
              <a:off x="16715924" y="25000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5" name="object 17315"/>
            <p:cNvSpPr/>
            <p:nvPr/>
          </p:nvSpPr>
          <p:spPr>
            <a:xfrm>
              <a:off x="16738689" y="249607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6" name="object 17316"/>
            <p:cNvSpPr/>
            <p:nvPr/>
          </p:nvSpPr>
          <p:spPr>
            <a:xfrm>
              <a:off x="16715924" y="24960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7" name="object 17317"/>
            <p:cNvSpPr/>
            <p:nvPr/>
          </p:nvSpPr>
          <p:spPr>
            <a:xfrm>
              <a:off x="16738689" y="24921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8" name="object 17318"/>
            <p:cNvSpPr/>
            <p:nvPr/>
          </p:nvSpPr>
          <p:spPr>
            <a:xfrm>
              <a:off x="16715924" y="24921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9" name="object 17319"/>
            <p:cNvSpPr/>
            <p:nvPr/>
          </p:nvSpPr>
          <p:spPr>
            <a:xfrm>
              <a:off x="16738689" y="248815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0" name="object 17320"/>
            <p:cNvSpPr/>
            <p:nvPr/>
          </p:nvSpPr>
          <p:spPr>
            <a:xfrm>
              <a:off x="16715924" y="24881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1" name="object 17321"/>
            <p:cNvSpPr/>
            <p:nvPr/>
          </p:nvSpPr>
          <p:spPr>
            <a:xfrm>
              <a:off x="16738689" y="24841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2" name="object 17322"/>
            <p:cNvSpPr/>
            <p:nvPr/>
          </p:nvSpPr>
          <p:spPr>
            <a:xfrm>
              <a:off x="16715924" y="24841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3" name="object 17323"/>
            <p:cNvSpPr/>
            <p:nvPr/>
          </p:nvSpPr>
          <p:spPr>
            <a:xfrm>
              <a:off x="16738689" y="24802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4" name="object 17324"/>
            <p:cNvSpPr/>
            <p:nvPr/>
          </p:nvSpPr>
          <p:spPr>
            <a:xfrm>
              <a:off x="16715924" y="24802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5" name="object 17325"/>
            <p:cNvSpPr/>
            <p:nvPr/>
          </p:nvSpPr>
          <p:spPr>
            <a:xfrm>
              <a:off x="16738689" y="24762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6" name="object 17326"/>
            <p:cNvSpPr/>
            <p:nvPr/>
          </p:nvSpPr>
          <p:spPr>
            <a:xfrm>
              <a:off x="16715924" y="24762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7" name="object 17327"/>
            <p:cNvSpPr/>
            <p:nvPr/>
          </p:nvSpPr>
          <p:spPr>
            <a:xfrm>
              <a:off x="16738689" y="2472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8" name="object 17328"/>
            <p:cNvSpPr/>
            <p:nvPr/>
          </p:nvSpPr>
          <p:spPr>
            <a:xfrm>
              <a:off x="16715924" y="247231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9" name="object 17329"/>
            <p:cNvSpPr/>
            <p:nvPr/>
          </p:nvSpPr>
          <p:spPr>
            <a:xfrm>
              <a:off x="16738689" y="24683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0" name="object 17330"/>
            <p:cNvSpPr/>
            <p:nvPr/>
          </p:nvSpPr>
          <p:spPr>
            <a:xfrm>
              <a:off x="16715924" y="24683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1" name="object 17331"/>
            <p:cNvSpPr/>
            <p:nvPr/>
          </p:nvSpPr>
          <p:spPr>
            <a:xfrm>
              <a:off x="16738689" y="24643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2" name="object 17332"/>
            <p:cNvSpPr/>
            <p:nvPr/>
          </p:nvSpPr>
          <p:spPr>
            <a:xfrm>
              <a:off x="16715924" y="24643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3" name="object 17333"/>
            <p:cNvSpPr/>
            <p:nvPr/>
          </p:nvSpPr>
          <p:spPr>
            <a:xfrm>
              <a:off x="16738689" y="246043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4" name="object 17334"/>
            <p:cNvSpPr/>
            <p:nvPr/>
          </p:nvSpPr>
          <p:spPr>
            <a:xfrm>
              <a:off x="16715924" y="2460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5" name="object 17335"/>
            <p:cNvSpPr/>
            <p:nvPr/>
          </p:nvSpPr>
          <p:spPr>
            <a:xfrm>
              <a:off x="16738689" y="24564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6" name="object 17336"/>
            <p:cNvSpPr/>
            <p:nvPr/>
          </p:nvSpPr>
          <p:spPr>
            <a:xfrm>
              <a:off x="16715924" y="24564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7" name="object 17337"/>
            <p:cNvSpPr/>
            <p:nvPr/>
          </p:nvSpPr>
          <p:spPr>
            <a:xfrm>
              <a:off x="16738689" y="24525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8" name="object 17338"/>
            <p:cNvSpPr/>
            <p:nvPr/>
          </p:nvSpPr>
          <p:spPr>
            <a:xfrm>
              <a:off x="16715924" y="245251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9" name="object 17339"/>
            <p:cNvSpPr/>
            <p:nvPr/>
          </p:nvSpPr>
          <p:spPr>
            <a:xfrm>
              <a:off x="16738689" y="24485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0" name="object 17340"/>
            <p:cNvSpPr/>
            <p:nvPr/>
          </p:nvSpPr>
          <p:spPr>
            <a:xfrm>
              <a:off x="16715924" y="24485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1" name="object 17341"/>
            <p:cNvSpPr/>
            <p:nvPr/>
          </p:nvSpPr>
          <p:spPr>
            <a:xfrm>
              <a:off x="16738689" y="24445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2" name="object 17342"/>
            <p:cNvSpPr/>
            <p:nvPr/>
          </p:nvSpPr>
          <p:spPr>
            <a:xfrm>
              <a:off x="16715924" y="2444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3" name="object 17343"/>
            <p:cNvSpPr/>
            <p:nvPr/>
          </p:nvSpPr>
          <p:spPr>
            <a:xfrm>
              <a:off x="16738689" y="24406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4" name="object 17344"/>
            <p:cNvSpPr/>
            <p:nvPr/>
          </p:nvSpPr>
          <p:spPr>
            <a:xfrm>
              <a:off x="16715924" y="24406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5" name="object 17345"/>
            <p:cNvSpPr/>
            <p:nvPr/>
          </p:nvSpPr>
          <p:spPr>
            <a:xfrm>
              <a:off x="16738689" y="24366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6" name="object 17346"/>
            <p:cNvSpPr/>
            <p:nvPr/>
          </p:nvSpPr>
          <p:spPr>
            <a:xfrm>
              <a:off x="16715924" y="24366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7" name="object 17347"/>
            <p:cNvSpPr/>
            <p:nvPr/>
          </p:nvSpPr>
          <p:spPr>
            <a:xfrm>
              <a:off x="16738689" y="2432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8" name="object 17348"/>
            <p:cNvSpPr/>
            <p:nvPr/>
          </p:nvSpPr>
          <p:spPr>
            <a:xfrm>
              <a:off x="16715924" y="24327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9" name="object 17349"/>
            <p:cNvSpPr/>
            <p:nvPr/>
          </p:nvSpPr>
          <p:spPr>
            <a:xfrm>
              <a:off x="16738689" y="24287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0" name="object 17350"/>
            <p:cNvSpPr/>
            <p:nvPr/>
          </p:nvSpPr>
          <p:spPr>
            <a:xfrm>
              <a:off x="16715924" y="24287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1" name="object 17351"/>
            <p:cNvSpPr/>
            <p:nvPr/>
          </p:nvSpPr>
          <p:spPr>
            <a:xfrm>
              <a:off x="16738689" y="24247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2" name="object 17352"/>
            <p:cNvSpPr/>
            <p:nvPr/>
          </p:nvSpPr>
          <p:spPr>
            <a:xfrm>
              <a:off x="16715924" y="24247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3" name="object 17353"/>
            <p:cNvSpPr/>
            <p:nvPr/>
          </p:nvSpPr>
          <p:spPr>
            <a:xfrm>
              <a:off x="16738689" y="24208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4" name="object 17354"/>
            <p:cNvSpPr/>
            <p:nvPr/>
          </p:nvSpPr>
          <p:spPr>
            <a:xfrm>
              <a:off x="16715924" y="24208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5" name="object 17355"/>
            <p:cNvSpPr/>
            <p:nvPr/>
          </p:nvSpPr>
          <p:spPr>
            <a:xfrm>
              <a:off x="16738689" y="2416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6" name="object 17356"/>
            <p:cNvSpPr/>
            <p:nvPr/>
          </p:nvSpPr>
          <p:spPr>
            <a:xfrm>
              <a:off x="16715924" y="2416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7" name="object 17357"/>
            <p:cNvSpPr/>
            <p:nvPr/>
          </p:nvSpPr>
          <p:spPr>
            <a:xfrm>
              <a:off x="16738689" y="24129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8" name="object 17358"/>
            <p:cNvSpPr/>
            <p:nvPr/>
          </p:nvSpPr>
          <p:spPr>
            <a:xfrm>
              <a:off x="16715924" y="24129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2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9" name="object 17359"/>
            <p:cNvSpPr/>
            <p:nvPr/>
          </p:nvSpPr>
          <p:spPr>
            <a:xfrm>
              <a:off x="16738689" y="24089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0" name="object 17360"/>
            <p:cNvSpPr/>
            <p:nvPr/>
          </p:nvSpPr>
          <p:spPr>
            <a:xfrm>
              <a:off x="16715924" y="2408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1" name="object 17361"/>
            <p:cNvSpPr/>
            <p:nvPr/>
          </p:nvSpPr>
          <p:spPr>
            <a:xfrm>
              <a:off x="16738689" y="24049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2" name="object 17362"/>
            <p:cNvSpPr/>
            <p:nvPr/>
          </p:nvSpPr>
          <p:spPr>
            <a:xfrm>
              <a:off x="16715924" y="24049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3" name="object 17363"/>
            <p:cNvSpPr/>
            <p:nvPr/>
          </p:nvSpPr>
          <p:spPr>
            <a:xfrm>
              <a:off x="16738689" y="24010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18"/>
                  </a:lnTo>
                  <a:lnTo>
                    <a:pt x="984" y="984"/>
                  </a:lnTo>
                  <a:lnTo>
                    <a:pt x="984" y="1528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4" name="object 17364"/>
            <p:cNvSpPr/>
            <p:nvPr/>
          </p:nvSpPr>
          <p:spPr>
            <a:xfrm>
              <a:off x="16715924" y="24010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18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5" name="object 17365"/>
            <p:cNvSpPr/>
            <p:nvPr/>
          </p:nvSpPr>
          <p:spPr>
            <a:xfrm>
              <a:off x="16738689" y="23970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1005"/>
                  </a:lnTo>
                  <a:lnTo>
                    <a:pt x="984" y="1549"/>
                  </a:lnTo>
                  <a:lnTo>
                    <a:pt x="544" y="1989"/>
                  </a:lnTo>
                  <a:lnTo>
                    <a:pt x="0" y="19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6" name="object 17366"/>
            <p:cNvSpPr/>
            <p:nvPr/>
          </p:nvSpPr>
          <p:spPr>
            <a:xfrm>
              <a:off x="16715924" y="23970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89"/>
                  </a:moveTo>
                  <a:lnTo>
                    <a:pt x="439" y="1989"/>
                  </a:lnTo>
                  <a:lnTo>
                    <a:pt x="0" y="1549"/>
                  </a:lnTo>
                  <a:lnTo>
                    <a:pt x="0" y="1005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7" name="object 17367"/>
            <p:cNvSpPr/>
            <p:nvPr/>
          </p:nvSpPr>
          <p:spPr>
            <a:xfrm>
              <a:off x="16738689" y="23930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8" name="object 17368"/>
            <p:cNvSpPr/>
            <p:nvPr/>
          </p:nvSpPr>
          <p:spPr>
            <a:xfrm>
              <a:off x="16715924" y="23930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9" name="object 17369"/>
            <p:cNvSpPr/>
            <p:nvPr/>
          </p:nvSpPr>
          <p:spPr>
            <a:xfrm>
              <a:off x="16738689" y="23891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0" name="object 17370"/>
            <p:cNvSpPr/>
            <p:nvPr/>
          </p:nvSpPr>
          <p:spPr>
            <a:xfrm>
              <a:off x="16715924" y="23891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1" name="object 17371"/>
            <p:cNvSpPr/>
            <p:nvPr/>
          </p:nvSpPr>
          <p:spPr>
            <a:xfrm>
              <a:off x="16738689" y="23851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2" name="object 17372"/>
            <p:cNvSpPr/>
            <p:nvPr/>
          </p:nvSpPr>
          <p:spPr>
            <a:xfrm>
              <a:off x="16715924" y="2385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3" name="object 17373"/>
            <p:cNvSpPr/>
            <p:nvPr/>
          </p:nvSpPr>
          <p:spPr>
            <a:xfrm>
              <a:off x="16738689" y="23812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4" name="object 17374"/>
            <p:cNvSpPr/>
            <p:nvPr/>
          </p:nvSpPr>
          <p:spPr>
            <a:xfrm>
              <a:off x="16715924" y="23812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5" name="object 17375"/>
            <p:cNvSpPr/>
            <p:nvPr/>
          </p:nvSpPr>
          <p:spPr>
            <a:xfrm>
              <a:off x="16738689" y="23772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6" name="object 17376"/>
            <p:cNvSpPr/>
            <p:nvPr/>
          </p:nvSpPr>
          <p:spPr>
            <a:xfrm>
              <a:off x="16715924" y="23772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7" name="object 17377"/>
            <p:cNvSpPr/>
            <p:nvPr/>
          </p:nvSpPr>
          <p:spPr>
            <a:xfrm>
              <a:off x="16738689" y="23732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8" name="object 17378"/>
            <p:cNvSpPr/>
            <p:nvPr/>
          </p:nvSpPr>
          <p:spPr>
            <a:xfrm>
              <a:off x="16715924" y="23732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9" name="object 17379"/>
            <p:cNvSpPr/>
            <p:nvPr/>
          </p:nvSpPr>
          <p:spPr>
            <a:xfrm>
              <a:off x="16738689" y="23693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0" name="object 17380"/>
            <p:cNvSpPr/>
            <p:nvPr/>
          </p:nvSpPr>
          <p:spPr>
            <a:xfrm>
              <a:off x="16715924" y="23693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1" name="object 17381"/>
            <p:cNvSpPr/>
            <p:nvPr/>
          </p:nvSpPr>
          <p:spPr>
            <a:xfrm>
              <a:off x="16738689" y="23653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2" name="object 17382"/>
            <p:cNvSpPr/>
            <p:nvPr/>
          </p:nvSpPr>
          <p:spPr>
            <a:xfrm>
              <a:off x="16715924" y="23653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3" name="object 17383"/>
            <p:cNvSpPr/>
            <p:nvPr/>
          </p:nvSpPr>
          <p:spPr>
            <a:xfrm>
              <a:off x="16738689" y="236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4" name="object 17384"/>
            <p:cNvSpPr/>
            <p:nvPr/>
          </p:nvSpPr>
          <p:spPr>
            <a:xfrm>
              <a:off x="16715924" y="236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5" name="object 17385"/>
            <p:cNvSpPr/>
            <p:nvPr/>
          </p:nvSpPr>
          <p:spPr>
            <a:xfrm>
              <a:off x="16738689" y="23574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6" name="object 17386"/>
            <p:cNvSpPr/>
            <p:nvPr/>
          </p:nvSpPr>
          <p:spPr>
            <a:xfrm>
              <a:off x="16715924" y="23574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7" name="object 17387"/>
            <p:cNvSpPr/>
            <p:nvPr/>
          </p:nvSpPr>
          <p:spPr>
            <a:xfrm>
              <a:off x="16738689" y="23534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8" name="object 17388"/>
            <p:cNvSpPr/>
            <p:nvPr/>
          </p:nvSpPr>
          <p:spPr>
            <a:xfrm>
              <a:off x="16715924" y="23534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9" name="object 17389"/>
            <p:cNvSpPr/>
            <p:nvPr/>
          </p:nvSpPr>
          <p:spPr>
            <a:xfrm>
              <a:off x="16738689" y="23495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0" name="object 17390"/>
            <p:cNvSpPr/>
            <p:nvPr/>
          </p:nvSpPr>
          <p:spPr>
            <a:xfrm>
              <a:off x="16715924" y="23495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1" name="object 17391"/>
            <p:cNvSpPr/>
            <p:nvPr/>
          </p:nvSpPr>
          <p:spPr>
            <a:xfrm>
              <a:off x="16738689" y="23455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2" name="object 17392"/>
            <p:cNvSpPr/>
            <p:nvPr/>
          </p:nvSpPr>
          <p:spPr>
            <a:xfrm>
              <a:off x="16715924" y="234556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3" name="object 17393"/>
            <p:cNvSpPr/>
            <p:nvPr/>
          </p:nvSpPr>
          <p:spPr>
            <a:xfrm>
              <a:off x="16738689" y="2341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4" name="object 17394"/>
            <p:cNvSpPr/>
            <p:nvPr/>
          </p:nvSpPr>
          <p:spPr>
            <a:xfrm>
              <a:off x="16715924" y="2341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5" name="object 17395"/>
            <p:cNvSpPr/>
            <p:nvPr/>
          </p:nvSpPr>
          <p:spPr>
            <a:xfrm>
              <a:off x="16738689" y="233763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6" name="object 17396"/>
            <p:cNvSpPr/>
            <p:nvPr/>
          </p:nvSpPr>
          <p:spPr>
            <a:xfrm>
              <a:off x="16715924" y="23376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7" name="object 17397"/>
            <p:cNvSpPr/>
            <p:nvPr/>
          </p:nvSpPr>
          <p:spPr>
            <a:xfrm>
              <a:off x="16738689" y="23336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8" name="object 17398"/>
            <p:cNvSpPr/>
            <p:nvPr/>
          </p:nvSpPr>
          <p:spPr>
            <a:xfrm>
              <a:off x="16715924" y="23336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9" name="object 17399"/>
            <p:cNvSpPr/>
            <p:nvPr/>
          </p:nvSpPr>
          <p:spPr>
            <a:xfrm>
              <a:off x="16738689" y="23297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0" name="object 17400"/>
            <p:cNvSpPr/>
            <p:nvPr/>
          </p:nvSpPr>
          <p:spPr>
            <a:xfrm>
              <a:off x="16715924" y="23297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1" name="object 17401"/>
            <p:cNvSpPr/>
            <p:nvPr/>
          </p:nvSpPr>
          <p:spPr>
            <a:xfrm>
              <a:off x="16738689" y="23257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2" name="object 17402"/>
            <p:cNvSpPr/>
            <p:nvPr/>
          </p:nvSpPr>
          <p:spPr>
            <a:xfrm>
              <a:off x="16715924" y="23257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3" name="object 17403"/>
            <p:cNvSpPr/>
            <p:nvPr/>
          </p:nvSpPr>
          <p:spPr>
            <a:xfrm>
              <a:off x="16738689" y="23217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4" name="object 17404"/>
            <p:cNvSpPr/>
            <p:nvPr/>
          </p:nvSpPr>
          <p:spPr>
            <a:xfrm>
              <a:off x="16715924" y="23217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5" name="object 17405"/>
            <p:cNvSpPr/>
            <p:nvPr/>
          </p:nvSpPr>
          <p:spPr>
            <a:xfrm>
              <a:off x="16738689" y="231783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6" name="object 17406"/>
            <p:cNvSpPr/>
            <p:nvPr/>
          </p:nvSpPr>
          <p:spPr>
            <a:xfrm>
              <a:off x="16715924" y="23178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7" name="object 17407"/>
            <p:cNvSpPr/>
            <p:nvPr/>
          </p:nvSpPr>
          <p:spPr>
            <a:xfrm>
              <a:off x="16738689" y="23138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8" name="object 17408"/>
            <p:cNvSpPr/>
            <p:nvPr/>
          </p:nvSpPr>
          <p:spPr>
            <a:xfrm>
              <a:off x="16715924" y="23138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9" name="object 17409"/>
            <p:cNvSpPr/>
            <p:nvPr/>
          </p:nvSpPr>
          <p:spPr>
            <a:xfrm>
              <a:off x="16738689" y="23099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0" name="object 17410"/>
            <p:cNvSpPr/>
            <p:nvPr/>
          </p:nvSpPr>
          <p:spPr>
            <a:xfrm>
              <a:off x="16715924" y="23099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1" name="object 17411"/>
            <p:cNvSpPr/>
            <p:nvPr/>
          </p:nvSpPr>
          <p:spPr>
            <a:xfrm>
              <a:off x="16738689" y="2305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2" name="object 17412"/>
            <p:cNvSpPr/>
            <p:nvPr/>
          </p:nvSpPr>
          <p:spPr>
            <a:xfrm>
              <a:off x="16715924" y="2305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3" name="object 17413"/>
            <p:cNvSpPr/>
            <p:nvPr/>
          </p:nvSpPr>
          <p:spPr>
            <a:xfrm>
              <a:off x="16738689" y="23019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4" name="object 17414"/>
            <p:cNvSpPr/>
            <p:nvPr/>
          </p:nvSpPr>
          <p:spPr>
            <a:xfrm>
              <a:off x="16715924" y="230199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5" name="object 17415"/>
            <p:cNvSpPr/>
            <p:nvPr/>
          </p:nvSpPr>
          <p:spPr>
            <a:xfrm>
              <a:off x="16738689" y="22980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6" name="object 17416"/>
            <p:cNvSpPr/>
            <p:nvPr/>
          </p:nvSpPr>
          <p:spPr>
            <a:xfrm>
              <a:off x="16715924" y="22980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7" name="object 17417"/>
            <p:cNvSpPr/>
            <p:nvPr/>
          </p:nvSpPr>
          <p:spPr>
            <a:xfrm>
              <a:off x="16738689" y="22940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8" name="object 17418"/>
            <p:cNvSpPr/>
            <p:nvPr/>
          </p:nvSpPr>
          <p:spPr>
            <a:xfrm>
              <a:off x="16715924" y="22940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9" name="object 17419"/>
            <p:cNvSpPr/>
            <p:nvPr/>
          </p:nvSpPr>
          <p:spPr>
            <a:xfrm>
              <a:off x="16738689" y="22901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0" name="object 17420"/>
            <p:cNvSpPr/>
            <p:nvPr/>
          </p:nvSpPr>
          <p:spPr>
            <a:xfrm>
              <a:off x="16715924" y="22901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1" name="object 17421"/>
            <p:cNvSpPr/>
            <p:nvPr/>
          </p:nvSpPr>
          <p:spPr>
            <a:xfrm>
              <a:off x="16738689" y="22861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2" name="object 17422"/>
            <p:cNvSpPr/>
            <p:nvPr/>
          </p:nvSpPr>
          <p:spPr>
            <a:xfrm>
              <a:off x="16715924" y="22861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3" name="object 17423"/>
            <p:cNvSpPr/>
            <p:nvPr/>
          </p:nvSpPr>
          <p:spPr>
            <a:xfrm>
              <a:off x="16738689" y="22821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4" name="object 17424"/>
            <p:cNvSpPr/>
            <p:nvPr/>
          </p:nvSpPr>
          <p:spPr>
            <a:xfrm>
              <a:off x="16715924" y="22821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5" name="object 17425"/>
            <p:cNvSpPr/>
            <p:nvPr/>
          </p:nvSpPr>
          <p:spPr>
            <a:xfrm>
              <a:off x="16738689" y="2278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6" name="object 17426"/>
            <p:cNvSpPr/>
            <p:nvPr/>
          </p:nvSpPr>
          <p:spPr>
            <a:xfrm>
              <a:off x="16715924" y="22782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7" name="object 17427"/>
            <p:cNvSpPr/>
            <p:nvPr/>
          </p:nvSpPr>
          <p:spPr>
            <a:xfrm>
              <a:off x="16738689" y="22742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8" name="object 17428"/>
            <p:cNvSpPr/>
            <p:nvPr/>
          </p:nvSpPr>
          <p:spPr>
            <a:xfrm>
              <a:off x="16715924" y="22742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9" name="object 17429"/>
            <p:cNvSpPr/>
            <p:nvPr/>
          </p:nvSpPr>
          <p:spPr>
            <a:xfrm>
              <a:off x="16738689" y="22703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0" name="object 17430"/>
            <p:cNvSpPr/>
            <p:nvPr/>
          </p:nvSpPr>
          <p:spPr>
            <a:xfrm>
              <a:off x="16715924" y="22703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1" name="object 17431"/>
            <p:cNvSpPr/>
            <p:nvPr/>
          </p:nvSpPr>
          <p:spPr>
            <a:xfrm>
              <a:off x="16738689" y="22663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2" name="object 17432"/>
            <p:cNvSpPr/>
            <p:nvPr/>
          </p:nvSpPr>
          <p:spPr>
            <a:xfrm>
              <a:off x="16715924" y="22663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3" name="object 17433"/>
            <p:cNvSpPr/>
            <p:nvPr/>
          </p:nvSpPr>
          <p:spPr>
            <a:xfrm>
              <a:off x="16738689" y="22623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9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4" name="object 17434"/>
            <p:cNvSpPr/>
            <p:nvPr/>
          </p:nvSpPr>
          <p:spPr>
            <a:xfrm>
              <a:off x="16715924" y="22623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5" name="object 17435"/>
            <p:cNvSpPr/>
            <p:nvPr/>
          </p:nvSpPr>
          <p:spPr>
            <a:xfrm>
              <a:off x="16738689" y="22584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6" name="object 17436"/>
            <p:cNvSpPr/>
            <p:nvPr/>
          </p:nvSpPr>
          <p:spPr>
            <a:xfrm>
              <a:off x="16715924" y="22584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7" name="object 17437"/>
            <p:cNvSpPr/>
            <p:nvPr/>
          </p:nvSpPr>
          <p:spPr>
            <a:xfrm>
              <a:off x="16738689" y="22544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8" name="object 17438"/>
            <p:cNvSpPr/>
            <p:nvPr/>
          </p:nvSpPr>
          <p:spPr>
            <a:xfrm>
              <a:off x="16715924" y="22544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9" name="object 17439"/>
            <p:cNvSpPr/>
            <p:nvPr/>
          </p:nvSpPr>
          <p:spPr>
            <a:xfrm>
              <a:off x="16738689" y="22505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50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0" name="object 17440"/>
            <p:cNvSpPr/>
            <p:nvPr/>
          </p:nvSpPr>
          <p:spPr>
            <a:xfrm>
              <a:off x="16715924" y="22505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39"/>
                  </a:lnTo>
                  <a:lnTo>
                    <a:pt x="0" y="99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1" name="object 17441"/>
            <p:cNvSpPr/>
            <p:nvPr/>
          </p:nvSpPr>
          <p:spPr>
            <a:xfrm>
              <a:off x="16738689" y="2246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544" y="0"/>
                  </a:lnTo>
                  <a:lnTo>
                    <a:pt x="984" y="439"/>
                  </a:lnTo>
                  <a:lnTo>
                    <a:pt x="984" y="984"/>
                  </a:lnTo>
                  <a:lnTo>
                    <a:pt x="984" y="1539"/>
                  </a:lnTo>
                  <a:lnTo>
                    <a:pt x="544" y="1978"/>
                  </a:ln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2" name="object 17442"/>
            <p:cNvSpPr/>
            <p:nvPr/>
          </p:nvSpPr>
          <p:spPr>
            <a:xfrm>
              <a:off x="16715924" y="2246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84" y="1978"/>
                  </a:moveTo>
                  <a:lnTo>
                    <a:pt x="439" y="1978"/>
                  </a:lnTo>
                  <a:lnTo>
                    <a:pt x="0" y="1528"/>
                  </a:lnTo>
                  <a:lnTo>
                    <a:pt x="0" y="984"/>
                  </a:lnTo>
                  <a:lnTo>
                    <a:pt x="0" y="439"/>
                  </a:lnTo>
                  <a:lnTo>
                    <a:pt x="439" y="0"/>
                  </a:lnTo>
                  <a:lnTo>
                    <a:pt x="9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3" name="object 17443"/>
            <p:cNvSpPr/>
            <p:nvPr/>
          </p:nvSpPr>
          <p:spPr>
            <a:xfrm>
              <a:off x="14788529" y="143929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4" name="object 17444"/>
            <p:cNvSpPr/>
            <p:nvPr/>
          </p:nvSpPr>
          <p:spPr>
            <a:xfrm>
              <a:off x="14798426" y="1439295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9905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5" name="object 17445"/>
            <p:cNvSpPr/>
            <p:nvPr/>
          </p:nvSpPr>
          <p:spPr>
            <a:xfrm>
              <a:off x="14788526" y="1439297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9905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6" name="object 17446"/>
            <p:cNvSpPr/>
            <p:nvPr/>
          </p:nvSpPr>
          <p:spPr>
            <a:xfrm>
              <a:off x="12889358" y="1889800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7" name="object 17447"/>
            <p:cNvSpPr/>
            <p:nvPr/>
          </p:nvSpPr>
          <p:spPr>
            <a:xfrm>
              <a:off x="14521179" y="188980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8" name="object 17448"/>
            <p:cNvSpPr/>
            <p:nvPr/>
          </p:nvSpPr>
          <p:spPr>
            <a:xfrm>
              <a:off x="12889365" y="1924488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>
                  <a:moveTo>
                    <a:pt x="1631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9" name="object 17449"/>
            <p:cNvSpPr/>
            <p:nvPr/>
          </p:nvSpPr>
          <p:spPr>
            <a:xfrm>
              <a:off x="12889358" y="1790774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0" name="object 17450"/>
            <p:cNvSpPr/>
            <p:nvPr/>
          </p:nvSpPr>
          <p:spPr>
            <a:xfrm>
              <a:off x="14521179" y="179077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70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1" name="object 17451"/>
            <p:cNvSpPr/>
            <p:nvPr/>
          </p:nvSpPr>
          <p:spPr>
            <a:xfrm>
              <a:off x="12889365" y="1825466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>
                  <a:moveTo>
                    <a:pt x="1631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2" name="object 17452"/>
            <p:cNvSpPr/>
            <p:nvPr/>
          </p:nvSpPr>
          <p:spPr>
            <a:xfrm>
              <a:off x="12889358" y="179077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3" name="object 17453"/>
            <p:cNvSpPr/>
            <p:nvPr/>
          </p:nvSpPr>
          <p:spPr>
            <a:xfrm>
              <a:off x="12889358" y="1691758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>
                  <a:moveTo>
                    <a:pt x="0" y="0"/>
                  </a:moveTo>
                  <a:lnTo>
                    <a:pt x="1631824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4" name="object 17454"/>
            <p:cNvSpPr/>
            <p:nvPr/>
          </p:nvSpPr>
          <p:spPr>
            <a:xfrm>
              <a:off x="14521179" y="1691758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69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5" name="object 17455"/>
            <p:cNvSpPr/>
            <p:nvPr/>
          </p:nvSpPr>
          <p:spPr>
            <a:xfrm>
              <a:off x="12889365" y="1726447"/>
              <a:ext cx="1631950" cy="0"/>
            </a:xfrm>
            <a:custGeom>
              <a:avLst/>
              <a:gdLst/>
              <a:ahLst/>
              <a:cxnLst/>
              <a:rect l="l" t="t" r="r" b="b"/>
              <a:pathLst>
                <a:path w="1631950">
                  <a:moveTo>
                    <a:pt x="16318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6" name="object 17456"/>
            <p:cNvSpPr/>
            <p:nvPr/>
          </p:nvSpPr>
          <p:spPr>
            <a:xfrm>
              <a:off x="12889358" y="169175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6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7" name="object 17457"/>
            <p:cNvSpPr/>
            <p:nvPr/>
          </p:nvSpPr>
          <p:spPr>
            <a:xfrm>
              <a:off x="12910176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8" name="object 17458"/>
            <p:cNvSpPr/>
            <p:nvPr/>
          </p:nvSpPr>
          <p:spPr>
            <a:xfrm>
              <a:off x="12949758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9" name="object 17459"/>
            <p:cNvSpPr/>
            <p:nvPr/>
          </p:nvSpPr>
          <p:spPr>
            <a:xfrm>
              <a:off x="1291015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0" name="object 17460"/>
            <p:cNvSpPr/>
            <p:nvPr/>
          </p:nvSpPr>
          <p:spPr>
            <a:xfrm>
              <a:off x="12910150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1" name="object 17461"/>
            <p:cNvSpPr/>
            <p:nvPr/>
          </p:nvSpPr>
          <p:spPr>
            <a:xfrm>
              <a:off x="1296761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2" name="object 17462"/>
            <p:cNvSpPr/>
            <p:nvPr/>
          </p:nvSpPr>
          <p:spPr>
            <a:xfrm>
              <a:off x="13007196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3" name="object 17463"/>
            <p:cNvSpPr/>
            <p:nvPr/>
          </p:nvSpPr>
          <p:spPr>
            <a:xfrm>
              <a:off x="12967591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4" name="object 17464"/>
            <p:cNvSpPr/>
            <p:nvPr/>
          </p:nvSpPr>
          <p:spPr>
            <a:xfrm>
              <a:off x="12967587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5" name="object 17465"/>
            <p:cNvSpPr/>
            <p:nvPr/>
          </p:nvSpPr>
          <p:spPr>
            <a:xfrm>
              <a:off x="1302504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6" name="object 17466"/>
            <p:cNvSpPr/>
            <p:nvPr/>
          </p:nvSpPr>
          <p:spPr>
            <a:xfrm>
              <a:off x="1306461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7" name="object 17467"/>
            <p:cNvSpPr/>
            <p:nvPr/>
          </p:nvSpPr>
          <p:spPr>
            <a:xfrm>
              <a:off x="13025019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8" name="object 17468"/>
            <p:cNvSpPr/>
            <p:nvPr/>
          </p:nvSpPr>
          <p:spPr>
            <a:xfrm>
              <a:off x="13025016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9" name="object 17469"/>
            <p:cNvSpPr/>
            <p:nvPr/>
          </p:nvSpPr>
          <p:spPr>
            <a:xfrm>
              <a:off x="13082469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0" name="object 17470"/>
            <p:cNvSpPr/>
            <p:nvPr/>
          </p:nvSpPr>
          <p:spPr>
            <a:xfrm>
              <a:off x="13122043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1" name="object 17471"/>
            <p:cNvSpPr/>
            <p:nvPr/>
          </p:nvSpPr>
          <p:spPr>
            <a:xfrm>
              <a:off x="13082447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2" name="object 17472"/>
            <p:cNvSpPr/>
            <p:nvPr/>
          </p:nvSpPr>
          <p:spPr>
            <a:xfrm>
              <a:off x="13082445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3" name="object 17473"/>
            <p:cNvSpPr/>
            <p:nvPr/>
          </p:nvSpPr>
          <p:spPr>
            <a:xfrm>
              <a:off x="1313990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4" name="object 17474"/>
            <p:cNvSpPr/>
            <p:nvPr/>
          </p:nvSpPr>
          <p:spPr>
            <a:xfrm>
              <a:off x="13179481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5" name="object 17475"/>
            <p:cNvSpPr/>
            <p:nvPr/>
          </p:nvSpPr>
          <p:spPr>
            <a:xfrm>
              <a:off x="1313987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6" name="object 17476"/>
            <p:cNvSpPr/>
            <p:nvPr/>
          </p:nvSpPr>
          <p:spPr>
            <a:xfrm>
              <a:off x="13139873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7" name="object 17477"/>
            <p:cNvSpPr/>
            <p:nvPr/>
          </p:nvSpPr>
          <p:spPr>
            <a:xfrm>
              <a:off x="13197328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8" name="object 17478"/>
            <p:cNvSpPr/>
            <p:nvPr/>
          </p:nvSpPr>
          <p:spPr>
            <a:xfrm>
              <a:off x="13236910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9" name="object 17479"/>
            <p:cNvSpPr/>
            <p:nvPr/>
          </p:nvSpPr>
          <p:spPr>
            <a:xfrm>
              <a:off x="13197313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0" name="object 17480"/>
            <p:cNvSpPr/>
            <p:nvPr/>
          </p:nvSpPr>
          <p:spPr>
            <a:xfrm>
              <a:off x="1319731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1" name="object 17481"/>
            <p:cNvSpPr/>
            <p:nvPr/>
          </p:nvSpPr>
          <p:spPr>
            <a:xfrm>
              <a:off x="13254766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2" name="object 17482"/>
            <p:cNvSpPr/>
            <p:nvPr/>
          </p:nvSpPr>
          <p:spPr>
            <a:xfrm>
              <a:off x="13294348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3" name="object 17483"/>
            <p:cNvSpPr/>
            <p:nvPr/>
          </p:nvSpPr>
          <p:spPr>
            <a:xfrm>
              <a:off x="1325474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4" name="object 17484"/>
            <p:cNvSpPr/>
            <p:nvPr/>
          </p:nvSpPr>
          <p:spPr>
            <a:xfrm>
              <a:off x="13254739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5" name="object 17485"/>
            <p:cNvSpPr/>
            <p:nvPr/>
          </p:nvSpPr>
          <p:spPr>
            <a:xfrm>
              <a:off x="1331219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6" name="object 17486"/>
            <p:cNvSpPr/>
            <p:nvPr/>
          </p:nvSpPr>
          <p:spPr>
            <a:xfrm>
              <a:off x="13351776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7" name="object 17487"/>
            <p:cNvSpPr/>
            <p:nvPr/>
          </p:nvSpPr>
          <p:spPr>
            <a:xfrm>
              <a:off x="13312171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8" name="object 17488"/>
            <p:cNvSpPr/>
            <p:nvPr/>
          </p:nvSpPr>
          <p:spPr>
            <a:xfrm>
              <a:off x="13312168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9" name="object 17489"/>
            <p:cNvSpPr/>
            <p:nvPr/>
          </p:nvSpPr>
          <p:spPr>
            <a:xfrm>
              <a:off x="1336962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0" name="object 17490"/>
            <p:cNvSpPr/>
            <p:nvPr/>
          </p:nvSpPr>
          <p:spPr>
            <a:xfrm>
              <a:off x="1340920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1" name="object 17491"/>
            <p:cNvSpPr/>
            <p:nvPr/>
          </p:nvSpPr>
          <p:spPr>
            <a:xfrm>
              <a:off x="13369598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2" name="object 17492"/>
            <p:cNvSpPr/>
            <p:nvPr/>
          </p:nvSpPr>
          <p:spPr>
            <a:xfrm>
              <a:off x="13369596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3" name="object 17493"/>
            <p:cNvSpPr/>
            <p:nvPr/>
          </p:nvSpPr>
          <p:spPr>
            <a:xfrm>
              <a:off x="1342705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4" name="object 17494"/>
            <p:cNvSpPr/>
            <p:nvPr/>
          </p:nvSpPr>
          <p:spPr>
            <a:xfrm>
              <a:off x="13466633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5" name="object 17495"/>
            <p:cNvSpPr/>
            <p:nvPr/>
          </p:nvSpPr>
          <p:spPr>
            <a:xfrm>
              <a:off x="1342702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6" name="object 17496"/>
            <p:cNvSpPr/>
            <p:nvPr/>
          </p:nvSpPr>
          <p:spPr>
            <a:xfrm>
              <a:off x="13427026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7" name="object 17497"/>
            <p:cNvSpPr/>
            <p:nvPr/>
          </p:nvSpPr>
          <p:spPr>
            <a:xfrm>
              <a:off x="13484486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8" name="object 17498"/>
            <p:cNvSpPr/>
            <p:nvPr/>
          </p:nvSpPr>
          <p:spPr>
            <a:xfrm>
              <a:off x="13524061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9" name="object 17499"/>
            <p:cNvSpPr/>
            <p:nvPr/>
          </p:nvSpPr>
          <p:spPr>
            <a:xfrm>
              <a:off x="13484467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0" name="object 17500"/>
            <p:cNvSpPr/>
            <p:nvPr/>
          </p:nvSpPr>
          <p:spPr>
            <a:xfrm>
              <a:off x="13484462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1" name="object 17501"/>
            <p:cNvSpPr/>
            <p:nvPr/>
          </p:nvSpPr>
          <p:spPr>
            <a:xfrm>
              <a:off x="13541917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2" name="object 17502"/>
            <p:cNvSpPr/>
            <p:nvPr/>
          </p:nvSpPr>
          <p:spPr>
            <a:xfrm>
              <a:off x="13581490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3" name="object 17503"/>
            <p:cNvSpPr/>
            <p:nvPr/>
          </p:nvSpPr>
          <p:spPr>
            <a:xfrm>
              <a:off x="13541894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4" name="object 17504"/>
            <p:cNvSpPr/>
            <p:nvPr/>
          </p:nvSpPr>
          <p:spPr>
            <a:xfrm>
              <a:off x="1354189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5" name="object 17505"/>
            <p:cNvSpPr/>
            <p:nvPr/>
          </p:nvSpPr>
          <p:spPr>
            <a:xfrm>
              <a:off x="13599346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6" name="object 17506"/>
            <p:cNvSpPr/>
            <p:nvPr/>
          </p:nvSpPr>
          <p:spPr>
            <a:xfrm>
              <a:off x="13638917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7" name="object 17507"/>
            <p:cNvSpPr/>
            <p:nvPr/>
          </p:nvSpPr>
          <p:spPr>
            <a:xfrm>
              <a:off x="13599323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8" name="object 17508"/>
            <p:cNvSpPr/>
            <p:nvPr/>
          </p:nvSpPr>
          <p:spPr>
            <a:xfrm>
              <a:off x="1359932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9" name="object 17509"/>
            <p:cNvSpPr/>
            <p:nvPr/>
          </p:nvSpPr>
          <p:spPr>
            <a:xfrm>
              <a:off x="13656774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0" name="object 17510"/>
            <p:cNvSpPr/>
            <p:nvPr/>
          </p:nvSpPr>
          <p:spPr>
            <a:xfrm>
              <a:off x="1369635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1" name="object 17511"/>
            <p:cNvSpPr/>
            <p:nvPr/>
          </p:nvSpPr>
          <p:spPr>
            <a:xfrm>
              <a:off x="1365675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2" name="object 17512"/>
            <p:cNvSpPr/>
            <p:nvPr/>
          </p:nvSpPr>
          <p:spPr>
            <a:xfrm>
              <a:off x="13656748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3" name="object 17513"/>
            <p:cNvSpPr/>
            <p:nvPr/>
          </p:nvSpPr>
          <p:spPr>
            <a:xfrm>
              <a:off x="1371420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4" name="object 17514"/>
            <p:cNvSpPr/>
            <p:nvPr/>
          </p:nvSpPr>
          <p:spPr>
            <a:xfrm>
              <a:off x="1375378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5" name="object 17515"/>
            <p:cNvSpPr/>
            <p:nvPr/>
          </p:nvSpPr>
          <p:spPr>
            <a:xfrm>
              <a:off x="13714188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6" name="object 17516"/>
            <p:cNvSpPr/>
            <p:nvPr/>
          </p:nvSpPr>
          <p:spPr>
            <a:xfrm>
              <a:off x="13714185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7" name="object 17517"/>
            <p:cNvSpPr/>
            <p:nvPr/>
          </p:nvSpPr>
          <p:spPr>
            <a:xfrm>
              <a:off x="1377164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8" name="object 17518"/>
            <p:cNvSpPr/>
            <p:nvPr/>
          </p:nvSpPr>
          <p:spPr>
            <a:xfrm>
              <a:off x="13811222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9" name="object 17519"/>
            <p:cNvSpPr/>
            <p:nvPr/>
          </p:nvSpPr>
          <p:spPr>
            <a:xfrm>
              <a:off x="13771618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0" name="object 17520"/>
            <p:cNvSpPr/>
            <p:nvPr/>
          </p:nvSpPr>
          <p:spPr>
            <a:xfrm>
              <a:off x="13771613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1" name="object 17521"/>
            <p:cNvSpPr/>
            <p:nvPr/>
          </p:nvSpPr>
          <p:spPr>
            <a:xfrm>
              <a:off x="13829068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2" name="object 17522"/>
            <p:cNvSpPr/>
            <p:nvPr/>
          </p:nvSpPr>
          <p:spPr>
            <a:xfrm>
              <a:off x="13868651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3" name="object 17523"/>
            <p:cNvSpPr/>
            <p:nvPr/>
          </p:nvSpPr>
          <p:spPr>
            <a:xfrm>
              <a:off x="1382904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4" name="object 17524"/>
            <p:cNvSpPr/>
            <p:nvPr/>
          </p:nvSpPr>
          <p:spPr>
            <a:xfrm>
              <a:off x="13829043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5" name="object 17525"/>
            <p:cNvSpPr/>
            <p:nvPr/>
          </p:nvSpPr>
          <p:spPr>
            <a:xfrm>
              <a:off x="13886497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6" name="object 17526"/>
            <p:cNvSpPr/>
            <p:nvPr/>
          </p:nvSpPr>
          <p:spPr>
            <a:xfrm>
              <a:off x="13926080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7" name="object 17527"/>
            <p:cNvSpPr/>
            <p:nvPr/>
          </p:nvSpPr>
          <p:spPr>
            <a:xfrm>
              <a:off x="13886474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8" name="object 17528"/>
            <p:cNvSpPr/>
            <p:nvPr/>
          </p:nvSpPr>
          <p:spPr>
            <a:xfrm>
              <a:off x="13886472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9" name="object 17529"/>
            <p:cNvSpPr/>
            <p:nvPr/>
          </p:nvSpPr>
          <p:spPr>
            <a:xfrm>
              <a:off x="13943925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0" name="object 17530"/>
            <p:cNvSpPr/>
            <p:nvPr/>
          </p:nvSpPr>
          <p:spPr>
            <a:xfrm>
              <a:off x="13983507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1" name="object 17531"/>
            <p:cNvSpPr/>
            <p:nvPr/>
          </p:nvSpPr>
          <p:spPr>
            <a:xfrm>
              <a:off x="1394390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2" name="object 17532"/>
            <p:cNvSpPr/>
            <p:nvPr/>
          </p:nvSpPr>
          <p:spPr>
            <a:xfrm>
              <a:off x="1394390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3" name="object 17533"/>
            <p:cNvSpPr/>
            <p:nvPr/>
          </p:nvSpPr>
          <p:spPr>
            <a:xfrm>
              <a:off x="14001363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4" name="object 17534"/>
            <p:cNvSpPr/>
            <p:nvPr/>
          </p:nvSpPr>
          <p:spPr>
            <a:xfrm>
              <a:off x="1404093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5" name="object 17535"/>
            <p:cNvSpPr/>
            <p:nvPr/>
          </p:nvSpPr>
          <p:spPr>
            <a:xfrm>
              <a:off x="1400134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6" name="object 17536"/>
            <p:cNvSpPr/>
            <p:nvPr/>
          </p:nvSpPr>
          <p:spPr>
            <a:xfrm>
              <a:off x="14001338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7" name="object 17537"/>
            <p:cNvSpPr/>
            <p:nvPr/>
          </p:nvSpPr>
          <p:spPr>
            <a:xfrm>
              <a:off x="14058791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8" name="object 17538"/>
            <p:cNvSpPr/>
            <p:nvPr/>
          </p:nvSpPr>
          <p:spPr>
            <a:xfrm>
              <a:off x="1409836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9" name="object 17539"/>
            <p:cNvSpPr/>
            <p:nvPr/>
          </p:nvSpPr>
          <p:spPr>
            <a:xfrm>
              <a:off x="14058769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0" name="object 17540"/>
            <p:cNvSpPr/>
            <p:nvPr/>
          </p:nvSpPr>
          <p:spPr>
            <a:xfrm>
              <a:off x="14058767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1" name="object 17541"/>
            <p:cNvSpPr/>
            <p:nvPr/>
          </p:nvSpPr>
          <p:spPr>
            <a:xfrm>
              <a:off x="1411622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2" name="object 17542"/>
            <p:cNvSpPr/>
            <p:nvPr/>
          </p:nvSpPr>
          <p:spPr>
            <a:xfrm>
              <a:off x="14155803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3" name="object 17543"/>
            <p:cNvSpPr/>
            <p:nvPr/>
          </p:nvSpPr>
          <p:spPr>
            <a:xfrm>
              <a:off x="14116197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4" name="object 17544"/>
            <p:cNvSpPr/>
            <p:nvPr/>
          </p:nvSpPr>
          <p:spPr>
            <a:xfrm>
              <a:off x="14116195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5" name="object 17545"/>
            <p:cNvSpPr/>
            <p:nvPr/>
          </p:nvSpPr>
          <p:spPr>
            <a:xfrm>
              <a:off x="14173650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6" name="object 17546"/>
            <p:cNvSpPr/>
            <p:nvPr/>
          </p:nvSpPr>
          <p:spPr>
            <a:xfrm>
              <a:off x="14213232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7" name="object 17547"/>
            <p:cNvSpPr/>
            <p:nvPr/>
          </p:nvSpPr>
          <p:spPr>
            <a:xfrm>
              <a:off x="1417362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8" name="object 17548"/>
            <p:cNvSpPr/>
            <p:nvPr/>
          </p:nvSpPr>
          <p:spPr>
            <a:xfrm>
              <a:off x="14173624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9" name="object 17549"/>
            <p:cNvSpPr/>
            <p:nvPr/>
          </p:nvSpPr>
          <p:spPr>
            <a:xfrm>
              <a:off x="14231077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0" name="object 17550"/>
            <p:cNvSpPr/>
            <p:nvPr/>
          </p:nvSpPr>
          <p:spPr>
            <a:xfrm>
              <a:off x="14270661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1" name="object 17551"/>
            <p:cNvSpPr/>
            <p:nvPr/>
          </p:nvSpPr>
          <p:spPr>
            <a:xfrm>
              <a:off x="14231063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2" name="object 17552"/>
            <p:cNvSpPr/>
            <p:nvPr/>
          </p:nvSpPr>
          <p:spPr>
            <a:xfrm>
              <a:off x="14231061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3" name="object 17553"/>
            <p:cNvSpPr/>
            <p:nvPr/>
          </p:nvSpPr>
          <p:spPr>
            <a:xfrm>
              <a:off x="14288515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4" name="object 17554"/>
            <p:cNvSpPr/>
            <p:nvPr/>
          </p:nvSpPr>
          <p:spPr>
            <a:xfrm>
              <a:off x="14328097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5" name="object 17555"/>
            <p:cNvSpPr/>
            <p:nvPr/>
          </p:nvSpPr>
          <p:spPr>
            <a:xfrm>
              <a:off x="1428849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6" name="object 17556"/>
            <p:cNvSpPr/>
            <p:nvPr/>
          </p:nvSpPr>
          <p:spPr>
            <a:xfrm>
              <a:off x="14288489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7" name="object 17557"/>
            <p:cNvSpPr/>
            <p:nvPr/>
          </p:nvSpPr>
          <p:spPr>
            <a:xfrm>
              <a:off x="14345942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8" name="object 17558"/>
            <p:cNvSpPr/>
            <p:nvPr/>
          </p:nvSpPr>
          <p:spPr>
            <a:xfrm>
              <a:off x="14385517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9" name="object 17559"/>
            <p:cNvSpPr/>
            <p:nvPr/>
          </p:nvSpPr>
          <p:spPr>
            <a:xfrm>
              <a:off x="14345922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0" name="object 17560"/>
            <p:cNvSpPr/>
            <p:nvPr/>
          </p:nvSpPr>
          <p:spPr>
            <a:xfrm>
              <a:off x="14345918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1" name="object 17561"/>
            <p:cNvSpPr/>
            <p:nvPr/>
          </p:nvSpPr>
          <p:spPr>
            <a:xfrm>
              <a:off x="14403373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2" name="object 17562"/>
            <p:cNvSpPr/>
            <p:nvPr/>
          </p:nvSpPr>
          <p:spPr>
            <a:xfrm>
              <a:off x="14442955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3" name="object 17563"/>
            <p:cNvSpPr/>
            <p:nvPr/>
          </p:nvSpPr>
          <p:spPr>
            <a:xfrm>
              <a:off x="14403349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4" name="object 17564"/>
            <p:cNvSpPr/>
            <p:nvPr/>
          </p:nvSpPr>
          <p:spPr>
            <a:xfrm>
              <a:off x="14403346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5" name="object 17565"/>
            <p:cNvSpPr/>
            <p:nvPr/>
          </p:nvSpPr>
          <p:spPr>
            <a:xfrm>
              <a:off x="14460801" y="167987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6" name="object 17566"/>
            <p:cNvSpPr/>
            <p:nvPr/>
          </p:nvSpPr>
          <p:spPr>
            <a:xfrm>
              <a:off x="14500382" y="1679871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7" name="object 17567"/>
            <p:cNvSpPr/>
            <p:nvPr/>
          </p:nvSpPr>
          <p:spPr>
            <a:xfrm>
              <a:off x="14460776" y="169175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8" name="object 17568"/>
            <p:cNvSpPr/>
            <p:nvPr/>
          </p:nvSpPr>
          <p:spPr>
            <a:xfrm>
              <a:off x="14460775" y="1679874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9" name="object 17569"/>
            <p:cNvSpPr/>
            <p:nvPr/>
          </p:nvSpPr>
          <p:spPr>
            <a:xfrm>
              <a:off x="12910176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0" name="object 17570"/>
            <p:cNvSpPr/>
            <p:nvPr/>
          </p:nvSpPr>
          <p:spPr>
            <a:xfrm>
              <a:off x="12949758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1" name="object 17571"/>
            <p:cNvSpPr/>
            <p:nvPr/>
          </p:nvSpPr>
          <p:spPr>
            <a:xfrm>
              <a:off x="1291015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2" name="object 17572"/>
            <p:cNvSpPr/>
            <p:nvPr/>
          </p:nvSpPr>
          <p:spPr>
            <a:xfrm>
              <a:off x="12910150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3" name="object 17573"/>
            <p:cNvSpPr/>
            <p:nvPr/>
          </p:nvSpPr>
          <p:spPr>
            <a:xfrm>
              <a:off x="1296761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4" name="object 17574"/>
            <p:cNvSpPr/>
            <p:nvPr/>
          </p:nvSpPr>
          <p:spPr>
            <a:xfrm>
              <a:off x="13007196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5" name="object 17575"/>
            <p:cNvSpPr/>
            <p:nvPr/>
          </p:nvSpPr>
          <p:spPr>
            <a:xfrm>
              <a:off x="12967591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6" name="object 17576"/>
            <p:cNvSpPr/>
            <p:nvPr/>
          </p:nvSpPr>
          <p:spPr>
            <a:xfrm>
              <a:off x="12967587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7" name="object 17577"/>
            <p:cNvSpPr/>
            <p:nvPr/>
          </p:nvSpPr>
          <p:spPr>
            <a:xfrm>
              <a:off x="1302504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8" name="object 17578"/>
            <p:cNvSpPr/>
            <p:nvPr/>
          </p:nvSpPr>
          <p:spPr>
            <a:xfrm>
              <a:off x="1306461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9" name="object 17579"/>
            <p:cNvSpPr/>
            <p:nvPr/>
          </p:nvSpPr>
          <p:spPr>
            <a:xfrm>
              <a:off x="13025019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0" name="object 17580"/>
            <p:cNvSpPr/>
            <p:nvPr/>
          </p:nvSpPr>
          <p:spPr>
            <a:xfrm>
              <a:off x="13025016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1" name="object 17581"/>
            <p:cNvSpPr/>
            <p:nvPr/>
          </p:nvSpPr>
          <p:spPr>
            <a:xfrm>
              <a:off x="13082469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2" name="object 17582"/>
            <p:cNvSpPr/>
            <p:nvPr/>
          </p:nvSpPr>
          <p:spPr>
            <a:xfrm>
              <a:off x="13122043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3" name="object 17583"/>
            <p:cNvSpPr/>
            <p:nvPr/>
          </p:nvSpPr>
          <p:spPr>
            <a:xfrm>
              <a:off x="13082447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4" name="object 17584"/>
            <p:cNvSpPr/>
            <p:nvPr/>
          </p:nvSpPr>
          <p:spPr>
            <a:xfrm>
              <a:off x="13082445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5" name="object 17585"/>
            <p:cNvSpPr/>
            <p:nvPr/>
          </p:nvSpPr>
          <p:spPr>
            <a:xfrm>
              <a:off x="1313990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6" name="object 17586"/>
            <p:cNvSpPr/>
            <p:nvPr/>
          </p:nvSpPr>
          <p:spPr>
            <a:xfrm>
              <a:off x="13179481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7" name="object 17587"/>
            <p:cNvSpPr/>
            <p:nvPr/>
          </p:nvSpPr>
          <p:spPr>
            <a:xfrm>
              <a:off x="1313987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8" name="object 17588"/>
            <p:cNvSpPr/>
            <p:nvPr/>
          </p:nvSpPr>
          <p:spPr>
            <a:xfrm>
              <a:off x="13139873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9" name="object 17589"/>
            <p:cNvSpPr/>
            <p:nvPr/>
          </p:nvSpPr>
          <p:spPr>
            <a:xfrm>
              <a:off x="13197328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0" name="object 17590"/>
            <p:cNvSpPr/>
            <p:nvPr/>
          </p:nvSpPr>
          <p:spPr>
            <a:xfrm>
              <a:off x="13236910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1" name="object 17591"/>
            <p:cNvSpPr/>
            <p:nvPr/>
          </p:nvSpPr>
          <p:spPr>
            <a:xfrm>
              <a:off x="13197313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2" name="object 17592"/>
            <p:cNvSpPr/>
            <p:nvPr/>
          </p:nvSpPr>
          <p:spPr>
            <a:xfrm>
              <a:off x="1319731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3" name="object 17593"/>
            <p:cNvSpPr/>
            <p:nvPr/>
          </p:nvSpPr>
          <p:spPr>
            <a:xfrm>
              <a:off x="13254766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4" name="object 17594"/>
            <p:cNvSpPr/>
            <p:nvPr/>
          </p:nvSpPr>
          <p:spPr>
            <a:xfrm>
              <a:off x="13294348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5" name="object 17595"/>
            <p:cNvSpPr/>
            <p:nvPr/>
          </p:nvSpPr>
          <p:spPr>
            <a:xfrm>
              <a:off x="1325474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6" name="object 17596"/>
            <p:cNvSpPr/>
            <p:nvPr/>
          </p:nvSpPr>
          <p:spPr>
            <a:xfrm>
              <a:off x="13254739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7" name="object 17597"/>
            <p:cNvSpPr/>
            <p:nvPr/>
          </p:nvSpPr>
          <p:spPr>
            <a:xfrm>
              <a:off x="1331219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8" name="object 17598"/>
            <p:cNvSpPr/>
            <p:nvPr/>
          </p:nvSpPr>
          <p:spPr>
            <a:xfrm>
              <a:off x="13351776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9" name="object 17599"/>
            <p:cNvSpPr/>
            <p:nvPr/>
          </p:nvSpPr>
          <p:spPr>
            <a:xfrm>
              <a:off x="13312171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0" name="object 17600"/>
            <p:cNvSpPr/>
            <p:nvPr/>
          </p:nvSpPr>
          <p:spPr>
            <a:xfrm>
              <a:off x="13312168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1" name="object 17601"/>
            <p:cNvSpPr/>
            <p:nvPr/>
          </p:nvSpPr>
          <p:spPr>
            <a:xfrm>
              <a:off x="1336962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2" name="object 17602"/>
            <p:cNvSpPr/>
            <p:nvPr/>
          </p:nvSpPr>
          <p:spPr>
            <a:xfrm>
              <a:off x="1340920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3" name="object 17603"/>
            <p:cNvSpPr/>
            <p:nvPr/>
          </p:nvSpPr>
          <p:spPr>
            <a:xfrm>
              <a:off x="13369598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4" name="object 17604"/>
            <p:cNvSpPr/>
            <p:nvPr/>
          </p:nvSpPr>
          <p:spPr>
            <a:xfrm>
              <a:off x="13369596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5" name="object 17605"/>
            <p:cNvSpPr/>
            <p:nvPr/>
          </p:nvSpPr>
          <p:spPr>
            <a:xfrm>
              <a:off x="1342705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6" name="object 17606"/>
            <p:cNvSpPr/>
            <p:nvPr/>
          </p:nvSpPr>
          <p:spPr>
            <a:xfrm>
              <a:off x="13466633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7" name="object 17607"/>
            <p:cNvSpPr/>
            <p:nvPr/>
          </p:nvSpPr>
          <p:spPr>
            <a:xfrm>
              <a:off x="1342702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8" name="object 17608"/>
            <p:cNvSpPr/>
            <p:nvPr/>
          </p:nvSpPr>
          <p:spPr>
            <a:xfrm>
              <a:off x="13427026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9" name="object 17609"/>
            <p:cNvSpPr/>
            <p:nvPr/>
          </p:nvSpPr>
          <p:spPr>
            <a:xfrm>
              <a:off x="13484486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0" name="object 17610"/>
            <p:cNvSpPr/>
            <p:nvPr/>
          </p:nvSpPr>
          <p:spPr>
            <a:xfrm>
              <a:off x="13524061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1" name="object 17611"/>
            <p:cNvSpPr/>
            <p:nvPr/>
          </p:nvSpPr>
          <p:spPr>
            <a:xfrm>
              <a:off x="13484467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2" name="object 17612"/>
            <p:cNvSpPr/>
            <p:nvPr/>
          </p:nvSpPr>
          <p:spPr>
            <a:xfrm>
              <a:off x="13484462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3" name="object 17613"/>
            <p:cNvSpPr/>
            <p:nvPr/>
          </p:nvSpPr>
          <p:spPr>
            <a:xfrm>
              <a:off x="13541917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4" name="object 17614"/>
            <p:cNvSpPr/>
            <p:nvPr/>
          </p:nvSpPr>
          <p:spPr>
            <a:xfrm>
              <a:off x="13581490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5" name="object 17615"/>
            <p:cNvSpPr/>
            <p:nvPr/>
          </p:nvSpPr>
          <p:spPr>
            <a:xfrm>
              <a:off x="13541894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6" name="object 17616"/>
            <p:cNvSpPr/>
            <p:nvPr/>
          </p:nvSpPr>
          <p:spPr>
            <a:xfrm>
              <a:off x="1354189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7" name="object 17617"/>
            <p:cNvSpPr/>
            <p:nvPr/>
          </p:nvSpPr>
          <p:spPr>
            <a:xfrm>
              <a:off x="13599346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8" name="object 17618"/>
            <p:cNvSpPr/>
            <p:nvPr/>
          </p:nvSpPr>
          <p:spPr>
            <a:xfrm>
              <a:off x="13638917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9" name="object 17619"/>
            <p:cNvSpPr/>
            <p:nvPr/>
          </p:nvSpPr>
          <p:spPr>
            <a:xfrm>
              <a:off x="13599323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0" name="object 17620"/>
            <p:cNvSpPr/>
            <p:nvPr/>
          </p:nvSpPr>
          <p:spPr>
            <a:xfrm>
              <a:off x="1359932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1" name="object 17621"/>
            <p:cNvSpPr/>
            <p:nvPr/>
          </p:nvSpPr>
          <p:spPr>
            <a:xfrm>
              <a:off x="13656774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2" name="object 17622"/>
            <p:cNvSpPr/>
            <p:nvPr/>
          </p:nvSpPr>
          <p:spPr>
            <a:xfrm>
              <a:off x="1369635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3" name="object 17623"/>
            <p:cNvSpPr/>
            <p:nvPr/>
          </p:nvSpPr>
          <p:spPr>
            <a:xfrm>
              <a:off x="1365675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4" name="object 17624"/>
            <p:cNvSpPr/>
            <p:nvPr/>
          </p:nvSpPr>
          <p:spPr>
            <a:xfrm>
              <a:off x="13656748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5" name="object 17625"/>
            <p:cNvSpPr/>
            <p:nvPr/>
          </p:nvSpPr>
          <p:spPr>
            <a:xfrm>
              <a:off x="1371420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6" name="object 17626"/>
            <p:cNvSpPr/>
            <p:nvPr/>
          </p:nvSpPr>
          <p:spPr>
            <a:xfrm>
              <a:off x="1375378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7" name="object 17627"/>
            <p:cNvSpPr/>
            <p:nvPr/>
          </p:nvSpPr>
          <p:spPr>
            <a:xfrm>
              <a:off x="13714188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8" name="object 17628"/>
            <p:cNvSpPr/>
            <p:nvPr/>
          </p:nvSpPr>
          <p:spPr>
            <a:xfrm>
              <a:off x="13714185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9" name="object 17629"/>
            <p:cNvSpPr/>
            <p:nvPr/>
          </p:nvSpPr>
          <p:spPr>
            <a:xfrm>
              <a:off x="1377164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0" name="object 17630"/>
            <p:cNvSpPr/>
            <p:nvPr/>
          </p:nvSpPr>
          <p:spPr>
            <a:xfrm>
              <a:off x="13811222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1" name="object 17631"/>
            <p:cNvSpPr/>
            <p:nvPr/>
          </p:nvSpPr>
          <p:spPr>
            <a:xfrm>
              <a:off x="13771618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2" name="object 17632"/>
            <p:cNvSpPr/>
            <p:nvPr/>
          </p:nvSpPr>
          <p:spPr>
            <a:xfrm>
              <a:off x="13771613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3" name="object 17633"/>
            <p:cNvSpPr/>
            <p:nvPr/>
          </p:nvSpPr>
          <p:spPr>
            <a:xfrm>
              <a:off x="13829068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4" name="object 17634"/>
            <p:cNvSpPr/>
            <p:nvPr/>
          </p:nvSpPr>
          <p:spPr>
            <a:xfrm>
              <a:off x="13868651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5" name="object 17635"/>
            <p:cNvSpPr/>
            <p:nvPr/>
          </p:nvSpPr>
          <p:spPr>
            <a:xfrm>
              <a:off x="1382904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6" name="object 17636"/>
            <p:cNvSpPr/>
            <p:nvPr/>
          </p:nvSpPr>
          <p:spPr>
            <a:xfrm>
              <a:off x="13829043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7" name="object 17637"/>
            <p:cNvSpPr/>
            <p:nvPr/>
          </p:nvSpPr>
          <p:spPr>
            <a:xfrm>
              <a:off x="13886497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8" name="object 17638"/>
            <p:cNvSpPr/>
            <p:nvPr/>
          </p:nvSpPr>
          <p:spPr>
            <a:xfrm>
              <a:off x="13926080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9" name="object 17639"/>
            <p:cNvSpPr/>
            <p:nvPr/>
          </p:nvSpPr>
          <p:spPr>
            <a:xfrm>
              <a:off x="13886474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0" name="object 17640"/>
            <p:cNvSpPr/>
            <p:nvPr/>
          </p:nvSpPr>
          <p:spPr>
            <a:xfrm>
              <a:off x="13886472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1" name="object 17641"/>
            <p:cNvSpPr/>
            <p:nvPr/>
          </p:nvSpPr>
          <p:spPr>
            <a:xfrm>
              <a:off x="13943925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2" name="object 17642"/>
            <p:cNvSpPr/>
            <p:nvPr/>
          </p:nvSpPr>
          <p:spPr>
            <a:xfrm>
              <a:off x="13983507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3" name="object 17643"/>
            <p:cNvSpPr/>
            <p:nvPr/>
          </p:nvSpPr>
          <p:spPr>
            <a:xfrm>
              <a:off x="1394390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4" name="object 17644"/>
            <p:cNvSpPr/>
            <p:nvPr/>
          </p:nvSpPr>
          <p:spPr>
            <a:xfrm>
              <a:off x="1394390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5" name="object 17645"/>
            <p:cNvSpPr/>
            <p:nvPr/>
          </p:nvSpPr>
          <p:spPr>
            <a:xfrm>
              <a:off x="14001363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6" name="object 17646"/>
            <p:cNvSpPr/>
            <p:nvPr/>
          </p:nvSpPr>
          <p:spPr>
            <a:xfrm>
              <a:off x="1404093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7" name="object 17647"/>
            <p:cNvSpPr/>
            <p:nvPr/>
          </p:nvSpPr>
          <p:spPr>
            <a:xfrm>
              <a:off x="1400134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8" name="object 17648"/>
            <p:cNvSpPr/>
            <p:nvPr/>
          </p:nvSpPr>
          <p:spPr>
            <a:xfrm>
              <a:off x="14001338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9" name="object 17649"/>
            <p:cNvSpPr/>
            <p:nvPr/>
          </p:nvSpPr>
          <p:spPr>
            <a:xfrm>
              <a:off x="14058791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0" name="object 17650"/>
            <p:cNvSpPr/>
            <p:nvPr/>
          </p:nvSpPr>
          <p:spPr>
            <a:xfrm>
              <a:off x="1409836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1" name="object 17651"/>
            <p:cNvSpPr/>
            <p:nvPr/>
          </p:nvSpPr>
          <p:spPr>
            <a:xfrm>
              <a:off x="14058769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2" name="object 17652"/>
            <p:cNvSpPr/>
            <p:nvPr/>
          </p:nvSpPr>
          <p:spPr>
            <a:xfrm>
              <a:off x="14058767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3" name="object 17653"/>
            <p:cNvSpPr/>
            <p:nvPr/>
          </p:nvSpPr>
          <p:spPr>
            <a:xfrm>
              <a:off x="1411622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4" name="object 17654"/>
            <p:cNvSpPr/>
            <p:nvPr/>
          </p:nvSpPr>
          <p:spPr>
            <a:xfrm>
              <a:off x="14155803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5" name="object 17655"/>
            <p:cNvSpPr/>
            <p:nvPr/>
          </p:nvSpPr>
          <p:spPr>
            <a:xfrm>
              <a:off x="14116197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6" name="object 17656"/>
            <p:cNvSpPr/>
            <p:nvPr/>
          </p:nvSpPr>
          <p:spPr>
            <a:xfrm>
              <a:off x="14116195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7" name="object 17657"/>
            <p:cNvSpPr/>
            <p:nvPr/>
          </p:nvSpPr>
          <p:spPr>
            <a:xfrm>
              <a:off x="14173650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8" name="object 17658"/>
            <p:cNvSpPr/>
            <p:nvPr/>
          </p:nvSpPr>
          <p:spPr>
            <a:xfrm>
              <a:off x="14213232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9" name="object 17659"/>
            <p:cNvSpPr/>
            <p:nvPr/>
          </p:nvSpPr>
          <p:spPr>
            <a:xfrm>
              <a:off x="1417362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0" name="object 17660"/>
            <p:cNvSpPr/>
            <p:nvPr/>
          </p:nvSpPr>
          <p:spPr>
            <a:xfrm>
              <a:off x="14173624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1" name="object 17661"/>
            <p:cNvSpPr/>
            <p:nvPr/>
          </p:nvSpPr>
          <p:spPr>
            <a:xfrm>
              <a:off x="14231077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2" name="object 17662"/>
            <p:cNvSpPr/>
            <p:nvPr/>
          </p:nvSpPr>
          <p:spPr>
            <a:xfrm>
              <a:off x="14270661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3" name="object 17663"/>
            <p:cNvSpPr/>
            <p:nvPr/>
          </p:nvSpPr>
          <p:spPr>
            <a:xfrm>
              <a:off x="14231063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4" name="object 17664"/>
            <p:cNvSpPr/>
            <p:nvPr/>
          </p:nvSpPr>
          <p:spPr>
            <a:xfrm>
              <a:off x="14231061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5" name="object 17665"/>
            <p:cNvSpPr/>
            <p:nvPr/>
          </p:nvSpPr>
          <p:spPr>
            <a:xfrm>
              <a:off x="14288515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6" name="object 17666"/>
            <p:cNvSpPr/>
            <p:nvPr/>
          </p:nvSpPr>
          <p:spPr>
            <a:xfrm>
              <a:off x="14328097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7" name="object 17667"/>
            <p:cNvSpPr/>
            <p:nvPr/>
          </p:nvSpPr>
          <p:spPr>
            <a:xfrm>
              <a:off x="1428849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8" name="object 17668"/>
            <p:cNvSpPr/>
            <p:nvPr/>
          </p:nvSpPr>
          <p:spPr>
            <a:xfrm>
              <a:off x="14288489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9" name="object 17669"/>
            <p:cNvSpPr/>
            <p:nvPr/>
          </p:nvSpPr>
          <p:spPr>
            <a:xfrm>
              <a:off x="14345942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0" name="object 17670"/>
            <p:cNvSpPr/>
            <p:nvPr/>
          </p:nvSpPr>
          <p:spPr>
            <a:xfrm>
              <a:off x="14385517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1" name="object 17671"/>
            <p:cNvSpPr/>
            <p:nvPr/>
          </p:nvSpPr>
          <p:spPr>
            <a:xfrm>
              <a:off x="14345922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2" name="object 17672"/>
            <p:cNvSpPr/>
            <p:nvPr/>
          </p:nvSpPr>
          <p:spPr>
            <a:xfrm>
              <a:off x="14345918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3" name="object 17673"/>
            <p:cNvSpPr/>
            <p:nvPr/>
          </p:nvSpPr>
          <p:spPr>
            <a:xfrm>
              <a:off x="14403373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4" name="object 17674"/>
            <p:cNvSpPr/>
            <p:nvPr/>
          </p:nvSpPr>
          <p:spPr>
            <a:xfrm>
              <a:off x="14442955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5" name="object 17675"/>
            <p:cNvSpPr/>
            <p:nvPr/>
          </p:nvSpPr>
          <p:spPr>
            <a:xfrm>
              <a:off x="14403349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6" name="object 17676"/>
            <p:cNvSpPr/>
            <p:nvPr/>
          </p:nvSpPr>
          <p:spPr>
            <a:xfrm>
              <a:off x="14403346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7" name="object 17677"/>
            <p:cNvSpPr/>
            <p:nvPr/>
          </p:nvSpPr>
          <p:spPr>
            <a:xfrm>
              <a:off x="14460801" y="177888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8" name="object 17678"/>
            <p:cNvSpPr/>
            <p:nvPr/>
          </p:nvSpPr>
          <p:spPr>
            <a:xfrm>
              <a:off x="14500382" y="1778886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9" name="object 17679"/>
            <p:cNvSpPr/>
            <p:nvPr/>
          </p:nvSpPr>
          <p:spPr>
            <a:xfrm>
              <a:off x="14460776" y="179077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0" name="object 17680"/>
            <p:cNvSpPr/>
            <p:nvPr/>
          </p:nvSpPr>
          <p:spPr>
            <a:xfrm>
              <a:off x="14460775" y="177889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1" name="object 17681"/>
            <p:cNvSpPr/>
            <p:nvPr/>
          </p:nvSpPr>
          <p:spPr>
            <a:xfrm>
              <a:off x="12910176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2" name="object 17682"/>
            <p:cNvSpPr/>
            <p:nvPr/>
          </p:nvSpPr>
          <p:spPr>
            <a:xfrm>
              <a:off x="12949758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3" name="object 17683"/>
            <p:cNvSpPr/>
            <p:nvPr/>
          </p:nvSpPr>
          <p:spPr>
            <a:xfrm>
              <a:off x="1291015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4" name="object 17684"/>
            <p:cNvSpPr/>
            <p:nvPr/>
          </p:nvSpPr>
          <p:spPr>
            <a:xfrm>
              <a:off x="12910150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5" name="object 17685"/>
            <p:cNvSpPr/>
            <p:nvPr/>
          </p:nvSpPr>
          <p:spPr>
            <a:xfrm>
              <a:off x="1296761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6" name="object 17686"/>
            <p:cNvSpPr/>
            <p:nvPr/>
          </p:nvSpPr>
          <p:spPr>
            <a:xfrm>
              <a:off x="13007196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7" name="object 17687"/>
            <p:cNvSpPr/>
            <p:nvPr/>
          </p:nvSpPr>
          <p:spPr>
            <a:xfrm>
              <a:off x="12967591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8" name="object 17688"/>
            <p:cNvSpPr/>
            <p:nvPr/>
          </p:nvSpPr>
          <p:spPr>
            <a:xfrm>
              <a:off x="12967587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9" name="object 17689"/>
            <p:cNvSpPr/>
            <p:nvPr/>
          </p:nvSpPr>
          <p:spPr>
            <a:xfrm>
              <a:off x="1302504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0" name="object 17690"/>
            <p:cNvSpPr/>
            <p:nvPr/>
          </p:nvSpPr>
          <p:spPr>
            <a:xfrm>
              <a:off x="1306461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1" name="object 17691"/>
            <p:cNvSpPr/>
            <p:nvPr/>
          </p:nvSpPr>
          <p:spPr>
            <a:xfrm>
              <a:off x="13025019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2" name="object 17692"/>
            <p:cNvSpPr/>
            <p:nvPr/>
          </p:nvSpPr>
          <p:spPr>
            <a:xfrm>
              <a:off x="13025016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3" name="object 17693"/>
            <p:cNvSpPr/>
            <p:nvPr/>
          </p:nvSpPr>
          <p:spPr>
            <a:xfrm>
              <a:off x="13082469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4" name="object 17694"/>
            <p:cNvSpPr/>
            <p:nvPr/>
          </p:nvSpPr>
          <p:spPr>
            <a:xfrm>
              <a:off x="13122043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5" name="object 17695"/>
            <p:cNvSpPr/>
            <p:nvPr/>
          </p:nvSpPr>
          <p:spPr>
            <a:xfrm>
              <a:off x="13082447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6" name="object 17696"/>
            <p:cNvSpPr/>
            <p:nvPr/>
          </p:nvSpPr>
          <p:spPr>
            <a:xfrm>
              <a:off x="13082445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7" name="object 17697"/>
            <p:cNvSpPr/>
            <p:nvPr/>
          </p:nvSpPr>
          <p:spPr>
            <a:xfrm>
              <a:off x="1313990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8" name="object 17698"/>
            <p:cNvSpPr/>
            <p:nvPr/>
          </p:nvSpPr>
          <p:spPr>
            <a:xfrm>
              <a:off x="13179481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9" name="object 17699"/>
            <p:cNvSpPr/>
            <p:nvPr/>
          </p:nvSpPr>
          <p:spPr>
            <a:xfrm>
              <a:off x="1313987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0" name="object 17700"/>
            <p:cNvSpPr/>
            <p:nvPr/>
          </p:nvSpPr>
          <p:spPr>
            <a:xfrm>
              <a:off x="13139873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1" name="object 17701"/>
            <p:cNvSpPr/>
            <p:nvPr/>
          </p:nvSpPr>
          <p:spPr>
            <a:xfrm>
              <a:off x="13197328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2" name="object 17702"/>
            <p:cNvSpPr/>
            <p:nvPr/>
          </p:nvSpPr>
          <p:spPr>
            <a:xfrm>
              <a:off x="13236910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3" name="object 17703"/>
            <p:cNvSpPr/>
            <p:nvPr/>
          </p:nvSpPr>
          <p:spPr>
            <a:xfrm>
              <a:off x="13197313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4" name="object 17704"/>
            <p:cNvSpPr/>
            <p:nvPr/>
          </p:nvSpPr>
          <p:spPr>
            <a:xfrm>
              <a:off x="1319731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5" name="object 17705"/>
            <p:cNvSpPr/>
            <p:nvPr/>
          </p:nvSpPr>
          <p:spPr>
            <a:xfrm>
              <a:off x="13254766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6" name="object 17706"/>
            <p:cNvSpPr/>
            <p:nvPr/>
          </p:nvSpPr>
          <p:spPr>
            <a:xfrm>
              <a:off x="13294348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7" name="object 17707"/>
            <p:cNvSpPr/>
            <p:nvPr/>
          </p:nvSpPr>
          <p:spPr>
            <a:xfrm>
              <a:off x="1325474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8" name="object 17708"/>
            <p:cNvSpPr/>
            <p:nvPr/>
          </p:nvSpPr>
          <p:spPr>
            <a:xfrm>
              <a:off x="13254739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9" name="object 17709"/>
            <p:cNvSpPr/>
            <p:nvPr/>
          </p:nvSpPr>
          <p:spPr>
            <a:xfrm>
              <a:off x="1331219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0" name="object 17710"/>
            <p:cNvSpPr/>
            <p:nvPr/>
          </p:nvSpPr>
          <p:spPr>
            <a:xfrm>
              <a:off x="13351776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1" name="object 17711"/>
            <p:cNvSpPr/>
            <p:nvPr/>
          </p:nvSpPr>
          <p:spPr>
            <a:xfrm>
              <a:off x="13312171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2" name="object 17712"/>
            <p:cNvSpPr/>
            <p:nvPr/>
          </p:nvSpPr>
          <p:spPr>
            <a:xfrm>
              <a:off x="13312168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3" name="object 17713"/>
            <p:cNvSpPr/>
            <p:nvPr/>
          </p:nvSpPr>
          <p:spPr>
            <a:xfrm>
              <a:off x="1336962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4" name="object 17714"/>
            <p:cNvSpPr/>
            <p:nvPr/>
          </p:nvSpPr>
          <p:spPr>
            <a:xfrm>
              <a:off x="1340920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5" name="object 17715"/>
            <p:cNvSpPr/>
            <p:nvPr/>
          </p:nvSpPr>
          <p:spPr>
            <a:xfrm>
              <a:off x="13369598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6" name="object 17716"/>
            <p:cNvSpPr/>
            <p:nvPr/>
          </p:nvSpPr>
          <p:spPr>
            <a:xfrm>
              <a:off x="13369596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7" name="object 17717"/>
            <p:cNvSpPr/>
            <p:nvPr/>
          </p:nvSpPr>
          <p:spPr>
            <a:xfrm>
              <a:off x="1342705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8" name="object 17718"/>
            <p:cNvSpPr/>
            <p:nvPr/>
          </p:nvSpPr>
          <p:spPr>
            <a:xfrm>
              <a:off x="13466633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9" name="object 17719"/>
            <p:cNvSpPr/>
            <p:nvPr/>
          </p:nvSpPr>
          <p:spPr>
            <a:xfrm>
              <a:off x="1342702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0" name="object 17720"/>
            <p:cNvSpPr/>
            <p:nvPr/>
          </p:nvSpPr>
          <p:spPr>
            <a:xfrm>
              <a:off x="13427026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1" name="object 17721"/>
            <p:cNvSpPr/>
            <p:nvPr/>
          </p:nvSpPr>
          <p:spPr>
            <a:xfrm>
              <a:off x="13484486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2" name="object 17722"/>
            <p:cNvSpPr/>
            <p:nvPr/>
          </p:nvSpPr>
          <p:spPr>
            <a:xfrm>
              <a:off x="13524061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3" name="object 17723"/>
            <p:cNvSpPr/>
            <p:nvPr/>
          </p:nvSpPr>
          <p:spPr>
            <a:xfrm>
              <a:off x="13484467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4" name="object 17724"/>
            <p:cNvSpPr/>
            <p:nvPr/>
          </p:nvSpPr>
          <p:spPr>
            <a:xfrm>
              <a:off x="13484462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5" name="object 17725"/>
            <p:cNvSpPr/>
            <p:nvPr/>
          </p:nvSpPr>
          <p:spPr>
            <a:xfrm>
              <a:off x="13541917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6" name="object 17726"/>
            <p:cNvSpPr/>
            <p:nvPr/>
          </p:nvSpPr>
          <p:spPr>
            <a:xfrm>
              <a:off x="13581490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7" name="object 17727"/>
            <p:cNvSpPr/>
            <p:nvPr/>
          </p:nvSpPr>
          <p:spPr>
            <a:xfrm>
              <a:off x="13541894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8" name="object 17728"/>
            <p:cNvSpPr/>
            <p:nvPr/>
          </p:nvSpPr>
          <p:spPr>
            <a:xfrm>
              <a:off x="1354189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9" name="object 17729"/>
            <p:cNvSpPr/>
            <p:nvPr/>
          </p:nvSpPr>
          <p:spPr>
            <a:xfrm>
              <a:off x="13599346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0" name="object 17730"/>
            <p:cNvSpPr/>
            <p:nvPr/>
          </p:nvSpPr>
          <p:spPr>
            <a:xfrm>
              <a:off x="13638917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1" name="object 17731"/>
            <p:cNvSpPr/>
            <p:nvPr/>
          </p:nvSpPr>
          <p:spPr>
            <a:xfrm>
              <a:off x="13599323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2" name="object 17732"/>
            <p:cNvSpPr/>
            <p:nvPr/>
          </p:nvSpPr>
          <p:spPr>
            <a:xfrm>
              <a:off x="1359932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3" name="object 17733"/>
            <p:cNvSpPr/>
            <p:nvPr/>
          </p:nvSpPr>
          <p:spPr>
            <a:xfrm>
              <a:off x="13656774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4" name="object 17734"/>
            <p:cNvSpPr/>
            <p:nvPr/>
          </p:nvSpPr>
          <p:spPr>
            <a:xfrm>
              <a:off x="1369635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5" name="object 17735"/>
            <p:cNvSpPr/>
            <p:nvPr/>
          </p:nvSpPr>
          <p:spPr>
            <a:xfrm>
              <a:off x="1365675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6" name="object 17736"/>
            <p:cNvSpPr/>
            <p:nvPr/>
          </p:nvSpPr>
          <p:spPr>
            <a:xfrm>
              <a:off x="13656748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7" name="object 17737"/>
            <p:cNvSpPr/>
            <p:nvPr/>
          </p:nvSpPr>
          <p:spPr>
            <a:xfrm>
              <a:off x="1371420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8" name="object 17738"/>
            <p:cNvSpPr/>
            <p:nvPr/>
          </p:nvSpPr>
          <p:spPr>
            <a:xfrm>
              <a:off x="1375378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9" name="object 17739"/>
            <p:cNvSpPr/>
            <p:nvPr/>
          </p:nvSpPr>
          <p:spPr>
            <a:xfrm>
              <a:off x="13714188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0" name="object 17740"/>
            <p:cNvSpPr/>
            <p:nvPr/>
          </p:nvSpPr>
          <p:spPr>
            <a:xfrm>
              <a:off x="13714185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1" name="object 17741"/>
            <p:cNvSpPr/>
            <p:nvPr/>
          </p:nvSpPr>
          <p:spPr>
            <a:xfrm>
              <a:off x="1377164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2" name="object 17742"/>
            <p:cNvSpPr/>
            <p:nvPr/>
          </p:nvSpPr>
          <p:spPr>
            <a:xfrm>
              <a:off x="13811222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3" name="object 17743"/>
            <p:cNvSpPr/>
            <p:nvPr/>
          </p:nvSpPr>
          <p:spPr>
            <a:xfrm>
              <a:off x="13771618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4" name="object 17744"/>
            <p:cNvSpPr/>
            <p:nvPr/>
          </p:nvSpPr>
          <p:spPr>
            <a:xfrm>
              <a:off x="13771613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5" name="object 17745"/>
            <p:cNvSpPr/>
            <p:nvPr/>
          </p:nvSpPr>
          <p:spPr>
            <a:xfrm>
              <a:off x="13829068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6" name="object 17746"/>
            <p:cNvSpPr/>
            <p:nvPr/>
          </p:nvSpPr>
          <p:spPr>
            <a:xfrm>
              <a:off x="13868651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7" name="object 17747"/>
            <p:cNvSpPr/>
            <p:nvPr/>
          </p:nvSpPr>
          <p:spPr>
            <a:xfrm>
              <a:off x="1382904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8" name="object 17748"/>
            <p:cNvSpPr/>
            <p:nvPr/>
          </p:nvSpPr>
          <p:spPr>
            <a:xfrm>
              <a:off x="13829043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9" name="object 17749"/>
            <p:cNvSpPr/>
            <p:nvPr/>
          </p:nvSpPr>
          <p:spPr>
            <a:xfrm>
              <a:off x="13886497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0" name="object 17750"/>
            <p:cNvSpPr/>
            <p:nvPr/>
          </p:nvSpPr>
          <p:spPr>
            <a:xfrm>
              <a:off x="13926080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1" name="object 17751"/>
            <p:cNvSpPr/>
            <p:nvPr/>
          </p:nvSpPr>
          <p:spPr>
            <a:xfrm>
              <a:off x="13886474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2" name="object 17752"/>
            <p:cNvSpPr/>
            <p:nvPr/>
          </p:nvSpPr>
          <p:spPr>
            <a:xfrm>
              <a:off x="13886472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3" name="object 17753"/>
            <p:cNvSpPr/>
            <p:nvPr/>
          </p:nvSpPr>
          <p:spPr>
            <a:xfrm>
              <a:off x="13943925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4" name="object 17754"/>
            <p:cNvSpPr/>
            <p:nvPr/>
          </p:nvSpPr>
          <p:spPr>
            <a:xfrm>
              <a:off x="13983507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5" name="object 17755"/>
            <p:cNvSpPr/>
            <p:nvPr/>
          </p:nvSpPr>
          <p:spPr>
            <a:xfrm>
              <a:off x="1394390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6" name="object 17756"/>
            <p:cNvSpPr/>
            <p:nvPr/>
          </p:nvSpPr>
          <p:spPr>
            <a:xfrm>
              <a:off x="1394390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7" name="object 17757"/>
            <p:cNvSpPr/>
            <p:nvPr/>
          </p:nvSpPr>
          <p:spPr>
            <a:xfrm>
              <a:off x="14001363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8" name="object 17758"/>
            <p:cNvSpPr/>
            <p:nvPr/>
          </p:nvSpPr>
          <p:spPr>
            <a:xfrm>
              <a:off x="1404093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9" name="object 17759"/>
            <p:cNvSpPr/>
            <p:nvPr/>
          </p:nvSpPr>
          <p:spPr>
            <a:xfrm>
              <a:off x="1400134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0" name="object 17760"/>
            <p:cNvSpPr/>
            <p:nvPr/>
          </p:nvSpPr>
          <p:spPr>
            <a:xfrm>
              <a:off x="14001338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1" name="object 17761"/>
            <p:cNvSpPr/>
            <p:nvPr/>
          </p:nvSpPr>
          <p:spPr>
            <a:xfrm>
              <a:off x="14058791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2" name="object 17762"/>
            <p:cNvSpPr/>
            <p:nvPr/>
          </p:nvSpPr>
          <p:spPr>
            <a:xfrm>
              <a:off x="1409836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3" name="object 17763"/>
            <p:cNvSpPr/>
            <p:nvPr/>
          </p:nvSpPr>
          <p:spPr>
            <a:xfrm>
              <a:off x="14058769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4" name="object 17764"/>
            <p:cNvSpPr/>
            <p:nvPr/>
          </p:nvSpPr>
          <p:spPr>
            <a:xfrm>
              <a:off x="14058767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5" name="object 17765"/>
            <p:cNvSpPr/>
            <p:nvPr/>
          </p:nvSpPr>
          <p:spPr>
            <a:xfrm>
              <a:off x="1411622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6" name="object 17766"/>
            <p:cNvSpPr/>
            <p:nvPr/>
          </p:nvSpPr>
          <p:spPr>
            <a:xfrm>
              <a:off x="14155803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7" name="object 17767"/>
            <p:cNvSpPr/>
            <p:nvPr/>
          </p:nvSpPr>
          <p:spPr>
            <a:xfrm>
              <a:off x="14116197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8" name="object 17768"/>
            <p:cNvSpPr/>
            <p:nvPr/>
          </p:nvSpPr>
          <p:spPr>
            <a:xfrm>
              <a:off x="14116195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9" name="object 17769"/>
            <p:cNvSpPr/>
            <p:nvPr/>
          </p:nvSpPr>
          <p:spPr>
            <a:xfrm>
              <a:off x="14173650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0" name="object 17770"/>
            <p:cNvSpPr/>
            <p:nvPr/>
          </p:nvSpPr>
          <p:spPr>
            <a:xfrm>
              <a:off x="14213232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1" name="object 17771"/>
            <p:cNvSpPr/>
            <p:nvPr/>
          </p:nvSpPr>
          <p:spPr>
            <a:xfrm>
              <a:off x="1417362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2" name="object 17772"/>
            <p:cNvSpPr/>
            <p:nvPr/>
          </p:nvSpPr>
          <p:spPr>
            <a:xfrm>
              <a:off x="14173624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3" name="object 17773"/>
            <p:cNvSpPr/>
            <p:nvPr/>
          </p:nvSpPr>
          <p:spPr>
            <a:xfrm>
              <a:off x="14231077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4" name="object 17774"/>
            <p:cNvSpPr/>
            <p:nvPr/>
          </p:nvSpPr>
          <p:spPr>
            <a:xfrm>
              <a:off x="14270661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5" name="object 17775"/>
            <p:cNvSpPr/>
            <p:nvPr/>
          </p:nvSpPr>
          <p:spPr>
            <a:xfrm>
              <a:off x="14231063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6" name="object 17776"/>
            <p:cNvSpPr/>
            <p:nvPr/>
          </p:nvSpPr>
          <p:spPr>
            <a:xfrm>
              <a:off x="14231061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7" name="object 17777"/>
            <p:cNvSpPr/>
            <p:nvPr/>
          </p:nvSpPr>
          <p:spPr>
            <a:xfrm>
              <a:off x="14288515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8" name="object 17778"/>
            <p:cNvSpPr/>
            <p:nvPr/>
          </p:nvSpPr>
          <p:spPr>
            <a:xfrm>
              <a:off x="14328097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9" name="object 17779"/>
            <p:cNvSpPr/>
            <p:nvPr/>
          </p:nvSpPr>
          <p:spPr>
            <a:xfrm>
              <a:off x="1428849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0" name="object 17780"/>
            <p:cNvSpPr/>
            <p:nvPr/>
          </p:nvSpPr>
          <p:spPr>
            <a:xfrm>
              <a:off x="14288489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1" name="object 17781"/>
            <p:cNvSpPr/>
            <p:nvPr/>
          </p:nvSpPr>
          <p:spPr>
            <a:xfrm>
              <a:off x="14345942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2" name="object 17782"/>
            <p:cNvSpPr/>
            <p:nvPr/>
          </p:nvSpPr>
          <p:spPr>
            <a:xfrm>
              <a:off x="14385517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3" name="object 17783"/>
            <p:cNvSpPr/>
            <p:nvPr/>
          </p:nvSpPr>
          <p:spPr>
            <a:xfrm>
              <a:off x="14345922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4" name="object 17784"/>
            <p:cNvSpPr/>
            <p:nvPr/>
          </p:nvSpPr>
          <p:spPr>
            <a:xfrm>
              <a:off x="14345918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5" name="object 17785"/>
            <p:cNvSpPr/>
            <p:nvPr/>
          </p:nvSpPr>
          <p:spPr>
            <a:xfrm>
              <a:off x="14403373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0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6" name="object 17786"/>
            <p:cNvSpPr/>
            <p:nvPr/>
          </p:nvSpPr>
          <p:spPr>
            <a:xfrm>
              <a:off x="14442955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20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7" name="object 17787"/>
            <p:cNvSpPr/>
            <p:nvPr/>
          </p:nvSpPr>
          <p:spPr>
            <a:xfrm>
              <a:off x="14403349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8" name="object 17788"/>
            <p:cNvSpPr/>
            <p:nvPr/>
          </p:nvSpPr>
          <p:spPr>
            <a:xfrm>
              <a:off x="14403346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9" name="object 17789"/>
            <p:cNvSpPr/>
            <p:nvPr/>
          </p:nvSpPr>
          <p:spPr>
            <a:xfrm>
              <a:off x="14460801" y="1877907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0" name="object 17790"/>
            <p:cNvSpPr/>
            <p:nvPr/>
          </p:nvSpPr>
          <p:spPr>
            <a:xfrm>
              <a:off x="14500382" y="1877907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31" y="0"/>
                  </a:moveTo>
                  <a:lnTo>
                    <a:pt x="0" y="11884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1" name="object 17791"/>
            <p:cNvSpPr/>
            <p:nvPr/>
          </p:nvSpPr>
          <p:spPr>
            <a:xfrm>
              <a:off x="14460776" y="1889794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6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2" name="object 17792"/>
            <p:cNvSpPr/>
            <p:nvPr/>
          </p:nvSpPr>
          <p:spPr>
            <a:xfrm>
              <a:off x="14460775" y="1877910"/>
              <a:ext cx="635" cy="12065"/>
            </a:xfrm>
            <a:custGeom>
              <a:avLst/>
              <a:gdLst/>
              <a:ahLst/>
              <a:cxnLst/>
              <a:rect l="l" t="t" r="r" b="b"/>
              <a:pathLst>
                <a:path w="634" h="12064">
                  <a:moveTo>
                    <a:pt x="0" y="1188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84878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3" name="object 17793"/>
            <p:cNvSpPr/>
            <p:nvPr/>
          </p:nvSpPr>
          <p:spPr>
            <a:xfrm>
              <a:off x="14788529" y="184132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4" name="object 17794"/>
            <p:cNvSpPr/>
            <p:nvPr/>
          </p:nvSpPr>
          <p:spPr>
            <a:xfrm>
              <a:off x="14798434" y="18590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36" y="0"/>
                  </a:moveTo>
                  <a:lnTo>
                    <a:pt x="0" y="2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5" name="object 17795"/>
            <p:cNvSpPr/>
            <p:nvPr/>
          </p:nvSpPr>
          <p:spPr>
            <a:xfrm>
              <a:off x="14790630" y="184550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7800" y="156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6" name="object 17796"/>
            <p:cNvSpPr/>
            <p:nvPr/>
          </p:nvSpPr>
          <p:spPr>
            <a:xfrm>
              <a:off x="12285598" y="271466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7" name="object 17797"/>
            <p:cNvSpPr/>
            <p:nvPr/>
          </p:nvSpPr>
          <p:spPr>
            <a:xfrm>
              <a:off x="12295496" y="2714660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9905" y="0"/>
                  </a:moveTo>
                  <a:lnTo>
                    <a:pt x="0" y="198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8" name="object 17798"/>
            <p:cNvSpPr/>
            <p:nvPr/>
          </p:nvSpPr>
          <p:spPr>
            <a:xfrm>
              <a:off x="12285594" y="2714667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9905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9" name="object 17799"/>
            <p:cNvSpPr/>
            <p:nvPr/>
          </p:nvSpPr>
          <p:spPr>
            <a:xfrm>
              <a:off x="12295500" y="2533441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181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0" name="object 17800"/>
            <p:cNvSpPr/>
            <p:nvPr/>
          </p:nvSpPr>
          <p:spPr>
            <a:xfrm>
              <a:off x="14798431" y="1258086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09">
                  <a:moveTo>
                    <a:pt x="0" y="1812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1" name="object 17801"/>
            <p:cNvSpPr/>
            <p:nvPr/>
          </p:nvSpPr>
          <p:spPr>
            <a:xfrm>
              <a:off x="15529678" y="22354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802" name="object 1780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052241" y="2944371"/>
              <a:ext cx="412919" cy="109424"/>
            </a:xfrm>
            <a:prstGeom prst="rect">
              <a:avLst/>
            </a:prstGeom>
          </p:spPr>
        </p:pic>
        <p:sp>
          <p:nvSpPr>
            <p:cNvPr id="17803" name="object 17803"/>
            <p:cNvSpPr/>
            <p:nvPr/>
          </p:nvSpPr>
          <p:spPr>
            <a:xfrm>
              <a:off x="14117879" y="294638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30">
                  <a:moveTo>
                    <a:pt x="1778" y="0"/>
                  </a:moveTo>
                  <a:lnTo>
                    <a:pt x="0" y="0"/>
                  </a:lnTo>
                  <a:lnTo>
                    <a:pt x="0" y="10871"/>
                  </a:lnTo>
                  <a:lnTo>
                    <a:pt x="1778" y="10871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4" name="object 17804"/>
            <p:cNvSpPr/>
            <p:nvPr/>
          </p:nvSpPr>
          <p:spPr>
            <a:xfrm>
              <a:off x="14119665" y="29463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5" name="object 17805"/>
            <p:cNvSpPr/>
            <p:nvPr/>
          </p:nvSpPr>
          <p:spPr>
            <a:xfrm>
              <a:off x="14117875" y="29463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6" name="object 17806"/>
            <p:cNvSpPr/>
            <p:nvPr/>
          </p:nvSpPr>
          <p:spPr>
            <a:xfrm>
              <a:off x="14117875" y="29463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7" name="object 17807"/>
            <p:cNvSpPr/>
            <p:nvPr/>
          </p:nvSpPr>
          <p:spPr>
            <a:xfrm>
              <a:off x="14388012" y="294637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30">
                  <a:moveTo>
                    <a:pt x="1780" y="0"/>
                  </a:moveTo>
                  <a:lnTo>
                    <a:pt x="0" y="0"/>
                  </a:lnTo>
                  <a:lnTo>
                    <a:pt x="0" y="10879"/>
                  </a:lnTo>
                  <a:lnTo>
                    <a:pt x="1780" y="10879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8" name="object 17808"/>
            <p:cNvSpPr/>
            <p:nvPr/>
          </p:nvSpPr>
          <p:spPr>
            <a:xfrm>
              <a:off x="14389788" y="29463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9" name="object 17809"/>
            <p:cNvSpPr/>
            <p:nvPr/>
          </p:nvSpPr>
          <p:spPr>
            <a:xfrm>
              <a:off x="14388008" y="29463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0" name="object 17810"/>
            <p:cNvSpPr/>
            <p:nvPr/>
          </p:nvSpPr>
          <p:spPr>
            <a:xfrm>
              <a:off x="14388005" y="294636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1" name="object 17811"/>
            <p:cNvSpPr/>
            <p:nvPr/>
          </p:nvSpPr>
          <p:spPr>
            <a:xfrm>
              <a:off x="14716740" y="125809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2" name="object 17812"/>
            <p:cNvSpPr/>
            <p:nvPr/>
          </p:nvSpPr>
          <p:spPr>
            <a:xfrm>
              <a:off x="14716740" y="131551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3" name="object 17813"/>
            <p:cNvSpPr/>
            <p:nvPr/>
          </p:nvSpPr>
          <p:spPr>
            <a:xfrm>
              <a:off x="14716740" y="14016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4" name="object 17814"/>
            <p:cNvSpPr/>
            <p:nvPr/>
          </p:nvSpPr>
          <p:spPr>
            <a:xfrm>
              <a:off x="14716740" y="137295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5" name="object 17815"/>
            <p:cNvSpPr/>
            <p:nvPr/>
          </p:nvSpPr>
          <p:spPr>
            <a:xfrm>
              <a:off x="14716740" y="134424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6" name="object 17816"/>
            <p:cNvSpPr/>
            <p:nvPr/>
          </p:nvSpPr>
          <p:spPr>
            <a:xfrm>
              <a:off x="14716740" y="142940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7" name="object 17817"/>
            <p:cNvSpPr/>
            <p:nvPr/>
          </p:nvSpPr>
          <p:spPr>
            <a:xfrm>
              <a:off x="14716740" y="1258093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8" name="object 17818"/>
            <p:cNvSpPr/>
            <p:nvPr/>
          </p:nvSpPr>
          <p:spPr>
            <a:xfrm>
              <a:off x="14716740" y="1286807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9" name="object 17819"/>
            <p:cNvSpPr/>
            <p:nvPr/>
          </p:nvSpPr>
          <p:spPr>
            <a:xfrm>
              <a:off x="14716740" y="1315522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0" name="object 17820"/>
            <p:cNvSpPr/>
            <p:nvPr/>
          </p:nvSpPr>
          <p:spPr>
            <a:xfrm>
              <a:off x="14716740" y="1372954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1" name="object 17821"/>
            <p:cNvSpPr/>
            <p:nvPr/>
          </p:nvSpPr>
          <p:spPr>
            <a:xfrm>
              <a:off x="14716740" y="1344240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2" name="object 17822"/>
            <p:cNvSpPr/>
            <p:nvPr/>
          </p:nvSpPr>
          <p:spPr>
            <a:xfrm>
              <a:off x="14716740" y="1429393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0" y="0"/>
                  </a:moveTo>
                  <a:lnTo>
                    <a:pt x="163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3" name="object 17823"/>
            <p:cNvSpPr/>
            <p:nvPr/>
          </p:nvSpPr>
          <p:spPr>
            <a:xfrm>
              <a:off x="14716735" y="1401668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163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4" name="object 17824"/>
            <p:cNvSpPr/>
            <p:nvPr/>
          </p:nvSpPr>
          <p:spPr>
            <a:xfrm>
              <a:off x="14716740" y="128681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5" name="object 17825"/>
            <p:cNvSpPr/>
            <p:nvPr/>
          </p:nvSpPr>
          <p:spPr>
            <a:xfrm>
              <a:off x="14880123" y="1258096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6" name="object 17826"/>
            <p:cNvSpPr/>
            <p:nvPr/>
          </p:nvSpPr>
          <p:spPr>
            <a:xfrm>
              <a:off x="14880123" y="142940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6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7" name="object 17827"/>
            <p:cNvSpPr/>
            <p:nvPr/>
          </p:nvSpPr>
          <p:spPr>
            <a:xfrm>
              <a:off x="14880123" y="134424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8" name="object 17828"/>
            <p:cNvSpPr/>
            <p:nvPr/>
          </p:nvSpPr>
          <p:spPr>
            <a:xfrm>
              <a:off x="14880123" y="137295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9" name="object 17829"/>
            <p:cNvSpPr/>
            <p:nvPr/>
          </p:nvSpPr>
          <p:spPr>
            <a:xfrm>
              <a:off x="14880123" y="14016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7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0" name="object 17830"/>
            <p:cNvSpPr/>
            <p:nvPr/>
          </p:nvSpPr>
          <p:spPr>
            <a:xfrm>
              <a:off x="14880123" y="1286811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1" name="object 17831"/>
            <p:cNvSpPr/>
            <p:nvPr/>
          </p:nvSpPr>
          <p:spPr>
            <a:xfrm>
              <a:off x="14880123" y="131551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87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2" name="object 17832"/>
            <p:cNvSpPr/>
            <p:nvPr/>
          </p:nvSpPr>
          <p:spPr>
            <a:xfrm>
              <a:off x="14716735" y="1459096"/>
              <a:ext cx="163830" cy="2540"/>
            </a:xfrm>
            <a:custGeom>
              <a:avLst/>
              <a:gdLst/>
              <a:ahLst/>
              <a:cxnLst/>
              <a:rect l="l" t="t" r="r" b="b"/>
              <a:pathLst>
                <a:path w="163830" h="2540">
                  <a:moveTo>
                    <a:pt x="163387" y="0"/>
                  </a:moveTo>
                  <a:lnTo>
                    <a:pt x="0" y="0"/>
                  </a:lnTo>
                  <a:lnTo>
                    <a:pt x="0" y="1978"/>
                  </a:lnTo>
                  <a:lnTo>
                    <a:pt x="163387" y="1978"/>
                  </a:lnTo>
                  <a:lnTo>
                    <a:pt x="16338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3" name="object 17833"/>
            <p:cNvSpPr/>
            <p:nvPr/>
          </p:nvSpPr>
          <p:spPr>
            <a:xfrm>
              <a:off x="14716735" y="1461081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30">
                  <a:moveTo>
                    <a:pt x="163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4" name="object 17834"/>
            <p:cNvSpPr/>
            <p:nvPr/>
          </p:nvSpPr>
          <p:spPr>
            <a:xfrm>
              <a:off x="14716740" y="14590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0"/>
                  </a:moveTo>
                  <a:lnTo>
                    <a:pt x="0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5" name="object 17835"/>
            <p:cNvSpPr/>
            <p:nvPr/>
          </p:nvSpPr>
          <p:spPr>
            <a:xfrm>
              <a:off x="14716735" y="1459098"/>
              <a:ext cx="163830" cy="2540"/>
            </a:xfrm>
            <a:custGeom>
              <a:avLst/>
              <a:gdLst/>
              <a:ahLst/>
              <a:cxnLst/>
              <a:rect l="l" t="t" r="r" b="b"/>
              <a:pathLst>
                <a:path w="163830" h="2540">
                  <a:moveTo>
                    <a:pt x="163387" y="0"/>
                  </a:moveTo>
                  <a:lnTo>
                    <a:pt x="0" y="0"/>
                  </a:lnTo>
                </a:path>
                <a:path w="163830" h="2540">
                  <a:moveTo>
                    <a:pt x="163387" y="0"/>
                  </a:moveTo>
                  <a:lnTo>
                    <a:pt x="163387" y="19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6" name="object 17836"/>
            <p:cNvSpPr/>
            <p:nvPr/>
          </p:nvSpPr>
          <p:spPr>
            <a:xfrm>
              <a:off x="14726640" y="1611591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0"/>
                  </a:moveTo>
                  <a:lnTo>
                    <a:pt x="0" y="278245"/>
                  </a:lnTo>
                </a:path>
              </a:pathLst>
            </a:custGeom>
            <a:ln w="19800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7" name="object 17837"/>
            <p:cNvSpPr/>
            <p:nvPr/>
          </p:nvSpPr>
          <p:spPr>
            <a:xfrm>
              <a:off x="14716740" y="15719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8" name="object 17838"/>
            <p:cNvSpPr/>
            <p:nvPr/>
          </p:nvSpPr>
          <p:spPr>
            <a:xfrm>
              <a:off x="14716740" y="153237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9" name="object 17839"/>
            <p:cNvSpPr/>
            <p:nvPr/>
          </p:nvSpPr>
          <p:spPr>
            <a:xfrm>
              <a:off x="14716740" y="14927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0" name="object 17840"/>
            <p:cNvSpPr/>
            <p:nvPr/>
          </p:nvSpPr>
          <p:spPr>
            <a:xfrm>
              <a:off x="14716740" y="14680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1" name="object 17841"/>
            <p:cNvSpPr/>
            <p:nvPr/>
          </p:nvSpPr>
          <p:spPr>
            <a:xfrm>
              <a:off x="14756344" y="18036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2" name="object 17842"/>
            <p:cNvSpPr/>
            <p:nvPr/>
          </p:nvSpPr>
          <p:spPr>
            <a:xfrm>
              <a:off x="14795956" y="18036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3" name="object 17843"/>
            <p:cNvSpPr/>
            <p:nvPr/>
          </p:nvSpPr>
          <p:spPr>
            <a:xfrm>
              <a:off x="14835563" y="180368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4" name="object 17844"/>
            <p:cNvSpPr/>
            <p:nvPr/>
          </p:nvSpPr>
          <p:spPr>
            <a:xfrm>
              <a:off x="14877644" y="1611591"/>
              <a:ext cx="0" cy="278765"/>
            </a:xfrm>
            <a:custGeom>
              <a:avLst/>
              <a:gdLst/>
              <a:ahLst/>
              <a:cxnLst/>
              <a:rect l="l" t="t" r="r" b="b"/>
              <a:pathLst>
                <a:path h="278764">
                  <a:moveTo>
                    <a:pt x="0" y="0"/>
                  </a:moveTo>
                  <a:lnTo>
                    <a:pt x="0" y="278245"/>
                  </a:lnTo>
                </a:path>
              </a:pathLst>
            </a:custGeom>
            <a:ln w="4952">
              <a:solidFill>
                <a:srgbClr val="00000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5" name="object 17845"/>
            <p:cNvSpPr/>
            <p:nvPr/>
          </p:nvSpPr>
          <p:spPr>
            <a:xfrm>
              <a:off x="14756344" y="18323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6" name="object 17846"/>
            <p:cNvSpPr/>
            <p:nvPr/>
          </p:nvSpPr>
          <p:spPr>
            <a:xfrm>
              <a:off x="14795956" y="18323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7" name="object 17847"/>
            <p:cNvSpPr/>
            <p:nvPr/>
          </p:nvSpPr>
          <p:spPr>
            <a:xfrm>
              <a:off x="14835563" y="183239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8" name="object 17848"/>
            <p:cNvSpPr/>
            <p:nvPr/>
          </p:nvSpPr>
          <p:spPr>
            <a:xfrm>
              <a:off x="14756344" y="186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9" name="object 17849"/>
            <p:cNvSpPr/>
            <p:nvPr/>
          </p:nvSpPr>
          <p:spPr>
            <a:xfrm>
              <a:off x="14795956" y="186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0" name="object 17850"/>
            <p:cNvSpPr/>
            <p:nvPr/>
          </p:nvSpPr>
          <p:spPr>
            <a:xfrm>
              <a:off x="14835563" y="18611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1" name="object 17851"/>
            <p:cNvSpPr/>
            <p:nvPr/>
          </p:nvSpPr>
          <p:spPr>
            <a:xfrm>
              <a:off x="14756344" y="18898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2" name="object 17852"/>
            <p:cNvSpPr/>
            <p:nvPr/>
          </p:nvSpPr>
          <p:spPr>
            <a:xfrm>
              <a:off x="14795956" y="18898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3" name="object 17853"/>
            <p:cNvSpPr/>
            <p:nvPr/>
          </p:nvSpPr>
          <p:spPr>
            <a:xfrm>
              <a:off x="14835563" y="18898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4" name="object 17854"/>
            <p:cNvSpPr/>
            <p:nvPr/>
          </p:nvSpPr>
          <p:spPr>
            <a:xfrm>
              <a:off x="14756344" y="16888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5" name="object 17855"/>
            <p:cNvSpPr/>
            <p:nvPr/>
          </p:nvSpPr>
          <p:spPr>
            <a:xfrm>
              <a:off x="14795956" y="16888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6" name="object 17856"/>
            <p:cNvSpPr/>
            <p:nvPr/>
          </p:nvSpPr>
          <p:spPr>
            <a:xfrm>
              <a:off x="14835563" y="168882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7" name="object 17857"/>
            <p:cNvSpPr/>
            <p:nvPr/>
          </p:nvSpPr>
          <p:spPr>
            <a:xfrm>
              <a:off x="14756344" y="17175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8" name="object 17858"/>
            <p:cNvSpPr/>
            <p:nvPr/>
          </p:nvSpPr>
          <p:spPr>
            <a:xfrm>
              <a:off x="14795956" y="17175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9" name="object 17859"/>
            <p:cNvSpPr/>
            <p:nvPr/>
          </p:nvSpPr>
          <p:spPr>
            <a:xfrm>
              <a:off x="14835563" y="171753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0" name="object 17860"/>
            <p:cNvSpPr/>
            <p:nvPr/>
          </p:nvSpPr>
          <p:spPr>
            <a:xfrm>
              <a:off x="14756344" y="17749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1" name="object 17861"/>
            <p:cNvSpPr/>
            <p:nvPr/>
          </p:nvSpPr>
          <p:spPr>
            <a:xfrm>
              <a:off x="14795956" y="17749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2" name="object 17862"/>
            <p:cNvSpPr/>
            <p:nvPr/>
          </p:nvSpPr>
          <p:spPr>
            <a:xfrm>
              <a:off x="14835563" y="177496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3" name="object 17863"/>
            <p:cNvSpPr/>
            <p:nvPr/>
          </p:nvSpPr>
          <p:spPr>
            <a:xfrm>
              <a:off x="14756344" y="17462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4" name="object 17864"/>
            <p:cNvSpPr/>
            <p:nvPr/>
          </p:nvSpPr>
          <p:spPr>
            <a:xfrm>
              <a:off x="14795956" y="17462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5" name="object 17865"/>
            <p:cNvSpPr/>
            <p:nvPr/>
          </p:nvSpPr>
          <p:spPr>
            <a:xfrm>
              <a:off x="14835563" y="174625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6" name="object 17866"/>
            <p:cNvSpPr/>
            <p:nvPr/>
          </p:nvSpPr>
          <p:spPr>
            <a:xfrm>
              <a:off x="14716740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7" name="object 17867"/>
            <p:cNvSpPr/>
            <p:nvPr/>
          </p:nvSpPr>
          <p:spPr>
            <a:xfrm>
              <a:off x="14756344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8" name="object 17868"/>
            <p:cNvSpPr/>
            <p:nvPr/>
          </p:nvSpPr>
          <p:spPr>
            <a:xfrm>
              <a:off x="14795956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9" name="object 17869"/>
            <p:cNvSpPr/>
            <p:nvPr/>
          </p:nvSpPr>
          <p:spPr>
            <a:xfrm>
              <a:off x="14835563" y="14878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0" name="object 17870"/>
            <p:cNvSpPr/>
            <p:nvPr/>
          </p:nvSpPr>
          <p:spPr>
            <a:xfrm>
              <a:off x="14875167" y="14878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1" name="object 17871"/>
            <p:cNvSpPr/>
            <p:nvPr/>
          </p:nvSpPr>
          <p:spPr>
            <a:xfrm>
              <a:off x="14756344" y="1631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2" name="object 17872"/>
            <p:cNvSpPr/>
            <p:nvPr/>
          </p:nvSpPr>
          <p:spPr>
            <a:xfrm>
              <a:off x="14795956" y="1631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3" name="object 17873"/>
            <p:cNvSpPr/>
            <p:nvPr/>
          </p:nvSpPr>
          <p:spPr>
            <a:xfrm>
              <a:off x="14835563" y="163139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4" name="object 17874"/>
            <p:cNvSpPr/>
            <p:nvPr/>
          </p:nvSpPr>
          <p:spPr>
            <a:xfrm>
              <a:off x="14756344" y="16601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5" name="object 17875"/>
            <p:cNvSpPr/>
            <p:nvPr/>
          </p:nvSpPr>
          <p:spPr>
            <a:xfrm>
              <a:off x="14795956" y="16601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6" name="object 17876"/>
            <p:cNvSpPr/>
            <p:nvPr/>
          </p:nvSpPr>
          <p:spPr>
            <a:xfrm>
              <a:off x="14835563" y="166010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7" name="object 17877"/>
            <p:cNvSpPr/>
            <p:nvPr/>
          </p:nvSpPr>
          <p:spPr>
            <a:xfrm>
              <a:off x="14716740" y="14590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8" name="object 17878"/>
            <p:cNvSpPr/>
            <p:nvPr/>
          </p:nvSpPr>
          <p:spPr>
            <a:xfrm>
              <a:off x="14756344" y="14590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9" name="object 17879"/>
            <p:cNvSpPr/>
            <p:nvPr/>
          </p:nvSpPr>
          <p:spPr>
            <a:xfrm>
              <a:off x="14795956" y="14590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0" name="object 17880"/>
            <p:cNvSpPr/>
            <p:nvPr/>
          </p:nvSpPr>
          <p:spPr>
            <a:xfrm>
              <a:off x="14835563" y="1459098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8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1" name="object 17881"/>
            <p:cNvSpPr/>
            <p:nvPr/>
          </p:nvSpPr>
          <p:spPr>
            <a:xfrm>
              <a:off x="14875167" y="145909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2" name="object 17882"/>
            <p:cNvSpPr/>
            <p:nvPr/>
          </p:nvSpPr>
          <p:spPr>
            <a:xfrm>
              <a:off x="14880123" y="15719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3" name="object 17883"/>
            <p:cNvSpPr/>
            <p:nvPr/>
          </p:nvSpPr>
          <p:spPr>
            <a:xfrm>
              <a:off x="14880123" y="153237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4" name="object 17884"/>
            <p:cNvSpPr/>
            <p:nvPr/>
          </p:nvSpPr>
          <p:spPr>
            <a:xfrm>
              <a:off x="14880123" y="14927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5" name="object 17885"/>
            <p:cNvSpPr/>
            <p:nvPr/>
          </p:nvSpPr>
          <p:spPr>
            <a:xfrm>
              <a:off x="14880123" y="14680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886" name="object 17886"/>
          <p:cNvSpPr txBox="1"/>
          <p:nvPr/>
        </p:nvSpPr>
        <p:spPr>
          <a:xfrm>
            <a:off x="15611895" y="2481738"/>
            <a:ext cx="113664" cy="762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lang="en-US" sz="300" b="1">
                <a:solidFill>
                  <a:srgbClr val="00000F"/>
                </a:solidFill>
                <a:latin typeface="Arial Narrow"/>
                <a:cs typeface="Arial Narrow"/>
              </a:rPr>
              <a:t>Lift C</a:t>
            </a:r>
          </a:p>
        </p:txBody>
      </p:sp>
      <p:sp>
        <p:nvSpPr>
          <p:cNvPr id="17887" name="object 17887"/>
          <p:cNvSpPr txBox="1"/>
          <p:nvPr/>
        </p:nvSpPr>
        <p:spPr>
          <a:xfrm>
            <a:off x="15624595" y="2739746"/>
            <a:ext cx="88265" cy="4826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lang="en-US" sz="300" b="1">
                <a:solidFill>
                  <a:srgbClr val="00000F"/>
                </a:solidFill>
                <a:latin typeface="Arial Narrow"/>
                <a:cs typeface="Arial Narrow"/>
              </a:rPr>
              <a:t>Lift D</a:t>
            </a:r>
          </a:p>
        </p:txBody>
      </p:sp>
      <p:sp>
        <p:nvSpPr>
          <p:cNvPr id="17888" name="object 17888"/>
          <p:cNvSpPr txBox="1"/>
          <p:nvPr/>
        </p:nvSpPr>
        <p:spPr>
          <a:xfrm>
            <a:off x="12441714" y="2477376"/>
            <a:ext cx="112395" cy="762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lang="en-US" sz="300" b="1">
                <a:solidFill>
                  <a:srgbClr val="00000F"/>
                </a:solidFill>
                <a:latin typeface="Arial Narrow"/>
                <a:cs typeface="Arial Narrow"/>
              </a:rPr>
              <a:t>Lift A</a:t>
            </a:r>
          </a:p>
        </p:txBody>
      </p:sp>
      <p:sp>
        <p:nvSpPr>
          <p:cNvPr id="17889" name="object 17889"/>
          <p:cNvSpPr txBox="1"/>
          <p:nvPr/>
        </p:nvSpPr>
        <p:spPr>
          <a:xfrm>
            <a:off x="12441714" y="2719982"/>
            <a:ext cx="113664" cy="762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lang="en-US" sz="300" b="1">
                <a:solidFill>
                  <a:srgbClr val="00000F"/>
                </a:solidFill>
                <a:latin typeface="Arial Narrow"/>
                <a:cs typeface="Arial Narrow"/>
              </a:rPr>
              <a:t>Lift B</a:t>
            </a:r>
          </a:p>
        </p:txBody>
      </p:sp>
      <p:sp>
        <p:nvSpPr>
          <p:cNvPr id="17890" name="object 17890"/>
          <p:cNvSpPr txBox="1"/>
          <p:nvPr/>
        </p:nvSpPr>
        <p:spPr>
          <a:xfrm>
            <a:off x="13449394" y="2670348"/>
            <a:ext cx="45720" cy="844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US" sz="350">
                <a:solidFill>
                  <a:srgbClr val="00000F"/>
                </a:solidFill>
                <a:latin typeface="Arial Narrow"/>
                <a:cs typeface="Arial Narrow"/>
              </a:rPr>
              <a:t>c</a:t>
            </a:r>
          </a:p>
        </p:txBody>
      </p:sp>
      <p:grpSp>
        <p:nvGrpSpPr>
          <p:cNvPr id="17891" name="object 17891"/>
          <p:cNvGrpSpPr/>
          <p:nvPr/>
        </p:nvGrpSpPr>
        <p:grpSpPr>
          <a:xfrm>
            <a:off x="10672157" y="3546316"/>
            <a:ext cx="494665" cy="494030"/>
            <a:chOff x="10672157" y="3546316"/>
            <a:chExt cx="494665" cy="494030"/>
          </a:xfrm>
        </p:grpSpPr>
        <p:sp>
          <p:nvSpPr>
            <p:cNvPr id="17892" name="object 17892"/>
            <p:cNvSpPr/>
            <p:nvPr/>
          </p:nvSpPr>
          <p:spPr>
            <a:xfrm>
              <a:off x="10676533" y="3550279"/>
              <a:ext cx="485775" cy="485775"/>
            </a:xfrm>
            <a:custGeom>
              <a:avLst/>
              <a:gdLst/>
              <a:ahLst/>
              <a:cxnLst/>
              <a:rect l="l" t="t" r="r" b="b"/>
              <a:pathLst>
                <a:path w="485775" h="485775">
                  <a:moveTo>
                    <a:pt x="485744" y="0"/>
                  </a:moveTo>
                  <a:lnTo>
                    <a:pt x="0" y="0"/>
                  </a:lnTo>
                  <a:lnTo>
                    <a:pt x="0" y="485744"/>
                  </a:lnTo>
                  <a:lnTo>
                    <a:pt x="485744" y="485744"/>
                  </a:lnTo>
                  <a:lnTo>
                    <a:pt x="485744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3" name="object 17893"/>
            <p:cNvSpPr/>
            <p:nvPr/>
          </p:nvSpPr>
          <p:spPr>
            <a:xfrm>
              <a:off x="10672153" y="3546315"/>
              <a:ext cx="494665" cy="494030"/>
            </a:xfrm>
            <a:custGeom>
              <a:avLst/>
              <a:gdLst/>
              <a:ahLst/>
              <a:cxnLst/>
              <a:rect l="l" t="t" r="r" b="b"/>
              <a:pathLst>
                <a:path w="494665" h="494029">
                  <a:moveTo>
                    <a:pt x="494474" y="0"/>
                  </a:moveTo>
                  <a:lnTo>
                    <a:pt x="485736" y="0"/>
                  </a:lnTo>
                  <a:lnTo>
                    <a:pt x="485736" y="8890"/>
                  </a:lnTo>
                  <a:lnTo>
                    <a:pt x="485736" y="485140"/>
                  </a:lnTo>
                  <a:lnTo>
                    <a:pt x="8724" y="485140"/>
                  </a:lnTo>
                  <a:lnTo>
                    <a:pt x="8724" y="8890"/>
                  </a:lnTo>
                  <a:lnTo>
                    <a:pt x="485736" y="8890"/>
                  </a:lnTo>
                  <a:lnTo>
                    <a:pt x="485736" y="0"/>
                  </a:lnTo>
                  <a:lnTo>
                    <a:pt x="0" y="0"/>
                  </a:lnTo>
                  <a:lnTo>
                    <a:pt x="0" y="8890"/>
                  </a:lnTo>
                  <a:lnTo>
                    <a:pt x="0" y="485140"/>
                  </a:lnTo>
                  <a:lnTo>
                    <a:pt x="0" y="494030"/>
                  </a:lnTo>
                  <a:lnTo>
                    <a:pt x="494474" y="494030"/>
                  </a:lnTo>
                  <a:lnTo>
                    <a:pt x="494474" y="485355"/>
                  </a:lnTo>
                  <a:lnTo>
                    <a:pt x="494474" y="485140"/>
                  </a:lnTo>
                  <a:lnTo>
                    <a:pt x="494474" y="8890"/>
                  </a:lnTo>
                  <a:lnTo>
                    <a:pt x="494474" y="8331"/>
                  </a:lnTo>
                  <a:lnTo>
                    <a:pt x="49447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4" name="object 17894"/>
            <p:cNvSpPr/>
            <p:nvPr/>
          </p:nvSpPr>
          <p:spPr>
            <a:xfrm>
              <a:off x="10687258" y="3632182"/>
              <a:ext cx="290195" cy="309880"/>
            </a:xfrm>
            <a:custGeom>
              <a:avLst/>
              <a:gdLst/>
              <a:ahLst/>
              <a:cxnLst/>
              <a:rect l="l" t="t" r="r" b="b"/>
              <a:pathLst>
                <a:path w="290195" h="309879">
                  <a:moveTo>
                    <a:pt x="140749" y="0"/>
                  </a:moveTo>
                  <a:lnTo>
                    <a:pt x="52511" y="0"/>
                  </a:lnTo>
                  <a:lnTo>
                    <a:pt x="48323" y="2104"/>
                  </a:lnTo>
                  <a:lnTo>
                    <a:pt x="42019" y="8418"/>
                  </a:lnTo>
                  <a:lnTo>
                    <a:pt x="35716" y="18941"/>
                  </a:lnTo>
                  <a:lnTo>
                    <a:pt x="33611" y="29454"/>
                  </a:lnTo>
                  <a:lnTo>
                    <a:pt x="0" y="153607"/>
                  </a:lnTo>
                  <a:lnTo>
                    <a:pt x="25213" y="145189"/>
                  </a:lnTo>
                  <a:lnTo>
                    <a:pt x="58825" y="39977"/>
                  </a:lnTo>
                  <a:lnTo>
                    <a:pt x="63024" y="39977"/>
                  </a:lnTo>
                  <a:lnTo>
                    <a:pt x="63024" y="309309"/>
                  </a:lnTo>
                  <a:lnTo>
                    <a:pt x="92436" y="309309"/>
                  </a:lnTo>
                  <a:lnTo>
                    <a:pt x="98740" y="164131"/>
                  </a:lnTo>
                  <a:lnTo>
                    <a:pt x="105043" y="164131"/>
                  </a:lnTo>
                  <a:lnTo>
                    <a:pt x="113441" y="309309"/>
                  </a:lnTo>
                  <a:lnTo>
                    <a:pt x="140749" y="309309"/>
                  </a:lnTo>
                  <a:lnTo>
                    <a:pt x="140749" y="29454"/>
                  </a:lnTo>
                  <a:lnTo>
                    <a:pt x="264703" y="29454"/>
                  </a:lnTo>
                  <a:lnTo>
                    <a:pt x="264703" y="12627"/>
                  </a:lnTo>
                  <a:lnTo>
                    <a:pt x="289917" y="12627"/>
                  </a:lnTo>
                  <a:lnTo>
                    <a:pt x="289917" y="4209"/>
                  </a:lnTo>
                  <a:lnTo>
                    <a:pt x="1407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895" name="object 1789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748102" y="3554827"/>
              <a:ext cx="82081" cy="207902"/>
            </a:xfrm>
            <a:prstGeom prst="rect">
              <a:avLst/>
            </a:prstGeom>
          </p:spPr>
        </p:pic>
        <p:sp>
          <p:nvSpPr>
            <p:cNvPr id="17896" name="object 17896"/>
            <p:cNvSpPr/>
            <p:nvPr/>
          </p:nvSpPr>
          <p:spPr>
            <a:xfrm>
              <a:off x="10870286" y="3622490"/>
              <a:ext cx="273050" cy="409575"/>
            </a:xfrm>
            <a:custGeom>
              <a:avLst/>
              <a:gdLst/>
              <a:ahLst/>
              <a:cxnLst/>
              <a:rect l="l" t="t" r="r" b="b"/>
              <a:pathLst>
                <a:path w="273050" h="409575">
                  <a:moveTo>
                    <a:pt x="91211" y="71767"/>
                  </a:moveTo>
                  <a:lnTo>
                    <a:pt x="88912" y="60388"/>
                  </a:lnTo>
                  <a:lnTo>
                    <a:pt x="82638" y="51092"/>
                  </a:lnTo>
                  <a:lnTo>
                    <a:pt x="73342" y="44831"/>
                  </a:lnTo>
                  <a:lnTo>
                    <a:pt x="61950" y="42532"/>
                  </a:lnTo>
                  <a:lnTo>
                    <a:pt x="50558" y="44831"/>
                  </a:lnTo>
                  <a:lnTo>
                    <a:pt x="41262" y="51092"/>
                  </a:lnTo>
                  <a:lnTo>
                    <a:pt x="34988" y="60388"/>
                  </a:lnTo>
                  <a:lnTo>
                    <a:pt x="32689" y="71767"/>
                  </a:lnTo>
                  <a:lnTo>
                    <a:pt x="34988" y="83159"/>
                  </a:lnTo>
                  <a:lnTo>
                    <a:pt x="41262" y="92456"/>
                  </a:lnTo>
                  <a:lnTo>
                    <a:pt x="50558" y="98729"/>
                  </a:lnTo>
                  <a:lnTo>
                    <a:pt x="61950" y="101028"/>
                  </a:lnTo>
                  <a:lnTo>
                    <a:pt x="73342" y="98729"/>
                  </a:lnTo>
                  <a:lnTo>
                    <a:pt x="82638" y="92456"/>
                  </a:lnTo>
                  <a:lnTo>
                    <a:pt x="88912" y="83159"/>
                  </a:lnTo>
                  <a:lnTo>
                    <a:pt x="91211" y="71767"/>
                  </a:lnTo>
                  <a:close/>
                </a:path>
                <a:path w="273050" h="409575">
                  <a:moveTo>
                    <a:pt x="116370" y="115138"/>
                  </a:moveTo>
                  <a:lnTo>
                    <a:pt x="112445" y="111582"/>
                  </a:lnTo>
                  <a:lnTo>
                    <a:pt x="106514" y="109270"/>
                  </a:lnTo>
                  <a:lnTo>
                    <a:pt x="98729" y="108597"/>
                  </a:lnTo>
                  <a:lnTo>
                    <a:pt x="18884" y="108597"/>
                  </a:lnTo>
                  <a:lnTo>
                    <a:pt x="10210" y="111125"/>
                  </a:lnTo>
                  <a:lnTo>
                    <a:pt x="4241" y="115697"/>
                  </a:lnTo>
                  <a:lnTo>
                    <a:pt x="863" y="121450"/>
                  </a:lnTo>
                  <a:lnTo>
                    <a:pt x="0" y="127520"/>
                  </a:lnTo>
                  <a:lnTo>
                    <a:pt x="76" y="133299"/>
                  </a:lnTo>
                  <a:lnTo>
                    <a:pt x="0" y="268516"/>
                  </a:lnTo>
                  <a:lnTo>
                    <a:pt x="14693" y="268516"/>
                  </a:lnTo>
                  <a:lnTo>
                    <a:pt x="20993" y="148577"/>
                  </a:lnTo>
                  <a:lnTo>
                    <a:pt x="25196" y="148577"/>
                  </a:lnTo>
                  <a:lnTo>
                    <a:pt x="25196" y="228536"/>
                  </a:lnTo>
                  <a:lnTo>
                    <a:pt x="35699" y="409498"/>
                  </a:lnTo>
                  <a:lnTo>
                    <a:pt x="60909" y="409498"/>
                  </a:lnTo>
                  <a:lnTo>
                    <a:pt x="58813" y="268516"/>
                  </a:lnTo>
                  <a:lnTo>
                    <a:pt x="65112" y="268516"/>
                  </a:lnTo>
                  <a:lnTo>
                    <a:pt x="67208" y="409498"/>
                  </a:lnTo>
                  <a:lnTo>
                    <a:pt x="92417" y="409498"/>
                  </a:lnTo>
                  <a:lnTo>
                    <a:pt x="97307" y="268871"/>
                  </a:lnTo>
                  <a:lnTo>
                    <a:pt x="95923" y="268871"/>
                  </a:lnTo>
                  <a:lnTo>
                    <a:pt x="95935" y="268516"/>
                  </a:lnTo>
                  <a:lnTo>
                    <a:pt x="97840" y="205460"/>
                  </a:lnTo>
                  <a:lnTo>
                    <a:pt x="98729" y="177203"/>
                  </a:lnTo>
                  <a:lnTo>
                    <a:pt x="98729" y="148577"/>
                  </a:lnTo>
                  <a:lnTo>
                    <a:pt x="99669" y="148577"/>
                  </a:lnTo>
                  <a:lnTo>
                    <a:pt x="100215" y="133299"/>
                  </a:lnTo>
                  <a:lnTo>
                    <a:pt x="100876" y="123494"/>
                  </a:lnTo>
                  <a:lnTo>
                    <a:pt x="110083" y="118008"/>
                  </a:lnTo>
                  <a:lnTo>
                    <a:pt x="116370" y="115138"/>
                  </a:lnTo>
                  <a:close/>
                </a:path>
                <a:path w="273050" h="409575">
                  <a:moveTo>
                    <a:pt x="182384" y="82638"/>
                  </a:moveTo>
                  <a:lnTo>
                    <a:pt x="180086" y="71247"/>
                  </a:lnTo>
                  <a:lnTo>
                    <a:pt x="173824" y="61950"/>
                  </a:lnTo>
                  <a:lnTo>
                    <a:pt x="164528" y="55676"/>
                  </a:lnTo>
                  <a:lnTo>
                    <a:pt x="153136" y="53378"/>
                  </a:lnTo>
                  <a:lnTo>
                    <a:pt x="141757" y="55676"/>
                  </a:lnTo>
                  <a:lnTo>
                    <a:pt x="132461" y="61950"/>
                  </a:lnTo>
                  <a:lnTo>
                    <a:pt x="126187" y="71247"/>
                  </a:lnTo>
                  <a:lnTo>
                    <a:pt x="123901" y="82638"/>
                  </a:lnTo>
                  <a:lnTo>
                    <a:pt x="126187" y="94018"/>
                  </a:lnTo>
                  <a:lnTo>
                    <a:pt x="132461" y="103314"/>
                  </a:lnTo>
                  <a:lnTo>
                    <a:pt x="141757" y="109588"/>
                  </a:lnTo>
                  <a:lnTo>
                    <a:pt x="153136" y="111887"/>
                  </a:lnTo>
                  <a:lnTo>
                    <a:pt x="164528" y="109588"/>
                  </a:lnTo>
                  <a:lnTo>
                    <a:pt x="173824" y="103314"/>
                  </a:lnTo>
                  <a:lnTo>
                    <a:pt x="180086" y="94018"/>
                  </a:lnTo>
                  <a:lnTo>
                    <a:pt x="182384" y="82638"/>
                  </a:lnTo>
                  <a:close/>
                </a:path>
                <a:path w="273050" h="409575">
                  <a:moveTo>
                    <a:pt x="209816" y="262318"/>
                  </a:moveTo>
                  <a:lnTo>
                    <a:pt x="205613" y="131864"/>
                  </a:lnTo>
                  <a:lnTo>
                    <a:pt x="205613" y="126631"/>
                  </a:lnTo>
                  <a:lnTo>
                    <a:pt x="193357" y="119964"/>
                  </a:lnTo>
                  <a:lnTo>
                    <a:pt x="185394" y="118516"/>
                  </a:lnTo>
                  <a:lnTo>
                    <a:pt x="183705" y="118325"/>
                  </a:lnTo>
                  <a:lnTo>
                    <a:pt x="180200" y="117868"/>
                  </a:lnTo>
                  <a:lnTo>
                    <a:pt x="179539" y="117830"/>
                  </a:lnTo>
                  <a:lnTo>
                    <a:pt x="179095" y="117767"/>
                  </a:lnTo>
                  <a:lnTo>
                    <a:pt x="176517" y="117602"/>
                  </a:lnTo>
                  <a:lnTo>
                    <a:pt x="173405" y="117373"/>
                  </a:lnTo>
                  <a:lnTo>
                    <a:pt x="172631" y="117360"/>
                  </a:lnTo>
                  <a:lnTo>
                    <a:pt x="170853" y="117233"/>
                  </a:lnTo>
                  <a:lnTo>
                    <a:pt x="162585" y="116967"/>
                  </a:lnTo>
                  <a:lnTo>
                    <a:pt x="160743" y="116979"/>
                  </a:lnTo>
                  <a:lnTo>
                    <a:pt x="159702" y="116941"/>
                  </a:lnTo>
                  <a:lnTo>
                    <a:pt x="138010" y="117005"/>
                  </a:lnTo>
                  <a:lnTo>
                    <a:pt x="129438" y="117271"/>
                  </a:lnTo>
                  <a:lnTo>
                    <a:pt x="123685" y="119240"/>
                  </a:lnTo>
                  <a:lnTo>
                    <a:pt x="122034" y="119811"/>
                  </a:lnTo>
                  <a:lnTo>
                    <a:pt x="116052" y="121831"/>
                  </a:lnTo>
                  <a:lnTo>
                    <a:pt x="110490" y="125133"/>
                  </a:lnTo>
                  <a:lnTo>
                    <a:pt x="107213" y="127063"/>
                  </a:lnTo>
                  <a:lnTo>
                    <a:pt x="106464" y="139077"/>
                  </a:lnTo>
                  <a:lnTo>
                    <a:pt x="102692" y="262318"/>
                  </a:lnTo>
                  <a:lnTo>
                    <a:pt x="117373" y="262318"/>
                  </a:lnTo>
                  <a:lnTo>
                    <a:pt x="121424" y="152755"/>
                  </a:lnTo>
                  <a:lnTo>
                    <a:pt x="121577" y="148704"/>
                  </a:lnTo>
                  <a:lnTo>
                    <a:pt x="129997" y="148704"/>
                  </a:lnTo>
                  <a:lnTo>
                    <a:pt x="129997" y="211823"/>
                  </a:lnTo>
                  <a:lnTo>
                    <a:pt x="113182" y="304419"/>
                  </a:lnTo>
                  <a:lnTo>
                    <a:pt x="129997" y="304419"/>
                  </a:lnTo>
                  <a:lnTo>
                    <a:pt x="136283" y="405409"/>
                  </a:lnTo>
                  <a:lnTo>
                    <a:pt x="153098" y="403301"/>
                  </a:lnTo>
                  <a:lnTo>
                    <a:pt x="153098" y="304419"/>
                  </a:lnTo>
                  <a:lnTo>
                    <a:pt x="159397" y="304419"/>
                  </a:lnTo>
                  <a:lnTo>
                    <a:pt x="159397" y="403301"/>
                  </a:lnTo>
                  <a:lnTo>
                    <a:pt x="176212" y="405409"/>
                  </a:lnTo>
                  <a:lnTo>
                    <a:pt x="182511" y="304419"/>
                  </a:lnTo>
                  <a:lnTo>
                    <a:pt x="199301" y="304419"/>
                  </a:lnTo>
                  <a:lnTo>
                    <a:pt x="182511" y="211823"/>
                  </a:lnTo>
                  <a:lnTo>
                    <a:pt x="182511" y="148704"/>
                  </a:lnTo>
                  <a:lnTo>
                    <a:pt x="190919" y="148704"/>
                  </a:lnTo>
                  <a:lnTo>
                    <a:pt x="195110" y="262318"/>
                  </a:lnTo>
                  <a:lnTo>
                    <a:pt x="209816" y="262318"/>
                  </a:lnTo>
                  <a:close/>
                </a:path>
                <a:path w="273050" h="409575">
                  <a:moveTo>
                    <a:pt x="272834" y="64325"/>
                  </a:moveTo>
                  <a:lnTo>
                    <a:pt x="227380" y="64262"/>
                  </a:lnTo>
                  <a:lnTo>
                    <a:pt x="205613" y="89662"/>
                  </a:lnTo>
                  <a:lnTo>
                    <a:pt x="205613" y="120815"/>
                  </a:lnTo>
                  <a:lnTo>
                    <a:pt x="209423" y="123913"/>
                  </a:lnTo>
                  <a:lnTo>
                    <a:pt x="212166" y="127622"/>
                  </a:lnTo>
                  <a:lnTo>
                    <a:pt x="215049" y="222224"/>
                  </a:lnTo>
                  <a:lnTo>
                    <a:pt x="220319" y="222224"/>
                  </a:lnTo>
                  <a:lnTo>
                    <a:pt x="226631" y="100177"/>
                  </a:lnTo>
                  <a:lnTo>
                    <a:pt x="230835" y="100177"/>
                  </a:lnTo>
                  <a:lnTo>
                    <a:pt x="230835" y="182245"/>
                  </a:lnTo>
                  <a:lnTo>
                    <a:pt x="243433" y="369519"/>
                  </a:lnTo>
                  <a:lnTo>
                    <a:pt x="268643" y="369519"/>
                  </a:lnTo>
                  <a:lnTo>
                    <a:pt x="266547" y="222224"/>
                  </a:lnTo>
                  <a:lnTo>
                    <a:pt x="272834" y="222224"/>
                  </a:lnTo>
                  <a:lnTo>
                    <a:pt x="272834" y="64325"/>
                  </a:lnTo>
                  <a:close/>
                </a:path>
                <a:path w="273050" h="409575">
                  <a:moveTo>
                    <a:pt x="272834" y="177"/>
                  </a:moveTo>
                  <a:lnTo>
                    <a:pt x="271703" y="0"/>
                  </a:lnTo>
                  <a:lnTo>
                    <a:pt x="271132" y="0"/>
                  </a:lnTo>
                  <a:lnTo>
                    <a:pt x="259575" y="2324"/>
                  </a:lnTo>
                  <a:lnTo>
                    <a:pt x="250139" y="8699"/>
                  </a:lnTo>
                  <a:lnTo>
                    <a:pt x="243776" y="18135"/>
                  </a:lnTo>
                  <a:lnTo>
                    <a:pt x="241439" y="29692"/>
                  </a:lnTo>
                  <a:lnTo>
                    <a:pt x="243776" y="41249"/>
                  </a:lnTo>
                  <a:lnTo>
                    <a:pt x="250139" y="50685"/>
                  </a:lnTo>
                  <a:lnTo>
                    <a:pt x="259575" y="57048"/>
                  </a:lnTo>
                  <a:lnTo>
                    <a:pt x="271132" y="59385"/>
                  </a:lnTo>
                  <a:lnTo>
                    <a:pt x="271703" y="59385"/>
                  </a:lnTo>
                  <a:lnTo>
                    <a:pt x="272834" y="59207"/>
                  </a:lnTo>
                  <a:lnTo>
                    <a:pt x="272834" y="1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897" name="object 1789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750273" y="3634371"/>
              <a:ext cx="76576" cy="123985"/>
            </a:xfrm>
            <a:prstGeom prst="rect">
              <a:avLst/>
            </a:prstGeom>
          </p:spPr>
        </p:pic>
      </p:grpSp>
      <p:grpSp>
        <p:nvGrpSpPr>
          <p:cNvPr id="17898" name="object 17898"/>
          <p:cNvGrpSpPr/>
          <p:nvPr/>
        </p:nvGrpSpPr>
        <p:grpSpPr>
          <a:xfrm>
            <a:off x="10371580" y="1064736"/>
            <a:ext cx="9029065" cy="6614795"/>
            <a:chOff x="10371580" y="1064736"/>
            <a:chExt cx="9029065" cy="6614795"/>
          </a:xfrm>
        </p:grpSpPr>
        <p:pic>
          <p:nvPicPr>
            <p:cNvPr id="17899" name="object 1789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373802" y="4400913"/>
              <a:ext cx="545595" cy="617405"/>
            </a:xfrm>
            <a:prstGeom prst="rect">
              <a:avLst/>
            </a:prstGeom>
          </p:spPr>
        </p:pic>
        <p:sp>
          <p:nvSpPr>
            <p:cNvPr id="17900" name="object 17900"/>
            <p:cNvSpPr/>
            <p:nvPr/>
          </p:nvSpPr>
          <p:spPr>
            <a:xfrm>
              <a:off x="10373802" y="4400913"/>
              <a:ext cx="546100" cy="617855"/>
            </a:xfrm>
            <a:custGeom>
              <a:avLst/>
              <a:gdLst/>
              <a:ahLst/>
              <a:cxnLst/>
              <a:rect l="l" t="t" r="r" b="b"/>
              <a:pathLst>
                <a:path w="546100" h="617854">
                  <a:moveTo>
                    <a:pt x="0" y="0"/>
                  </a:moveTo>
                  <a:lnTo>
                    <a:pt x="395076" y="0"/>
                  </a:lnTo>
                  <a:lnTo>
                    <a:pt x="395076" y="10921"/>
                  </a:lnTo>
                  <a:lnTo>
                    <a:pt x="366365" y="10921"/>
                  </a:lnTo>
                  <a:lnTo>
                    <a:pt x="366365" y="300053"/>
                  </a:lnTo>
                  <a:lnTo>
                    <a:pt x="545595" y="300053"/>
                  </a:lnTo>
                  <a:lnTo>
                    <a:pt x="545595" y="616913"/>
                  </a:lnTo>
                  <a:lnTo>
                    <a:pt x="14858" y="617405"/>
                  </a:lnTo>
                  <a:lnTo>
                    <a:pt x="14858" y="12701"/>
                  </a:lnTo>
                  <a:lnTo>
                    <a:pt x="0" y="10921"/>
                  </a:lnTo>
                  <a:lnTo>
                    <a:pt x="0" y="0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01" name="object 1790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653031" y="5018338"/>
              <a:ext cx="269237" cy="622300"/>
            </a:xfrm>
            <a:prstGeom prst="rect">
              <a:avLst/>
            </a:prstGeom>
          </p:spPr>
        </p:pic>
        <p:sp>
          <p:nvSpPr>
            <p:cNvPr id="17902" name="object 17902"/>
            <p:cNvSpPr/>
            <p:nvPr/>
          </p:nvSpPr>
          <p:spPr>
            <a:xfrm>
              <a:off x="10653031" y="5017822"/>
              <a:ext cx="269240" cy="622935"/>
            </a:xfrm>
            <a:custGeom>
              <a:avLst/>
              <a:gdLst/>
              <a:ahLst/>
              <a:cxnLst/>
              <a:rect l="l" t="t" r="r" b="b"/>
              <a:pathLst>
                <a:path w="269240" h="622935">
                  <a:moveTo>
                    <a:pt x="20795" y="38616"/>
                  </a:moveTo>
                  <a:lnTo>
                    <a:pt x="20795" y="0"/>
                  </a:lnTo>
                  <a:lnTo>
                    <a:pt x="248536" y="0"/>
                  </a:lnTo>
                  <a:lnTo>
                    <a:pt x="248536" y="38585"/>
                  </a:lnTo>
                  <a:lnTo>
                    <a:pt x="269237" y="38616"/>
                  </a:lnTo>
                  <a:lnTo>
                    <a:pt x="269237" y="622808"/>
                  </a:lnTo>
                  <a:lnTo>
                    <a:pt x="0" y="622808"/>
                  </a:lnTo>
                  <a:lnTo>
                    <a:pt x="0" y="38616"/>
                  </a:lnTo>
                  <a:lnTo>
                    <a:pt x="20795" y="38616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03" name="object 1790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1282884" y="5056438"/>
              <a:ext cx="279143" cy="608330"/>
            </a:xfrm>
            <a:prstGeom prst="rect">
              <a:avLst/>
            </a:prstGeom>
          </p:spPr>
        </p:pic>
        <p:pic>
          <p:nvPicPr>
            <p:cNvPr id="17904" name="object 1790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303585" y="5018338"/>
              <a:ext cx="238127" cy="38100"/>
            </a:xfrm>
            <a:prstGeom prst="rect">
              <a:avLst/>
            </a:prstGeom>
          </p:spPr>
        </p:pic>
        <p:sp>
          <p:nvSpPr>
            <p:cNvPr id="17905" name="object 17905"/>
            <p:cNvSpPr/>
            <p:nvPr/>
          </p:nvSpPr>
          <p:spPr>
            <a:xfrm>
              <a:off x="11282884" y="5017822"/>
              <a:ext cx="279400" cy="647700"/>
            </a:xfrm>
            <a:custGeom>
              <a:avLst/>
              <a:gdLst/>
              <a:ahLst/>
              <a:cxnLst/>
              <a:rect l="l" t="t" r="r" b="b"/>
              <a:pathLst>
                <a:path w="279400" h="647700">
                  <a:moveTo>
                    <a:pt x="20700" y="38616"/>
                  </a:moveTo>
                  <a:lnTo>
                    <a:pt x="20700" y="0"/>
                  </a:lnTo>
                  <a:lnTo>
                    <a:pt x="259332" y="1319"/>
                  </a:lnTo>
                  <a:lnTo>
                    <a:pt x="258337" y="38616"/>
                  </a:lnTo>
                  <a:lnTo>
                    <a:pt x="279143" y="38616"/>
                  </a:lnTo>
                  <a:lnTo>
                    <a:pt x="279143" y="53474"/>
                  </a:lnTo>
                  <a:lnTo>
                    <a:pt x="279143" y="622829"/>
                  </a:lnTo>
                  <a:lnTo>
                    <a:pt x="258337" y="622829"/>
                  </a:lnTo>
                  <a:lnTo>
                    <a:pt x="258337" y="647550"/>
                  </a:lnTo>
                  <a:lnTo>
                    <a:pt x="20700" y="647571"/>
                  </a:lnTo>
                  <a:lnTo>
                    <a:pt x="20700" y="622829"/>
                  </a:lnTo>
                  <a:lnTo>
                    <a:pt x="0" y="622829"/>
                  </a:lnTo>
                  <a:lnTo>
                    <a:pt x="0" y="38616"/>
                  </a:lnTo>
                  <a:lnTo>
                    <a:pt x="20700" y="38616"/>
                  </a:lnTo>
                </a:path>
              </a:pathLst>
            </a:custGeom>
            <a:ln w="4366">
              <a:solidFill>
                <a:srgbClr val="B3D78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6" name="object 17906"/>
            <p:cNvSpPr/>
            <p:nvPr/>
          </p:nvSpPr>
          <p:spPr>
            <a:xfrm>
              <a:off x="11588987" y="5851580"/>
              <a:ext cx="372110" cy="372110"/>
            </a:xfrm>
            <a:custGeom>
              <a:avLst/>
              <a:gdLst/>
              <a:ahLst/>
              <a:cxnLst/>
              <a:rect l="l" t="t" r="r" b="b"/>
              <a:pathLst>
                <a:path w="372109" h="372110">
                  <a:moveTo>
                    <a:pt x="371789" y="0"/>
                  </a:moveTo>
                  <a:lnTo>
                    <a:pt x="0" y="0"/>
                  </a:lnTo>
                  <a:lnTo>
                    <a:pt x="0" y="371789"/>
                  </a:lnTo>
                  <a:lnTo>
                    <a:pt x="371789" y="371789"/>
                  </a:lnTo>
                  <a:lnTo>
                    <a:pt x="371789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7" name="object 17907"/>
            <p:cNvSpPr/>
            <p:nvPr/>
          </p:nvSpPr>
          <p:spPr>
            <a:xfrm>
              <a:off x="11585639" y="5848826"/>
              <a:ext cx="379095" cy="378460"/>
            </a:xfrm>
            <a:custGeom>
              <a:avLst/>
              <a:gdLst/>
              <a:ahLst/>
              <a:cxnLst/>
              <a:rect l="l" t="t" r="r" b="b"/>
              <a:pathLst>
                <a:path w="379095" h="378460">
                  <a:moveTo>
                    <a:pt x="378485" y="0"/>
                  </a:moveTo>
                  <a:lnTo>
                    <a:pt x="371805" y="0"/>
                  </a:lnTo>
                  <a:lnTo>
                    <a:pt x="371805" y="6350"/>
                  </a:lnTo>
                  <a:lnTo>
                    <a:pt x="371805" y="370840"/>
                  </a:lnTo>
                  <a:lnTo>
                    <a:pt x="6680" y="370840"/>
                  </a:lnTo>
                  <a:lnTo>
                    <a:pt x="6680" y="6350"/>
                  </a:lnTo>
                  <a:lnTo>
                    <a:pt x="371805" y="6350"/>
                  </a:lnTo>
                  <a:lnTo>
                    <a:pt x="37180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370840"/>
                  </a:lnTo>
                  <a:lnTo>
                    <a:pt x="0" y="378460"/>
                  </a:lnTo>
                  <a:lnTo>
                    <a:pt x="378485" y="378460"/>
                  </a:lnTo>
                  <a:lnTo>
                    <a:pt x="378485" y="371208"/>
                  </a:lnTo>
                  <a:lnTo>
                    <a:pt x="378485" y="370840"/>
                  </a:lnTo>
                  <a:lnTo>
                    <a:pt x="378485" y="6350"/>
                  </a:lnTo>
                  <a:lnTo>
                    <a:pt x="378485" y="6096"/>
                  </a:lnTo>
                  <a:lnTo>
                    <a:pt x="378485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08" name="object 1790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597208" y="5859518"/>
              <a:ext cx="353751" cy="355935"/>
            </a:xfrm>
            <a:prstGeom prst="rect">
              <a:avLst/>
            </a:prstGeom>
          </p:spPr>
        </p:pic>
        <p:sp>
          <p:nvSpPr>
            <p:cNvPr id="17909" name="object 17909"/>
            <p:cNvSpPr/>
            <p:nvPr/>
          </p:nvSpPr>
          <p:spPr>
            <a:xfrm>
              <a:off x="16464909" y="1188284"/>
              <a:ext cx="6985" cy="154940"/>
            </a:xfrm>
            <a:custGeom>
              <a:avLst/>
              <a:gdLst/>
              <a:ahLst/>
              <a:cxnLst/>
              <a:rect l="l" t="t" r="r" b="b"/>
              <a:pathLst>
                <a:path w="6984" h="154940">
                  <a:moveTo>
                    <a:pt x="6921" y="0"/>
                  </a:moveTo>
                  <a:lnTo>
                    <a:pt x="0" y="0"/>
                  </a:lnTo>
                  <a:lnTo>
                    <a:pt x="20" y="154466"/>
                  </a:lnTo>
                  <a:lnTo>
                    <a:pt x="6952" y="154466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0" name="object 17910"/>
            <p:cNvSpPr/>
            <p:nvPr/>
          </p:nvSpPr>
          <p:spPr>
            <a:xfrm>
              <a:off x="16471839" y="1188286"/>
              <a:ext cx="635" cy="154940"/>
            </a:xfrm>
            <a:custGeom>
              <a:avLst/>
              <a:gdLst/>
              <a:ahLst/>
              <a:cxnLst/>
              <a:rect l="l" t="t" r="r" b="b"/>
              <a:pathLst>
                <a:path w="634" h="154940">
                  <a:moveTo>
                    <a:pt x="20" y="1544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1" name="object 17911"/>
            <p:cNvSpPr/>
            <p:nvPr/>
          </p:nvSpPr>
          <p:spPr>
            <a:xfrm>
              <a:off x="16464914" y="118828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2" name="object 17912"/>
            <p:cNvSpPr/>
            <p:nvPr/>
          </p:nvSpPr>
          <p:spPr>
            <a:xfrm>
              <a:off x="16464910" y="1188286"/>
              <a:ext cx="635" cy="154940"/>
            </a:xfrm>
            <a:custGeom>
              <a:avLst/>
              <a:gdLst/>
              <a:ahLst/>
              <a:cxnLst/>
              <a:rect l="l" t="t" r="r" b="b"/>
              <a:pathLst>
                <a:path w="634" h="154940">
                  <a:moveTo>
                    <a:pt x="0" y="0"/>
                  </a:moveTo>
                  <a:lnTo>
                    <a:pt x="20" y="1544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3" name="object 17913"/>
            <p:cNvSpPr/>
            <p:nvPr/>
          </p:nvSpPr>
          <p:spPr>
            <a:xfrm>
              <a:off x="16464928" y="134275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4" name="object 17914"/>
            <p:cNvSpPr/>
            <p:nvPr/>
          </p:nvSpPr>
          <p:spPr>
            <a:xfrm>
              <a:off x="12097977" y="1068491"/>
              <a:ext cx="372110" cy="372110"/>
            </a:xfrm>
            <a:custGeom>
              <a:avLst/>
              <a:gdLst/>
              <a:ahLst/>
              <a:cxnLst/>
              <a:rect l="l" t="t" r="r" b="b"/>
              <a:pathLst>
                <a:path w="372109" h="372109">
                  <a:moveTo>
                    <a:pt x="371789" y="0"/>
                  </a:moveTo>
                  <a:lnTo>
                    <a:pt x="0" y="0"/>
                  </a:lnTo>
                  <a:lnTo>
                    <a:pt x="0" y="371800"/>
                  </a:lnTo>
                  <a:lnTo>
                    <a:pt x="371789" y="371800"/>
                  </a:lnTo>
                  <a:lnTo>
                    <a:pt x="371789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5" name="object 17915"/>
            <p:cNvSpPr/>
            <p:nvPr/>
          </p:nvSpPr>
          <p:spPr>
            <a:xfrm>
              <a:off x="12094616" y="1064735"/>
              <a:ext cx="379095" cy="378460"/>
            </a:xfrm>
            <a:custGeom>
              <a:avLst/>
              <a:gdLst/>
              <a:ahLst/>
              <a:cxnLst/>
              <a:rect l="l" t="t" r="r" b="b"/>
              <a:pathLst>
                <a:path w="379095" h="378459">
                  <a:moveTo>
                    <a:pt x="378472" y="0"/>
                  </a:moveTo>
                  <a:lnTo>
                    <a:pt x="371805" y="0"/>
                  </a:lnTo>
                  <a:lnTo>
                    <a:pt x="371805" y="7620"/>
                  </a:lnTo>
                  <a:lnTo>
                    <a:pt x="371805" y="372110"/>
                  </a:lnTo>
                  <a:lnTo>
                    <a:pt x="6680" y="372110"/>
                  </a:lnTo>
                  <a:lnTo>
                    <a:pt x="6680" y="7620"/>
                  </a:lnTo>
                  <a:lnTo>
                    <a:pt x="371805" y="7620"/>
                  </a:lnTo>
                  <a:lnTo>
                    <a:pt x="371805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0" y="372110"/>
                  </a:lnTo>
                  <a:lnTo>
                    <a:pt x="0" y="378460"/>
                  </a:lnTo>
                  <a:lnTo>
                    <a:pt x="378472" y="378460"/>
                  </a:lnTo>
                  <a:lnTo>
                    <a:pt x="378472" y="372237"/>
                  </a:lnTo>
                  <a:lnTo>
                    <a:pt x="378472" y="372110"/>
                  </a:lnTo>
                  <a:lnTo>
                    <a:pt x="378472" y="7620"/>
                  </a:lnTo>
                  <a:lnTo>
                    <a:pt x="378472" y="7112"/>
                  </a:lnTo>
                  <a:lnTo>
                    <a:pt x="37847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16" name="object 17916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2106190" y="1076438"/>
              <a:ext cx="353751" cy="355934"/>
            </a:xfrm>
            <a:prstGeom prst="rect">
              <a:avLst/>
            </a:prstGeom>
          </p:spPr>
        </p:pic>
        <p:sp>
          <p:nvSpPr>
            <p:cNvPr id="17917" name="object 17917"/>
            <p:cNvSpPr/>
            <p:nvPr/>
          </p:nvSpPr>
          <p:spPr>
            <a:xfrm>
              <a:off x="14876646" y="2590099"/>
              <a:ext cx="4523740" cy="5088890"/>
            </a:xfrm>
            <a:custGeom>
              <a:avLst/>
              <a:gdLst/>
              <a:ahLst/>
              <a:cxnLst/>
              <a:rect l="l" t="t" r="r" b="b"/>
              <a:pathLst>
                <a:path w="4523740" h="5088890">
                  <a:moveTo>
                    <a:pt x="4523422" y="0"/>
                  </a:moveTo>
                  <a:lnTo>
                    <a:pt x="0" y="0"/>
                  </a:lnTo>
                  <a:lnTo>
                    <a:pt x="0" y="5088850"/>
                  </a:lnTo>
                  <a:lnTo>
                    <a:pt x="4523422" y="5088850"/>
                  </a:lnTo>
                  <a:lnTo>
                    <a:pt x="45234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8" name="object 17918"/>
            <p:cNvSpPr/>
            <p:nvPr/>
          </p:nvSpPr>
          <p:spPr>
            <a:xfrm>
              <a:off x="15604135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106" y="0"/>
                  </a:lnTo>
                  <a:lnTo>
                    <a:pt x="271106" y="18719"/>
                  </a:lnTo>
                  <a:lnTo>
                    <a:pt x="271106" y="34048"/>
                  </a:lnTo>
                  <a:lnTo>
                    <a:pt x="271106" y="59905"/>
                  </a:lnTo>
                  <a:lnTo>
                    <a:pt x="271106" y="85725"/>
                  </a:lnTo>
                  <a:lnTo>
                    <a:pt x="249402" y="85725"/>
                  </a:lnTo>
                  <a:lnTo>
                    <a:pt x="249402" y="34048"/>
                  </a:lnTo>
                  <a:lnTo>
                    <a:pt x="271106" y="34048"/>
                  </a:lnTo>
                  <a:lnTo>
                    <a:pt x="271106" y="18719"/>
                  </a:lnTo>
                  <a:lnTo>
                    <a:pt x="249402" y="18719"/>
                  </a:lnTo>
                  <a:lnTo>
                    <a:pt x="249402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81" y="85725"/>
                  </a:lnTo>
                  <a:lnTo>
                    <a:pt x="205981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81" y="18719"/>
                  </a:lnTo>
                  <a:lnTo>
                    <a:pt x="205981" y="0"/>
                  </a:lnTo>
                  <a:lnTo>
                    <a:pt x="184251" y="0"/>
                  </a:lnTo>
                  <a:lnTo>
                    <a:pt x="184251" y="18719"/>
                  </a:lnTo>
                  <a:lnTo>
                    <a:pt x="184251" y="34048"/>
                  </a:lnTo>
                  <a:lnTo>
                    <a:pt x="184251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51" y="34048"/>
                  </a:lnTo>
                  <a:lnTo>
                    <a:pt x="184251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04" y="0"/>
                  </a:lnTo>
                  <a:lnTo>
                    <a:pt x="140804" y="18719"/>
                  </a:lnTo>
                  <a:lnTo>
                    <a:pt x="140804" y="34048"/>
                  </a:lnTo>
                  <a:lnTo>
                    <a:pt x="140804" y="85725"/>
                  </a:lnTo>
                  <a:lnTo>
                    <a:pt x="119113" y="85725"/>
                  </a:lnTo>
                  <a:lnTo>
                    <a:pt x="119113" y="34048"/>
                  </a:lnTo>
                  <a:lnTo>
                    <a:pt x="140804" y="34048"/>
                  </a:lnTo>
                  <a:lnTo>
                    <a:pt x="140804" y="18719"/>
                  </a:lnTo>
                  <a:lnTo>
                    <a:pt x="119113" y="18719"/>
                  </a:lnTo>
                  <a:lnTo>
                    <a:pt x="119113" y="0"/>
                  </a:lnTo>
                  <a:lnTo>
                    <a:pt x="97383" y="0"/>
                  </a:lnTo>
                  <a:lnTo>
                    <a:pt x="97383" y="18719"/>
                  </a:lnTo>
                  <a:lnTo>
                    <a:pt x="97383" y="34048"/>
                  </a:lnTo>
                  <a:lnTo>
                    <a:pt x="97383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83" y="34048"/>
                  </a:lnTo>
                  <a:lnTo>
                    <a:pt x="97383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83" y="101041"/>
                  </a:lnTo>
                  <a:lnTo>
                    <a:pt x="97383" y="122059"/>
                  </a:lnTo>
                  <a:lnTo>
                    <a:pt x="119113" y="122059"/>
                  </a:lnTo>
                  <a:lnTo>
                    <a:pt x="119113" y="101041"/>
                  </a:lnTo>
                  <a:lnTo>
                    <a:pt x="140804" y="101041"/>
                  </a:lnTo>
                  <a:lnTo>
                    <a:pt x="140804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51" y="101041"/>
                  </a:lnTo>
                  <a:lnTo>
                    <a:pt x="184251" y="122059"/>
                  </a:lnTo>
                  <a:lnTo>
                    <a:pt x="205981" y="122059"/>
                  </a:lnTo>
                  <a:lnTo>
                    <a:pt x="205981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402" y="122059"/>
                  </a:lnTo>
                  <a:lnTo>
                    <a:pt x="249402" y="101041"/>
                  </a:lnTo>
                  <a:lnTo>
                    <a:pt x="271106" y="101041"/>
                  </a:lnTo>
                  <a:lnTo>
                    <a:pt x="271106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23" y="85725"/>
                  </a:lnTo>
                  <a:lnTo>
                    <a:pt x="292823" y="59905"/>
                  </a:lnTo>
                  <a:lnTo>
                    <a:pt x="292823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9" name="object 17919"/>
            <p:cNvSpPr/>
            <p:nvPr/>
          </p:nvSpPr>
          <p:spPr>
            <a:xfrm>
              <a:off x="15603868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95" y="66992"/>
                  </a:moveTo>
                  <a:lnTo>
                    <a:pt x="38" y="66992"/>
                  </a:lnTo>
                  <a:lnTo>
                    <a:pt x="38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  <a:path w="306705" h="72389">
                  <a:moveTo>
                    <a:pt x="306108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08" y="5092"/>
                  </a:lnTo>
                  <a:lnTo>
                    <a:pt x="3061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0" name="object 17920"/>
            <p:cNvSpPr/>
            <p:nvPr/>
          </p:nvSpPr>
          <p:spPr>
            <a:xfrm>
              <a:off x="15909633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106" y="0"/>
                  </a:lnTo>
                  <a:lnTo>
                    <a:pt x="271106" y="18719"/>
                  </a:lnTo>
                  <a:lnTo>
                    <a:pt x="271106" y="34048"/>
                  </a:lnTo>
                  <a:lnTo>
                    <a:pt x="271106" y="85725"/>
                  </a:lnTo>
                  <a:lnTo>
                    <a:pt x="249402" y="85725"/>
                  </a:lnTo>
                  <a:lnTo>
                    <a:pt x="249402" y="34048"/>
                  </a:lnTo>
                  <a:lnTo>
                    <a:pt x="271106" y="34048"/>
                  </a:lnTo>
                  <a:lnTo>
                    <a:pt x="271106" y="18719"/>
                  </a:lnTo>
                  <a:lnTo>
                    <a:pt x="249402" y="18719"/>
                  </a:lnTo>
                  <a:lnTo>
                    <a:pt x="249402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34" y="85725"/>
                  </a:lnTo>
                  <a:lnTo>
                    <a:pt x="162534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34" y="18719"/>
                  </a:lnTo>
                  <a:lnTo>
                    <a:pt x="162534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34" y="122059"/>
                  </a:lnTo>
                  <a:lnTo>
                    <a:pt x="162534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402" y="122059"/>
                  </a:lnTo>
                  <a:lnTo>
                    <a:pt x="249402" y="101041"/>
                  </a:lnTo>
                  <a:lnTo>
                    <a:pt x="271106" y="101041"/>
                  </a:lnTo>
                  <a:lnTo>
                    <a:pt x="271106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1" name="object 17921"/>
            <p:cNvSpPr/>
            <p:nvPr/>
          </p:nvSpPr>
          <p:spPr>
            <a:xfrm>
              <a:off x="15909379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82" y="66992"/>
                  </a:moveTo>
                  <a:lnTo>
                    <a:pt x="25" y="66992"/>
                  </a:lnTo>
                  <a:lnTo>
                    <a:pt x="25" y="72072"/>
                  </a:lnTo>
                  <a:lnTo>
                    <a:pt x="306082" y="72072"/>
                  </a:lnTo>
                  <a:lnTo>
                    <a:pt x="306082" y="66992"/>
                  </a:lnTo>
                  <a:close/>
                </a:path>
                <a:path w="306705" h="72389">
                  <a:moveTo>
                    <a:pt x="306095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095" y="5092"/>
                  </a:lnTo>
                  <a:lnTo>
                    <a:pt x="306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2" name="object 17922"/>
            <p:cNvSpPr/>
            <p:nvPr/>
          </p:nvSpPr>
          <p:spPr>
            <a:xfrm>
              <a:off x="16215132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11" y="18719"/>
                  </a:lnTo>
                  <a:lnTo>
                    <a:pt x="292811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402" y="85725"/>
                  </a:lnTo>
                  <a:lnTo>
                    <a:pt x="249402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402" y="18719"/>
                  </a:lnTo>
                  <a:lnTo>
                    <a:pt x="249402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53" y="85725"/>
                  </a:lnTo>
                  <a:lnTo>
                    <a:pt x="75653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53" y="18719"/>
                  </a:lnTo>
                  <a:lnTo>
                    <a:pt x="75653" y="0"/>
                  </a:lnTo>
                  <a:lnTo>
                    <a:pt x="53949" y="0"/>
                  </a:lnTo>
                  <a:lnTo>
                    <a:pt x="53949" y="18719"/>
                  </a:lnTo>
                  <a:lnTo>
                    <a:pt x="53949" y="34048"/>
                  </a:lnTo>
                  <a:lnTo>
                    <a:pt x="53949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49" y="34048"/>
                  </a:lnTo>
                  <a:lnTo>
                    <a:pt x="53949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49" y="101041"/>
                  </a:lnTo>
                  <a:lnTo>
                    <a:pt x="53949" y="122059"/>
                  </a:lnTo>
                  <a:lnTo>
                    <a:pt x="75653" y="122059"/>
                  </a:lnTo>
                  <a:lnTo>
                    <a:pt x="75653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402" y="122059"/>
                  </a:lnTo>
                  <a:lnTo>
                    <a:pt x="249402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11" y="122059"/>
                  </a:lnTo>
                  <a:lnTo>
                    <a:pt x="292811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11" y="85725"/>
                  </a:lnTo>
                  <a:lnTo>
                    <a:pt x="292811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3" name="object 17923"/>
            <p:cNvSpPr/>
            <p:nvPr/>
          </p:nvSpPr>
          <p:spPr>
            <a:xfrm>
              <a:off x="16214865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95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  <a:path w="306705" h="72389">
                  <a:moveTo>
                    <a:pt x="306108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08" y="5092"/>
                  </a:lnTo>
                  <a:lnTo>
                    <a:pt x="3061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4" name="object 17924"/>
            <p:cNvSpPr/>
            <p:nvPr/>
          </p:nvSpPr>
          <p:spPr>
            <a:xfrm>
              <a:off x="16520630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11" y="18719"/>
                  </a:lnTo>
                  <a:lnTo>
                    <a:pt x="292811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04" y="0"/>
                  </a:lnTo>
                  <a:lnTo>
                    <a:pt x="140804" y="18719"/>
                  </a:lnTo>
                  <a:lnTo>
                    <a:pt x="140804" y="34048"/>
                  </a:lnTo>
                  <a:lnTo>
                    <a:pt x="140804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04" y="34048"/>
                  </a:lnTo>
                  <a:lnTo>
                    <a:pt x="140804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19" y="85725"/>
                  </a:lnTo>
                  <a:lnTo>
                    <a:pt x="32219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19" y="18719"/>
                  </a:lnTo>
                  <a:lnTo>
                    <a:pt x="32219" y="0"/>
                  </a:lnTo>
                  <a:lnTo>
                    <a:pt x="10515" y="0"/>
                  </a:lnTo>
                  <a:lnTo>
                    <a:pt x="10515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15" y="34048"/>
                  </a:lnTo>
                  <a:lnTo>
                    <a:pt x="10515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15" y="101041"/>
                  </a:lnTo>
                  <a:lnTo>
                    <a:pt x="10515" y="122059"/>
                  </a:lnTo>
                  <a:lnTo>
                    <a:pt x="32219" y="122059"/>
                  </a:lnTo>
                  <a:lnTo>
                    <a:pt x="32219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04" y="101041"/>
                  </a:lnTo>
                  <a:lnTo>
                    <a:pt x="140804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11" y="122059"/>
                  </a:lnTo>
                  <a:lnTo>
                    <a:pt x="292811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11" y="85725"/>
                  </a:lnTo>
                  <a:lnTo>
                    <a:pt x="292811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5" name="object 17925"/>
            <p:cNvSpPr/>
            <p:nvPr/>
          </p:nvSpPr>
          <p:spPr>
            <a:xfrm>
              <a:off x="16520338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120" y="66992"/>
                  </a:moveTo>
                  <a:lnTo>
                    <a:pt x="63" y="66992"/>
                  </a:lnTo>
                  <a:lnTo>
                    <a:pt x="63" y="72072"/>
                  </a:lnTo>
                  <a:lnTo>
                    <a:pt x="306120" y="72072"/>
                  </a:lnTo>
                  <a:lnTo>
                    <a:pt x="306120" y="66992"/>
                  </a:lnTo>
                  <a:close/>
                </a:path>
                <a:path w="306705" h="72389">
                  <a:moveTo>
                    <a:pt x="306133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33" y="5092"/>
                  </a:lnTo>
                  <a:lnTo>
                    <a:pt x="3061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6" name="object 17926"/>
            <p:cNvSpPr/>
            <p:nvPr/>
          </p:nvSpPr>
          <p:spPr>
            <a:xfrm>
              <a:off x="16826116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12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106" y="0"/>
                  </a:lnTo>
                  <a:lnTo>
                    <a:pt x="271106" y="18719"/>
                  </a:lnTo>
                  <a:lnTo>
                    <a:pt x="271106" y="34048"/>
                  </a:lnTo>
                  <a:lnTo>
                    <a:pt x="271106" y="85725"/>
                  </a:lnTo>
                  <a:lnTo>
                    <a:pt x="249415" y="85725"/>
                  </a:lnTo>
                  <a:lnTo>
                    <a:pt x="249415" y="34048"/>
                  </a:lnTo>
                  <a:lnTo>
                    <a:pt x="271106" y="34048"/>
                  </a:lnTo>
                  <a:lnTo>
                    <a:pt x="271106" y="18719"/>
                  </a:lnTo>
                  <a:lnTo>
                    <a:pt x="249415" y="18719"/>
                  </a:lnTo>
                  <a:lnTo>
                    <a:pt x="249415" y="0"/>
                  </a:lnTo>
                  <a:lnTo>
                    <a:pt x="227698" y="0"/>
                  </a:lnTo>
                  <a:lnTo>
                    <a:pt x="227698" y="18719"/>
                  </a:lnTo>
                  <a:lnTo>
                    <a:pt x="227698" y="34048"/>
                  </a:lnTo>
                  <a:lnTo>
                    <a:pt x="227698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98" y="34048"/>
                  </a:lnTo>
                  <a:lnTo>
                    <a:pt x="227698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34" y="85725"/>
                  </a:lnTo>
                  <a:lnTo>
                    <a:pt x="162534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34" y="18719"/>
                  </a:lnTo>
                  <a:lnTo>
                    <a:pt x="162534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79" y="85725"/>
                  </a:lnTo>
                  <a:lnTo>
                    <a:pt x="75679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79" y="18719"/>
                  </a:lnTo>
                  <a:lnTo>
                    <a:pt x="75679" y="0"/>
                  </a:lnTo>
                  <a:lnTo>
                    <a:pt x="53975" y="0"/>
                  </a:lnTo>
                  <a:lnTo>
                    <a:pt x="53975" y="18719"/>
                  </a:lnTo>
                  <a:lnTo>
                    <a:pt x="53975" y="34048"/>
                  </a:lnTo>
                  <a:lnTo>
                    <a:pt x="53975" y="85725"/>
                  </a:lnTo>
                  <a:lnTo>
                    <a:pt x="32232" y="85725"/>
                  </a:lnTo>
                  <a:lnTo>
                    <a:pt x="32232" y="34048"/>
                  </a:lnTo>
                  <a:lnTo>
                    <a:pt x="53975" y="34048"/>
                  </a:lnTo>
                  <a:lnTo>
                    <a:pt x="53975" y="18719"/>
                  </a:lnTo>
                  <a:lnTo>
                    <a:pt x="32232" y="18719"/>
                  </a:lnTo>
                  <a:lnTo>
                    <a:pt x="32232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32" y="122059"/>
                  </a:lnTo>
                  <a:lnTo>
                    <a:pt x="32232" y="101041"/>
                  </a:lnTo>
                  <a:lnTo>
                    <a:pt x="53975" y="101041"/>
                  </a:lnTo>
                  <a:lnTo>
                    <a:pt x="53975" y="122059"/>
                  </a:lnTo>
                  <a:lnTo>
                    <a:pt x="75679" y="122059"/>
                  </a:lnTo>
                  <a:lnTo>
                    <a:pt x="75679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34" y="122059"/>
                  </a:lnTo>
                  <a:lnTo>
                    <a:pt x="162534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98" y="101041"/>
                  </a:lnTo>
                  <a:lnTo>
                    <a:pt x="227698" y="122059"/>
                  </a:lnTo>
                  <a:lnTo>
                    <a:pt x="249415" y="122059"/>
                  </a:lnTo>
                  <a:lnTo>
                    <a:pt x="249415" y="101041"/>
                  </a:lnTo>
                  <a:lnTo>
                    <a:pt x="271106" y="101041"/>
                  </a:lnTo>
                  <a:lnTo>
                    <a:pt x="271106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12" y="101041"/>
                  </a:lnTo>
                  <a:lnTo>
                    <a:pt x="305612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12" y="34048"/>
                  </a:lnTo>
                  <a:lnTo>
                    <a:pt x="305612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7" name="object 17927"/>
            <p:cNvSpPr/>
            <p:nvPr/>
          </p:nvSpPr>
          <p:spPr>
            <a:xfrm>
              <a:off x="16825849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108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108" y="72072"/>
                  </a:lnTo>
                  <a:lnTo>
                    <a:pt x="306108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8" name="object 17928"/>
            <p:cNvSpPr/>
            <p:nvPr/>
          </p:nvSpPr>
          <p:spPr>
            <a:xfrm>
              <a:off x="17131627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785" y="18719"/>
                  </a:lnTo>
                  <a:lnTo>
                    <a:pt x="292785" y="0"/>
                  </a:lnTo>
                  <a:lnTo>
                    <a:pt x="271068" y="0"/>
                  </a:lnTo>
                  <a:lnTo>
                    <a:pt x="271068" y="18719"/>
                  </a:lnTo>
                  <a:lnTo>
                    <a:pt x="271068" y="34048"/>
                  </a:lnTo>
                  <a:lnTo>
                    <a:pt x="271068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68" y="34048"/>
                  </a:lnTo>
                  <a:lnTo>
                    <a:pt x="271068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55" y="85725"/>
                  </a:lnTo>
                  <a:lnTo>
                    <a:pt x="205955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55" y="18719"/>
                  </a:lnTo>
                  <a:lnTo>
                    <a:pt x="205955" y="0"/>
                  </a:lnTo>
                  <a:lnTo>
                    <a:pt x="184226" y="0"/>
                  </a:lnTo>
                  <a:lnTo>
                    <a:pt x="184226" y="18719"/>
                  </a:lnTo>
                  <a:lnTo>
                    <a:pt x="184226" y="34048"/>
                  </a:lnTo>
                  <a:lnTo>
                    <a:pt x="184226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26" y="34048"/>
                  </a:lnTo>
                  <a:lnTo>
                    <a:pt x="184226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04" y="0"/>
                  </a:lnTo>
                  <a:lnTo>
                    <a:pt x="140804" y="18719"/>
                  </a:lnTo>
                  <a:lnTo>
                    <a:pt x="140804" y="34048"/>
                  </a:lnTo>
                  <a:lnTo>
                    <a:pt x="140804" y="85725"/>
                  </a:lnTo>
                  <a:lnTo>
                    <a:pt x="119087" y="85725"/>
                  </a:lnTo>
                  <a:lnTo>
                    <a:pt x="119087" y="34048"/>
                  </a:lnTo>
                  <a:lnTo>
                    <a:pt x="140804" y="34048"/>
                  </a:lnTo>
                  <a:lnTo>
                    <a:pt x="140804" y="18719"/>
                  </a:lnTo>
                  <a:lnTo>
                    <a:pt x="119087" y="18719"/>
                  </a:lnTo>
                  <a:lnTo>
                    <a:pt x="119087" y="0"/>
                  </a:lnTo>
                  <a:lnTo>
                    <a:pt x="97358" y="0"/>
                  </a:lnTo>
                  <a:lnTo>
                    <a:pt x="97358" y="18719"/>
                  </a:lnTo>
                  <a:lnTo>
                    <a:pt x="97358" y="34048"/>
                  </a:lnTo>
                  <a:lnTo>
                    <a:pt x="97358" y="85725"/>
                  </a:lnTo>
                  <a:lnTo>
                    <a:pt x="75653" y="85725"/>
                  </a:lnTo>
                  <a:lnTo>
                    <a:pt x="75653" y="34048"/>
                  </a:lnTo>
                  <a:lnTo>
                    <a:pt x="97358" y="34048"/>
                  </a:lnTo>
                  <a:lnTo>
                    <a:pt x="97358" y="18719"/>
                  </a:lnTo>
                  <a:lnTo>
                    <a:pt x="75653" y="18719"/>
                  </a:lnTo>
                  <a:lnTo>
                    <a:pt x="75653" y="0"/>
                  </a:lnTo>
                  <a:lnTo>
                    <a:pt x="53936" y="0"/>
                  </a:lnTo>
                  <a:lnTo>
                    <a:pt x="53936" y="18719"/>
                  </a:lnTo>
                  <a:lnTo>
                    <a:pt x="53936" y="34048"/>
                  </a:lnTo>
                  <a:lnTo>
                    <a:pt x="53936" y="85725"/>
                  </a:lnTo>
                  <a:lnTo>
                    <a:pt x="32219" y="85725"/>
                  </a:lnTo>
                  <a:lnTo>
                    <a:pt x="32219" y="34048"/>
                  </a:lnTo>
                  <a:lnTo>
                    <a:pt x="53936" y="34048"/>
                  </a:lnTo>
                  <a:lnTo>
                    <a:pt x="53936" y="18719"/>
                  </a:lnTo>
                  <a:lnTo>
                    <a:pt x="32219" y="18719"/>
                  </a:lnTo>
                  <a:lnTo>
                    <a:pt x="32219" y="0"/>
                  </a:lnTo>
                  <a:lnTo>
                    <a:pt x="10515" y="0"/>
                  </a:lnTo>
                  <a:lnTo>
                    <a:pt x="10515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15" y="34048"/>
                  </a:lnTo>
                  <a:lnTo>
                    <a:pt x="10515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15" y="101041"/>
                  </a:lnTo>
                  <a:lnTo>
                    <a:pt x="10515" y="122059"/>
                  </a:lnTo>
                  <a:lnTo>
                    <a:pt x="32219" y="122059"/>
                  </a:lnTo>
                  <a:lnTo>
                    <a:pt x="32219" y="101041"/>
                  </a:lnTo>
                  <a:lnTo>
                    <a:pt x="53936" y="101041"/>
                  </a:lnTo>
                  <a:lnTo>
                    <a:pt x="53936" y="122059"/>
                  </a:lnTo>
                  <a:lnTo>
                    <a:pt x="75653" y="122059"/>
                  </a:lnTo>
                  <a:lnTo>
                    <a:pt x="75653" y="101041"/>
                  </a:lnTo>
                  <a:lnTo>
                    <a:pt x="97358" y="101041"/>
                  </a:lnTo>
                  <a:lnTo>
                    <a:pt x="97358" y="122059"/>
                  </a:lnTo>
                  <a:lnTo>
                    <a:pt x="119087" y="122059"/>
                  </a:lnTo>
                  <a:lnTo>
                    <a:pt x="119087" y="101041"/>
                  </a:lnTo>
                  <a:lnTo>
                    <a:pt x="140804" y="101041"/>
                  </a:lnTo>
                  <a:lnTo>
                    <a:pt x="140804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26" y="101041"/>
                  </a:lnTo>
                  <a:lnTo>
                    <a:pt x="184226" y="122059"/>
                  </a:lnTo>
                  <a:lnTo>
                    <a:pt x="205955" y="122059"/>
                  </a:lnTo>
                  <a:lnTo>
                    <a:pt x="205955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68" y="101041"/>
                  </a:lnTo>
                  <a:lnTo>
                    <a:pt x="271068" y="122059"/>
                  </a:lnTo>
                  <a:lnTo>
                    <a:pt x="292785" y="122059"/>
                  </a:lnTo>
                  <a:lnTo>
                    <a:pt x="292785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785" y="85725"/>
                  </a:lnTo>
                  <a:lnTo>
                    <a:pt x="292785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9" name="object 17929"/>
            <p:cNvSpPr/>
            <p:nvPr/>
          </p:nvSpPr>
          <p:spPr>
            <a:xfrm>
              <a:off x="17131348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82" y="66992"/>
                  </a:moveTo>
                  <a:lnTo>
                    <a:pt x="38" y="66992"/>
                  </a:lnTo>
                  <a:lnTo>
                    <a:pt x="38" y="72072"/>
                  </a:lnTo>
                  <a:lnTo>
                    <a:pt x="306082" y="72072"/>
                  </a:lnTo>
                  <a:lnTo>
                    <a:pt x="306082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0" name="object 17930"/>
            <p:cNvSpPr/>
            <p:nvPr/>
          </p:nvSpPr>
          <p:spPr>
            <a:xfrm>
              <a:off x="17437113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12" y="18719"/>
                  </a:moveTo>
                  <a:lnTo>
                    <a:pt x="292811" y="18719"/>
                  </a:lnTo>
                  <a:lnTo>
                    <a:pt x="292811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32" y="85725"/>
                  </a:lnTo>
                  <a:lnTo>
                    <a:pt x="32232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32" y="18719"/>
                  </a:lnTo>
                  <a:lnTo>
                    <a:pt x="32232" y="0"/>
                  </a:lnTo>
                  <a:lnTo>
                    <a:pt x="10541" y="0"/>
                  </a:lnTo>
                  <a:lnTo>
                    <a:pt x="10541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41" y="34048"/>
                  </a:lnTo>
                  <a:lnTo>
                    <a:pt x="10541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41" y="101041"/>
                  </a:lnTo>
                  <a:lnTo>
                    <a:pt x="10541" y="122059"/>
                  </a:lnTo>
                  <a:lnTo>
                    <a:pt x="32232" y="122059"/>
                  </a:lnTo>
                  <a:lnTo>
                    <a:pt x="32232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11" y="122059"/>
                  </a:lnTo>
                  <a:lnTo>
                    <a:pt x="292811" y="101041"/>
                  </a:lnTo>
                  <a:lnTo>
                    <a:pt x="305612" y="101041"/>
                  </a:lnTo>
                  <a:lnTo>
                    <a:pt x="305612" y="85725"/>
                  </a:lnTo>
                  <a:lnTo>
                    <a:pt x="292811" y="85725"/>
                  </a:lnTo>
                  <a:lnTo>
                    <a:pt x="292811" y="34048"/>
                  </a:lnTo>
                  <a:lnTo>
                    <a:pt x="305612" y="34048"/>
                  </a:lnTo>
                  <a:lnTo>
                    <a:pt x="305612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1" name="object 17931"/>
            <p:cNvSpPr/>
            <p:nvPr/>
          </p:nvSpPr>
          <p:spPr>
            <a:xfrm>
              <a:off x="17436834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120" y="66992"/>
                  </a:moveTo>
                  <a:lnTo>
                    <a:pt x="63" y="66992"/>
                  </a:lnTo>
                  <a:lnTo>
                    <a:pt x="63" y="72072"/>
                  </a:lnTo>
                  <a:lnTo>
                    <a:pt x="306120" y="72072"/>
                  </a:lnTo>
                  <a:lnTo>
                    <a:pt x="306120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2" name="object 17932"/>
            <p:cNvSpPr/>
            <p:nvPr/>
          </p:nvSpPr>
          <p:spPr>
            <a:xfrm>
              <a:off x="17742612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55" y="85725"/>
                  </a:lnTo>
                  <a:lnTo>
                    <a:pt x="205955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55" y="18719"/>
                  </a:lnTo>
                  <a:lnTo>
                    <a:pt x="205955" y="0"/>
                  </a:lnTo>
                  <a:lnTo>
                    <a:pt x="184226" y="0"/>
                  </a:lnTo>
                  <a:lnTo>
                    <a:pt x="184226" y="18719"/>
                  </a:lnTo>
                  <a:lnTo>
                    <a:pt x="184226" y="34048"/>
                  </a:lnTo>
                  <a:lnTo>
                    <a:pt x="184226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26" y="34048"/>
                  </a:lnTo>
                  <a:lnTo>
                    <a:pt x="184226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087" y="85725"/>
                  </a:lnTo>
                  <a:lnTo>
                    <a:pt x="119087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087" y="18719"/>
                  </a:lnTo>
                  <a:lnTo>
                    <a:pt x="119087" y="0"/>
                  </a:lnTo>
                  <a:lnTo>
                    <a:pt x="97358" y="0"/>
                  </a:lnTo>
                  <a:lnTo>
                    <a:pt x="97358" y="18719"/>
                  </a:lnTo>
                  <a:lnTo>
                    <a:pt x="97358" y="34048"/>
                  </a:lnTo>
                  <a:lnTo>
                    <a:pt x="97358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58" y="34048"/>
                  </a:lnTo>
                  <a:lnTo>
                    <a:pt x="97358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49" y="0"/>
                  </a:lnTo>
                  <a:lnTo>
                    <a:pt x="53949" y="18719"/>
                  </a:lnTo>
                  <a:lnTo>
                    <a:pt x="53949" y="34048"/>
                  </a:lnTo>
                  <a:lnTo>
                    <a:pt x="53949" y="85725"/>
                  </a:lnTo>
                  <a:lnTo>
                    <a:pt x="32232" y="85725"/>
                  </a:lnTo>
                  <a:lnTo>
                    <a:pt x="32232" y="34048"/>
                  </a:lnTo>
                  <a:lnTo>
                    <a:pt x="53949" y="34048"/>
                  </a:lnTo>
                  <a:lnTo>
                    <a:pt x="53949" y="18719"/>
                  </a:lnTo>
                  <a:lnTo>
                    <a:pt x="32232" y="18719"/>
                  </a:lnTo>
                  <a:lnTo>
                    <a:pt x="32232" y="0"/>
                  </a:lnTo>
                  <a:lnTo>
                    <a:pt x="10541" y="0"/>
                  </a:lnTo>
                  <a:lnTo>
                    <a:pt x="10541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41" y="34048"/>
                  </a:lnTo>
                  <a:lnTo>
                    <a:pt x="10541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41" y="101041"/>
                  </a:lnTo>
                  <a:lnTo>
                    <a:pt x="10541" y="122059"/>
                  </a:lnTo>
                  <a:lnTo>
                    <a:pt x="32232" y="122059"/>
                  </a:lnTo>
                  <a:lnTo>
                    <a:pt x="32232" y="101041"/>
                  </a:lnTo>
                  <a:lnTo>
                    <a:pt x="53949" y="101041"/>
                  </a:lnTo>
                  <a:lnTo>
                    <a:pt x="53949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58" y="101041"/>
                  </a:lnTo>
                  <a:lnTo>
                    <a:pt x="97358" y="122059"/>
                  </a:lnTo>
                  <a:lnTo>
                    <a:pt x="119087" y="122059"/>
                  </a:lnTo>
                  <a:lnTo>
                    <a:pt x="119087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26" y="101041"/>
                  </a:lnTo>
                  <a:lnTo>
                    <a:pt x="184226" y="122059"/>
                  </a:lnTo>
                  <a:lnTo>
                    <a:pt x="205955" y="122059"/>
                  </a:lnTo>
                  <a:lnTo>
                    <a:pt x="205955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3" name="object 17933"/>
            <p:cNvSpPr/>
            <p:nvPr/>
          </p:nvSpPr>
          <p:spPr>
            <a:xfrm>
              <a:off x="17742332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108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108" y="72072"/>
                  </a:lnTo>
                  <a:lnTo>
                    <a:pt x="306108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4" name="object 17934"/>
            <p:cNvSpPr/>
            <p:nvPr/>
          </p:nvSpPr>
          <p:spPr>
            <a:xfrm>
              <a:off x="18048097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00" y="18719"/>
                  </a:moveTo>
                  <a:lnTo>
                    <a:pt x="292811" y="18719"/>
                  </a:lnTo>
                  <a:lnTo>
                    <a:pt x="292811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34" y="85725"/>
                  </a:lnTo>
                  <a:lnTo>
                    <a:pt x="162534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34" y="18719"/>
                  </a:lnTo>
                  <a:lnTo>
                    <a:pt x="162534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34" y="122059"/>
                  </a:lnTo>
                  <a:lnTo>
                    <a:pt x="162534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11" y="122059"/>
                  </a:lnTo>
                  <a:lnTo>
                    <a:pt x="292811" y="101041"/>
                  </a:lnTo>
                  <a:lnTo>
                    <a:pt x="305600" y="101041"/>
                  </a:lnTo>
                  <a:lnTo>
                    <a:pt x="305600" y="85725"/>
                  </a:lnTo>
                  <a:lnTo>
                    <a:pt x="292811" y="85725"/>
                  </a:lnTo>
                  <a:lnTo>
                    <a:pt x="292811" y="34048"/>
                  </a:lnTo>
                  <a:lnTo>
                    <a:pt x="305600" y="34048"/>
                  </a:lnTo>
                  <a:lnTo>
                    <a:pt x="305600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5" name="object 17935"/>
            <p:cNvSpPr/>
            <p:nvPr/>
          </p:nvSpPr>
          <p:spPr>
            <a:xfrm>
              <a:off x="18047830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95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  <a:path w="306705" h="72389">
                  <a:moveTo>
                    <a:pt x="306095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095" y="5092"/>
                  </a:lnTo>
                  <a:lnTo>
                    <a:pt x="306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6" name="object 17936"/>
            <p:cNvSpPr/>
            <p:nvPr/>
          </p:nvSpPr>
          <p:spPr>
            <a:xfrm>
              <a:off x="18353596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12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094" y="0"/>
                  </a:lnTo>
                  <a:lnTo>
                    <a:pt x="271094" y="18719"/>
                  </a:lnTo>
                  <a:lnTo>
                    <a:pt x="271094" y="34048"/>
                  </a:lnTo>
                  <a:lnTo>
                    <a:pt x="271094" y="85725"/>
                  </a:lnTo>
                  <a:lnTo>
                    <a:pt x="249389" y="85725"/>
                  </a:lnTo>
                  <a:lnTo>
                    <a:pt x="249389" y="34048"/>
                  </a:lnTo>
                  <a:lnTo>
                    <a:pt x="271094" y="34048"/>
                  </a:lnTo>
                  <a:lnTo>
                    <a:pt x="271094" y="18719"/>
                  </a:lnTo>
                  <a:lnTo>
                    <a:pt x="249389" y="18719"/>
                  </a:lnTo>
                  <a:lnTo>
                    <a:pt x="249389" y="0"/>
                  </a:lnTo>
                  <a:lnTo>
                    <a:pt x="227672" y="0"/>
                  </a:lnTo>
                  <a:lnTo>
                    <a:pt x="227672" y="18719"/>
                  </a:lnTo>
                  <a:lnTo>
                    <a:pt x="227672" y="34048"/>
                  </a:lnTo>
                  <a:lnTo>
                    <a:pt x="227672" y="85725"/>
                  </a:lnTo>
                  <a:lnTo>
                    <a:pt x="205968" y="85725"/>
                  </a:lnTo>
                  <a:lnTo>
                    <a:pt x="205968" y="34048"/>
                  </a:lnTo>
                  <a:lnTo>
                    <a:pt x="227672" y="34048"/>
                  </a:lnTo>
                  <a:lnTo>
                    <a:pt x="227672" y="18719"/>
                  </a:lnTo>
                  <a:lnTo>
                    <a:pt x="205968" y="18719"/>
                  </a:lnTo>
                  <a:lnTo>
                    <a:pt x="205968" y="0"/>
                  </a:lnTo>
                  <a:lnTo>
                    <a:pt x="184238" y="0"/>
                  </a:lnTo>
                  <a:lnTo>
                    <a:pt x="184238" y="18719"/>
                  </a:lnTo>
                  <a:lnTo>
                    <a:pt x="184238" y="34048"/>
                  </a:lnTo>
                  <a:lnTo>
                    <a:pt x="184238" y="85725"/>
                  </a:lnTo>
                  <a:lnTo>
                    <a:pt x="162521" y="85725"/>
                  </a:lnTo>
                  <a:lnTo>
                    <a:pt x="162521" y="34048"/>
                  </a:lnTo>
                  <a:lnTo>
                    <a:pt x="184238" y="34048"/>
                  </a:lnTo>
                  <a:lnTo>
                    <a:pt x="184238" y="18719"/>
                  </a:lnTo>
                  <a:lnTo>
                    <a:pt x="162521" y="18719"/>
                  </a:lnTo>
                  <a:lnTo>
                    <a:pt x="162521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00" y="85725"/>
                  </a:lnTo>
                  <a:lnTo>
                    <a:pt x="119100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00" y="18719"/>
                  </a:lnTo>
                  <a:lnTo>
                    <a:pt x="119100" y="0"/>
                  </a:lnTo>
                  <a:lnTo>
                    <a:pt x="97370" y="0"/>
                  </a:lnTo>
                  <a:lnTo>
                    <a:pt x="97370" y="18719"/>
                  </a:lnTo>
                  <a:lnTo>
                    <a:pt x="97370" y="34048"/>
                  </a:lnTo>
                  <a:lnTo>
                    <a:pt x="97370" y="85725"/>
                  </a:lnTo>
                  <a:lnTo>
                    <a:pt x="75666" y="85725"/>
                  </a:lnTo>
                  <a:lnTo>
                    <a:pt x="75666" y="34048"/>
                  </a:lnTo>
                  <a:lnTo>
                    <a:pt x="97370" y="34048"/>
                  </a:lnTo>
                  <a:lnTo>
                    <a:pt x="97370" y="18719"/>
                  </a:lnTo>
                  <a:lnTo>
                    <a:pt x="75666" y="18719"/>
                  </a:lnTo>
                  <a:lnTo>
                    <a:pt x="75666" y="0"/>
                  </a:lnTo>
                  <a:lnTo>
                    <a:pt x="53962" y="0"/>
                  </a:lnTo>
                  <a:lnTo>
                    <a:pt x="53962" y="18719"/>
                  </a:lnTo>
                  <a:lnTo>
                    <a:pt x="53962" y="34048"/>
                  </a:lnTo>
                  <a:lnTo>
                    <a:pt x="53962" y="85725"/>
                  </a:lnTo>
                  <a:lnTo>
                    <a:pt x="32232" y="85725"/>
                  </a:lnTo>
                  <a:lnTo>
                    <a:pt x="32232" y="34048"/>
                  </a:lnTo>
                  <a:lnTo>
                    <a:pt x="53962" y="34048"/>
                  </a:lnTo>
                  <a:lnTo>
                    <a:pt x="53962" y="18719"/>
                  </a:lnTo>
                  <a:lnTo>
                    <a:pt x="32232" y="18719"/>
                  </a:lnTo>
                  <a:lnTo>
                    <a:pt x="32232" y="0"/>
                  </a:lnTo>
                  <a:lnTo>
                    <a:pt x="10541" y="0"/>
                  </a:lnTo>
                  <a:lnTo>
                    <a:pt x="10541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41" y="34048"/>
                  </a:lnTo>
                  <a:lnTo>
                    <a:pt x="10541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41" y="101041"/>
                  </a:lnTo>
                  <a:lnTo>
                    <a:pt x="10541" y="122059"/>
                  </a:lnTo>
                  <a:lnTo>
                    <a:pt x="32232" y="122059"/>
                  </a:lnTo>
                  <a:lnTo>
                    <a:pt x="32232" y="101041"/>
                  </a:lnTo>
                  <a:lnTo>
                    <a:pt x="53962" y="101041"/>
                  </a:lnTo>
                  <a:lnTo>
                    <a:pt x="53962" y="122059"/>
                  </a:lnTo>
                  <a:lnTo>
                    <a:pt x="75666" y="122059"/>
                  </a:lnTo>
                  <a:lnTo>
                    <a:pt x="75666" y="101041"/>
                  </a:lnTo>
                  <a:lnTo>
                    <a:pt x="97370" y="101041"/>
                  </a:lnTo>
                  <a:lnTo>
                    <a:pt x="97370" y="122059"/>
                  </a:lnTo>
                  <a:lnTo>
                    <a:pt x="119100" y="122059"/>
                  </a:lnTo>
                  <a:lnTo>
                    <a:pt x="119100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21" y="122059"/>
                  </a:lnTo>
                  <a:lnTo>
                    <a:pt x="162521" y="101041"/>
                  </a:lnTo>
                  <a:lnTo>
                    <a:pt x="184238" y="101041"/>
                  </a:lnTo>
                  <a:lnTo>
                    <a:pt x="184238" y="122059"/>
                  </a:lnTo>
                  <a:lnTo>
                    <a:pt x="205968" y="122059"/>
                  </a:lnTo>
                  <a:lnTo>
                    <a:pt x="205968" y="101041"/>
                  </a:lnTo>
                  <a:lnTo>
                    <a:pt x="227672" y="101041"/>
                  </a:lnTo>
                  <a:lnTo>
                    <a:pt x="227672" y="122059"/>
                  </a:lnTo>
                  <a:lnTo>
                    <a:pt x="249389" y="122059"/>
                  </a:lnTo>
                  <a:lnTo>
                    <a:pt x="249389" y="101041"/>
                  </a:lnTo>
                  <a:lnTo>
                    <a:pt x="271094" y="101041"/>
                  </a:lnTo>
                  <a:lnTo>
                    <a:pt x="271094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12" y="101041"/>
                  </a:lnTo>
                  <a:lnTo>
                    <a:pt x="305612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12" y="34048"/>
                  </a:lnTo>
                  <a:lnTo>
                    <a:pt x="305612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7" name="object 17937"/>
            <p:cNvSpPr/>
            <p:nvPr/>
          </p:nvSpPr>
          <p:spPr>
            <a:xfrm>
              <a:off x="18353342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82" y="66992"/>
                  </a:moveTo>
                  <a:lnTo>
                    <a:pt x="38" y="66992"/>
                  </a:lnTo>
                  <a:lnTo>
                    <a:pt x="38" y="72072"/>
                  </a:lnTo>
                  <a:lnTo>
                    <a:pt x="306082" y="72072"/>
                  </a:lnTo>
                  <a:lnTo>
                    <a:pt x="306082" y="66992"/>
                  </a:lnTo>
                  <a:close/>
                </a:path>
                <a:path w="306705" h="72389">
                  <a:moveTo>
                    <a:pt x="306095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095" y="5092"/>
                  </a:lnTo>
                  <a:lnTo>
                    <a:pt x="306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8" name="object 17938"/>
            <p:cNvSpPr/>
            <p:nvPr/>
          </p:nvSpPr>
          <p:spPr>
            <a:xfrm>
              <a:off x="18659107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587" y="18719"/>
                  </a:moveTo>
                  <a:lnTo>
                    <a:pt x="292798" y="18719"/>
                  </a:lnTo>
                  <a:lnTo>
                    <a:pt x="292798" y="0"/>
                  </a:lnTo>
                  <a:lnTo>
                    <a:pt x="271081" y="0"/>
                  </a:lnTo>
                  <a:lnTo>
                    <a:pt x="271081" y="18719"/>
                  </a:lnTo>
                  <a:lnTo>
                    <a:pt x="271081" y="34048"/>
                  </a:lnTo>
                  <a:lnTo>
                    <a:pt x="271081" y="85725"/>
                  </a:lnTo>
                  <a:lnTo>
                    <a:pt x="249364" y="85725"/>
                  </a:lnTo>
                  <a:lnTo>
                    <a:pt x="249364" y="34048"/>
                  </a:lnTo>
                  <a:lnTo>
                    <a:pt x="271081" y="34048"/>
                  </a:lnTo>
                  <a:lnTo>
                    <a:pt x="271081" y="18719"/>
                  </a:lnTo>
                  <a:lnTo>
                    <a:pt x="249364" y="18719"/>
                  </a:lnTo>
                  <a:lnTo>
                    <a:pt x="249364" y="0"/>
                  </a:lnTo>
                  <a:lnTo>
                    <a:pt x="227660" y="0"/>
                  </a:lnTo>
                  <a:lnTo>
                    <a:pt x="227660" y="18719"/>
                  </a:lnTo>
                  <a:lnTo>
                    <a:pt x="227660" y="34048"/>
                  </a:lnTo>
                  <a:lnTo>
                    <a:pt x="227660" y="85725"/>
                  </a:lnTo>
                  <a:lnTo>
                    <a:pt x="205955" y="85725"/>
                  </a:lnTo>
                  <a:lnTo>
                    <a:pt x="205955" y="34048"/>
                  </a:lnTo>
                  <a:lnTo>
                    <a:pt x="227660" y="34048"/>
                  </a:lnTo>
                  <a:lnTo>
                    <a:pt x="227660" y="18719"/>
                  </a:lnTo>
                  <a:lnTo>
                    <a:pt x="205955" y="18719"/>
                  </a:lnTo>
                  <a:lnTo>
                    <a:pt x="205955" y="0"/>
                  </a:lnTo>
                  <a:lnTo>
                    <a:pt x="184226" y="0"/>
                  </a:lnTo>
                  <a:lnTo>
                    <a:pt x="184226" y="18719"/>
                  </a:lnTo>
                  <a:lnTo>
                    <a:pt x="184226" y="34048"/>
                  </a:lnTo>
                  <a:lnTo>
                    <a:pt x="184226" y="85725"/>
                  </a:lnTo>
                  <a:lnTo>
                    <a:pt x="162509" y="85725"/>
                  </a:lnTo>
                  <a:lnTo>
                    <a:pt x="162509" y="34048"/>
                  </a:lnTo>
                  <a:lnTo>
                    <a:pt x="184226" y="34048"/>
                  </a:lnTo>
                  <a:lnTo>
                    <a:pt x="184226" y="18719"/>
                  </a:lnTo>
                  <a:lnTo>
                    <a:pt x="162509" y="18719"/>
                  </a:lnTo>
                  <a:lnTo>
                    <a:pt x="162509" y="0"/>
                  </a:lnTo>
                  <a:lnTo>
                    <a:pt x="140804" y="0"/>
                  </a:lnTo>
                  <a:lnTo>
                    <a:pt x="140804" y="18719"/>
                  </a:lnTo>
                  <a:lnTo>
                    <a:pt x="140804" y="34048"/>
                  </a:lnTo>
                  <a:lnTo>
                    <a:pt x="140804" y="85725"/>
                  </a:lnTo>
                  <a:lnTo>
                    <a:pt x="119075" y="85725"/>
                  </a:lnTo>
                  <a:lnTo>
                    <a:pt x="119075" y="34048"/>
                  </a:lnTo>
                  <a:lnTo>
                    <a:pt x="140804" y="34048"/>
                  </a:lnTo>
                  <a:lnTo>
                    <a:pt x="140804" y="18719"/>
                  </a:lnTo>
                  <a:lnTo>
                    <a:pt x="119075" y="18719"/>
                  </a:lnTo>
                  <a:lnTo>
                    <a:pt x="119075" y="0"/>
                  </a:lnTo>
                  <a:lnTo>
                    <a:pt x="97358" y="0"/>
                  </a:lnTo>
                  <a:lnTo>
                    <a:pt x="97358" y="18719"/>
                  </a:lnTo>
                  <a:lnTo>
                    <a:pt x="97358" y="34048"/>
                  </a:lnTo>
                  <a:lnTo>
                    <a:pt x="97358" y="85725"/>
                  </a:lnTo>
                  <a:lnTo>
                    <a:pt x="75653" y="85725"/>
                  </a:lnTo>
                  <a:lnTo>
                    <a:pt x="75653" y="34048"/>
                  </a:lnTo>
                  <a:lnTo>
                    <a:pt x="97358" y="34048"/>
                  </a:lnTo>
                  <a:lnTo>
                    <a:pt x="97358" y="18719"/>
                  </a:lnTo>
                  <a:lnTo>
                    <a:pt x="75653" y="18719"/>
                  </a:lnTo>
                  <a:lnTo>
                    <a:pt x="75653" y="0"/>
                  </a:lnTo>
                  <a:lnTo>
                    <a:pt x="53949" y="0"/>
                  </a:lnTo>
                  <a:lnTo>
                    <a:pt x="53949" y="18719"/>
                  </a:lnTo>
                  <a:lnTo>
                    <a:pt x="53949" y="34048"/>
                  </a:lnTo>
                  <a:lnTo>
                    <a:pt x="53949" y="85725"/>
                  </a:lnTo>
                  <a:lnTo>
                    <a:pt x="32219" y="85725"/>
                  </a:lnTo>
                  <a:lnTo>
                    <a:pt x="32219" y="34048"/>
                  </a:lnTo>
                  <a:lnTo>
                    <a:pt x="53949" y="34048"/>
                  </a:lnTo>
                  <a:lnTo>
                    <a:pt x="53949" y="18719"/>
                  </a:lnTo>
                  <a:lnTo>
                    <a:pt x="32219" y="18719"/>
                  </a:lnTo>
                  <a:lnTo>
                    <a:pt x="32219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19" y="122059"/>
                  </a:lnTo>
                  <a:lnTo>
                    <a:pt x="32219" y="101041"/>
                  </a:lnTo>
                  <a:lnTo>
                    <a:pt x="53949" y="101041"/>
                  </a:lnTo>
                  <a:lnTo>
                    <a:pt x="53949" y="122059"/>
                  </a:lnTo>
                  <a:lnTo>
                    <a:pt x="75653" y="122059"/>
                  </a:lnTo>
                  <a:lnTo>
                    <a:pt x="75653" y="101041"/>
                  </a:lnTo>
                  <a:lnTo>
                    <a:pt x="97358" y="101041"/>
                  </a:lnTo>
                  <a:lnTo>
                    <a:pt x="97358" y="122059"/>
                  </a:lnTo>
                  <a:lnTo>
                    <a:pt x="119075" y="122059"/>
                  </a:lnTo>
                  <a:lnTo>
                    <a:pt x="119075" y="101041"/>
                  </a:lnTo>
                  <a:lnTo>
                    <a:pt x="140804" y="101041"/>
                  </a:lnTo>
                  <a:lnTo>
                    <a:pt x="140804" y="122059"/>
                  </a:lnTo>
                  <a:lnTo>
                    <a:pt x="162509" y="122059"/>
                  </a:lnTo>
                  <a:lnTo>
                    <a:pt x="162509" y="101041"/>
                  </a:lnTo>
                  <a:lnTo>
                    <a:pt x="184226" y="101041"/>
                  </a:lnTo>
                  <a:lnTo>
                    <a:pt x="184226" y="122059"/>
                  </a:lnTo>
                  <a:lnTo>
                    <a:pt x="205955" y="122059"/>
                  </a:lnTo>
                  <a:lnTo>
                    <a:pt x="205955" y="101041"/>
                  </a:lnTo>
                  <a:lnTo>
                    <a:pt x="227660" y="101041"/>
                  </a:lnTo>
                  <a:lnTo>
                    <a:pt x="227660" y="122059"/>
                  </a:lnTo>
                  <a:lnTo>
                    <a:pt x="249364" y="122059"/>
                  </a:lnTo>
                  <a:lnTo>
                    <a:pt x="249364" y="101041"/>
                  </a:lnTo>
                  <a:lnTo>
                    <a:pt x="271081" y="101041"/>
                  </a:lnTo>
                  <a:lnTo>
                    <a:pt x="271081" y="122059"/>
                  </a:lnTo>
                  <a:lnTo>
                    <a:pt x="292798" y="122059"/>
                  </a:lnTo>
                  <a:lnTo>
                    <a:pt x="292798" y="101041"/>
                  </a:lnTo>
                  <a:lnTo>
                    <a:pt x="305587" y="101041"/>
                  </a:lnTo>
                  <a:lnTo>
                    <a:pt x="305587" y="85725"/>
                  </a:lnTo>
                  <a:lnTo>
                    <a:pt x="292798" y="85725"/>
                  </a:lnTo>
                  <a:lnTo>
                    <a:pt x="292798" y="34048"/>
                  </a:lnTo>
                  <a:lnTo>
                    <a:pt x="305587" y="34048"/>
                  </a:lnTo>
                  <a:lnTo>
                    <a:pt x="305587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9" name="object 17939"/>
            <p:cNvSpPr/>
            <p:nvPr/>
          </p:nvSpPr>
          <p:spPr>
            <a:xfrm>
              <a:off x="18658828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95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  <a:path w="306705" h="72389">
                  <a:moveTo>
                    <a:pt x="306120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120" y="5092"/>
                  </a:lnTo>
                  <a:lnTo>
                    <a:pt x="30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0" name="object 17940"/>
            <p:cNvSpPr/>
            <p:nvPr/>
          </p:nvSpPr>
          <p:spPr>
            <a:xfrm>
              <a:off x="18964581" y="4588554"/>
              <a:ext cx="306070" cy="122555"/>
            </a:xfrm>
            <a:custGeom>
              <a:avLst/>
              <a:gdLst/>
              <a:ahLst/>
              <a:cxnLst/>
              <a:rect l="l" t="t" r="r" b="b"/>
              <a:pathLst>
                <a:path w="306069" h="122554">
                  <a:moveTo>
                    <a:pt x="305612" y="18719"/>
                  </a:moveTo>
                  <a:lnTo>
                    <a:pt x="292823" y="18719"/>
                  </a:lnTo>
                  <a:lnTo>
                    <a:pt x="292823" y="0"/>
                  </a:lnTo>
                  <a:lnTo>
                    <a:pt x="271106" y="0"/>
                  </a:lnTo>
                  <a:lnTo>
                    <a:pt x="271106" y="18719"/>
                  </a:lnTo>
                  <a:lnTo>
                    <a:pt x="271106" y="34048"/>
                  </a:lnTo>
                  <a:lnTo>
                    <a:pt x="271106" y="85725"/>
                  </a:lnTo>
                  <a:lnTo>
                    <a:pt x="249402" y="85725"/>
                  </a:lnTo>
                  <a:lnTo>
                    <a:pt x="249402" y="34048"/>
                  </a:lnTo>
                  <a:lnTo>
                    <a:pt x="271106" y="34048"/>
                  </a:lnTo>
                  <a:lnTo>
                    <a:pt x="271106" y="18719"/>
                  </a:lnTo>
                  <a:lnTo>
                    <a:pt x="249402" y="18719"/>
                  </a:lnTo>
                  <a:lnTo>
                    <a:pt x="249402" y="0"/>
                  </a:lnTo>
                  <a:lnTo>
                    <a:pt x="227685" y="0"/>
                  </a:lnTo>
                  <a:lnTo>
                    <a:pt x="227685" y="18719"/>
                  </a:lnTo>
                  <a:lnTo>
                    <a:pt x="227685" y="34048"/>
                  </a:lnTo>
                  <a:lnTo>
                    <a:pt x="227685" y="85725"/>
                  </a:lnTo>
                  <a:lnTo>
                    <a:pt x="205981" y="85725"/>
                  </a:lnTo>
                  <a:lnTo>
                    <a:pt x="205981" y="34048"/>
                  </a:lnTo>
                  <a:lnTo>
                    <a:pt x="227685" y="34048"/>
                  </a:lnTo>
                  <a:lnTo>
                    <a:pt x="227685" y="18719"/>
                  </a:lnTo>
                  <a:lnTo>
                    <a:pt x="205981" y="18719"/>
                  </a:lnTo>
                  <a:lnTo>
                    <a:pt x="205981" y="0"/>
                  </a:lnTo>
                  <a:lnTo>
                    <a:pt x="184251" y="0"/>
                  </a:lnTo>
                  <a:lnTo>
                    <a:pt x="184251" y="18719"/>
                  </a:lnTo>
                  <a:lnTo>
                    <a:pt x="184251" y="34048"/>
                  </a:lnTo>
                  <a:lnTo>
                    <a:pt x="184251" y="85725"/>
                  </a:lnTo>
                  <a:lnTo>
                    <a:pt x="162534" y="85725"/>
                  </a:lnTo>
                  <a:lnTo>
                    <a:pt x="162534" y="34048"/>
                  </a:lnTo>
                  <a:lnTo>
                    <a:pt x="184251" y="34048"/>
                  </a:lnTo>
                  <a:lnTo>
                    <a:pt x="184251" y="18719"/>
                  </a:lnTo>
                  <a:lnTo>
                    <a:pt x="162534" y="18719"/>
                  </a:lnTo>
                  <a:lnTo>
                    <a:pt x="162534" y="0"/>
                  </a:lnTo>
                  <a:lnTo>
                    <a:pt x="140817" y="0"/>
                  </a:lnTo>
                  <a:lnTo>
                    <a:pt x="140817" y="18719"/>
                  </a:lnTo>
                  <a:lnTo>
                    <a:pt x="140817" y="34048"/>
                  </a:lnTo>
                  <a:lnTo>
                    <a:pt x="140817" y="85725"/>
                  </a:lnTo>
                  <a:lnTo>
                    <a:pt x="119113" y="85725"/>
                  </a:lnTo>
                  <a:lnTo>
                    <a:pt x="119113" y="34048"/>
                  </a:lnTo>
                  <a:lnTo>
                    <a:pt x="140817" y="34048"/>
                  </a:lnTo>
                  <a:lnTo>
                    <a:pt x="140817" y="18719"/>
                  </a:lnTo>
                  <a:lnTo>
                    <a:pt x="119113" y="18719"/>
                  </a:lnTo>
                  <a:lnTo>
                    <a:pt x="119113" y="0"/>
                  </a:lnTo>
                  <a:lnTo>
                    <a:pt x="97383" y="0"/>
                  </a:lnTo>
                  <a:lnTo>
                    <a:pt x="97383" y="18719"/>
                  </a:lnTo>
                  <a:lnTo>
                    <a:pt x="97383" y="34048"/>
                  </a:lnTo>
                  <a:lnTo>
                    <a:pt x="97383" y="85725"/>
                  </a:lnTo>
                  <a:lnTo>
                    <a:pt x="75679" y="85725"/>
                  </a:lnTo>
                  <a:lnTo>
                    <a:pt x="75679" y="34048"/>
                  </a:lnTo>
                  <a:lnTo>
                    <a:pt x="97383" y="34048"/>
                  </a:lnTo>
                  <a:lnTo>
                    <a:pt x="97383" y="18719"/>
                  </a:lnTo>
                  <a:lnTo>
                    <a:pt x="75679" y="18719"/>
                  </a:lnTo>
                  <a:lnTo>
                    <a:pt x="75679" y="0"/>
                  </a:lnTo>
                  <a:lnTo>
                    <a:pt x="53975" y="0"/>
                  </a:lnTo>
                  <a:lnTo>
                    <a:pt x="53975" y="18719"/>
                  </a:lnTo>
                  <a:lnTo>
                    <a:pt x="53975" y="34048"/>
                  </a:lnTo>
                  <a:lnTo>
                    <a:pt x="53975" y="85725"/>
                  </a:lnTo>
                  <a:lnTo>
                    <a:pt x="32245" y="85725"/>
                  </a:lnTo>
                  <a:lnTo>
                    <a:pt x="32245" y="34048"/>
                  </a:lnTo>
                  <a:lnTo>
                    <a:pt x="53975" y="34048"/>
                  </a:lnTo>
                  <a:lnTo>
                    <a:pt x="53975" y="18719"/>
                  </a:lnTo>
                  <a:lnTo>
                    <a:pt x="32245" y="18719"/>
                  </a:lnTo>
                  <a:lnTo>
                    <a:pt x="32245" y="0"/>
                  </a:lnTo>
                  <a:lnTo>
                    <a:pt x="10528" y="0"/>
                  </a:lnTo>
                  <a:lnTo>
                    <a:pt x="10528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528" y="34048"/>
                  </a:lnTo>
                  <a:lnTo>
                    <a:pt x="10528" y="85725"/>
                  </a:lnTo>
                  <a:lnTo>
                    <a:pt x="0" y="85725"/>
                  </a:lnTo>
                  <a:lnTo>
                    <a:pt x="0" y="101041"/>
                  </a:lnTo>
                  <a:lnTo>
                    <a:pt x="10528" y="101041"/>
                  </a:lnTo>
                  <a:lnTo>
                    <a:pt x="10528" y="122059"/>
                  </a:lnTo>
                  <a:lnTo>
                    <a:pt x="32245" y="122059"/>
                  </a:lnTo>
                  <a:lnTo>
                    <a:pt x="32245" y="101041"/>
                  </a:lnTo>
                  <a:lnTo>
                    <a:pt x="53975" y="101041"/>
                  </a:lnTo>
                  <a:lnTo>
                    <a:pt x="53975" y="122059"/>
                  </a:lnTo>
                  <a:lnTo>
                    <a:pt x="75679" y="122059"/>
                  </a:lnTo>
                  <a:lnTo>
                    <a:pt x="75679" y="101041"/>
                  </a:lnTo>
                  <a:lnTo>
                    <a:pt x="97383" y="101041"/>
                  </a:lnTo>
                  <a:lnTo>
                    <a:pt x="97383" y="122059"/>
                  </a:lnTo>
                  <a:lnTo>
                    <a:pt x="119113" y="122059"/>
                  </a:lnTo>
                  <a:lnTo>
                    <a:pt x="119113" y="101041"/>
                  </a:lnTo>
                  <a:lnTo>
                    <a:pt x="140817" y="101041"/>
                  </a:lnTo>
                  <a:lnTo>
                    <a:pt x="140817" y="122059"/>
                  </a:lnTo>
                  <a:lnTo>
                    <a:pt x="162534" y="122059"/>
                  </a:lnTo>
                  <a:lnTo>
                    <a:pt x="162534" y="101041"/>
                  </a:lnTo>
                  <a:lnTo>
                    <a:pt x="184251" y="101041"/>
                  </a:lnTo>
                  <a:lnTo>
                    <a:pt x="184251" y="122059"/>
                  </a:lnTo>
                  <a:lnTo>
                    <a:pt x="205981" y="122059"/>
                  </a:lnTo>
                  <a:lnTo>
                    <a:pt x="205981" y="101041"/>
                  </a:lnTo>
                  <a:lnTo>
                    <a:pt x="227685" y="101041"/>
                  </a:lnTo>
                  <a:lnTo>
                    <a:pt x="227685" y="122059"/>
                  </a:lnTo>
                  <a:lnTo>
                    <a:pt x="249402" y="122059"/>
                  </a:lnTo>
                  <a:lnTo>
                    <a:pt x="249402" y="101041"/>
                  </a:lnTo>
                  <a:lnTo>
                    <a:pt x="271106" y="101041"/>
                  </a:lnTo>
                  <a:lnTo>
                    <a:pt x="271106" y="122059"/>
                  </a:lnTo>
                  <a:lnTo>
                    <a:pt x="292823" y="122059"/>
                  </a:lnTo>
                  <a:lnTo>
                    <a:pt x="292823" y="101041"/>
                  </a:lnTo>
                  <a:lnTo>
                    <a:pt x="305612" y="101041"/>
                  </a:lnTo>
                  <a:lnTo>
                    <a:pt x="305612" y="85725"/>
                  </a:lnTo>
                  <a:lnTo>
                    <a:pt x="292823" y="85725"/>
                  </a:lnTo>
                  <a:lnTo>
                    <a:pt x="292823" y="34048"/>
                  </a:lnTo>
                  <a:lnTo>
                    <a:pt x="305612" y="34048"/>
                  </a:lnTo>
                  <a:lnTo>
                    <a:pt x="305612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1" name="object 17941"/>
            <p:cNvSpPr/>
            <p:nvPr/>
          </p:nvSpPr>
          <p:spPr>
            <a:xfrm>
              <a:off x="18964326" y="4612392"/>
              <a:ext cx="306705" cy="72390"/>
            </a:xfrm>
            <a:custGeom>
              <a:avLst/>
              <a:gdLst/>
              <a:ahLst/>
              <a:cxnLst/>
              <a:rect l="l" t="t" r="r" b="b"/>
              <a:pathLst>
                <a:path w="306705" h="72389">
                  <a:moveTo>
                    <a:pt x="306082" y="0"/>
                  </a:moveTo>
                  <a:lnTo>
                    <a:pt x="0" y="0"/>
                  </a:lnTo>
                  <a:lnTo>
                    <a:pt x="0" y="5092"/>
                  </a:lnTo>
                  <a:lnTo>
                    <a:pt x="306082" y="5092"/>
                  </a:lnTo>
                  <a:lnTo>
                    <a:pt x="306082" y="0"/>
                  </a:lnTo>
                  <a:close/>
                </a:path>
                <a:path w="306705" h="72389">
                  <a:moveTo>
                    <a:pt x="306095" y="66992"/>
                  </a:moveTo>
                  <a:lnTo>
                    <a:pt x="50" y="66992"/>
                  </a:lnTo>
                  <a:lnTo>
                    <a:pt x="50" y="72072"/>
                  </a:lnTo>
                  <a:lnTo>
                    <a:pt x="306095" y="72072"/>
                  </a:lnTo>
                  <a:lnTo>
                    <a:pt x="306095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2" name="object 17942"/>
            <p:cNvSpPr/>
            <p:nvPr/>
          </p:nvSpPr>
          <p:spPr>
            <a:xfrm>
              <a:off x="17735157" y="2945567"/>
              <a:ext cx="1517015" cy="1101090"/>
            </a:xfrm>
            <a:custGeom>
              <a:avLst/>
              <a:gdLst/>
              <a:ahLst/>
              <a:cxnLst/>
              <a:rect l="l" t="t" r="r" b="b"/>
              <a:pathLst>
                <a:path w="1517015" h="1101089">
                  <a:moveTo>
                    <a:pt x="1516722" y="0"/>
                  </a:moveTo>
                  <a:lnTo>
                    <a:pt x="529386" y="0"/>
                  </a:lnTo>
                  <a:lnTo>
                    <a:pt x="529386" y="664921"/>
                  </a:lnTo>
                  <a:lnTo>
                    <a:pt x="0" y="664921"/>
                  </a:lnTo>
                  <a:lnTo>
                    <a:pt x="0" y="1100594"/>
                  </a:lnTo>
                  <a:lnTo>
                    <a:pt x="888377" y="1100594"/>
                  </a:lnTo>
                  <a:lnTo>
                    <a:pt x="888377" y="683425"/>
                  </a:lnTo>
                  <a:lnTo>
                    <a:pt x="1516722" y="683425"/>
                  </a:lnTo>
                  <a:lnTo>
                    <a:pt x="1516722" y="0"/>
                  </a:lnTo>
                  <a:close/>
                </a:path>
              </a:pathLst>
            </a:custGeom>
            <a:solidFill>
              <a:srgbClr val="EC1F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3" name="object 17943"/>
            <p:cNvSpPr/>
            <p:nvPr/>
          </p:nvSpPr>
          <p:spPr>
            <a:xfrm>
              <a:off x="15019058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59893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095" y="0"/>
                  </a:lnTo>
                  <a:lnTo>
                    <a:pt x="183095" y="18719"/>
                  </a:lnTo>
                  <a:lnTo>
                    <a:pt x="183095" y="34048"/>
                  </a:lnTo>
                  <a:lnTo>
                    <a:pt x="183095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095" y="34048"/>
                  </a:lnTo>
                  <a:lnTo>
                    <a:pt x="183095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095" y="101015"/>
                  </a:lnTo>
                  <a:lnTo>
                    <a:pt x="183095" y="122059"/>
                  </a:lnTo>
                  <a:lnTo>
                    <a:pt x="204698" y="122059"/>
                  </a:lnTo>
                  <a:lnTo>
                    <a:pt x="204698" y="101015"/>
                  </a:lnTo>
                  <a:lnTo>
                    <a:pt x="226288" y="101015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59893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4" name="object 17944"/>
            <p:cNvSpPr/>
            <p:nvPr/>
          </p:nvSpPr>
          <p:spPr>
            <a:xfrm>
              <a:off x="15018779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41" y="5118"/>
                  </a:lnTo>
                  <a:lnTo>
                    <a:pt x="304241" y="0"/>
                  </a:lnTo>
                  <a:close/>
                </a:path>
                <a:path w="304800" h="72389">
                  <a:moveTo>
                    <a:pt x="304253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5" name="object 17945"/>
            <p:cNvSpPr/>
            <p:nvPr/>
          </p:nvSpPr>
          <p:spPr>
            <a:xfrm>
              <a:off x="15322703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12"/>
                  </a:lnTo>
                  <a:lnTo>
                    <a:pt x="161518" y="85712"/>
                  </a:lnTo>
                  <a:lnTo>
                    <a:pt x="161518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59"/>
                  </a:lnTo>
                  <a:lnTo>
                    <a:pt x="32029" y="122059"/>
                  </a:lnTo>
                  <a:lnTo>
                    <a:pt x="32029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61" y="101015"/>
                  </a:lnTo>
                  <a:lnTo>
                    <a:pt x="96761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18" y="122059"/>
                  </a:lnTo>
                  <a:lnTo>
                    <a:pt x="161518" y="101015"/>
                  </a:lnTo>
                  <a:lnTo>
                    <a:pt x="183108" y="101015"/>
                  </a:lnTo>
                  <a:lnTo>
                    <a:pt x="183108" y="122059"/>
                  </a:lnTo>
                  <a:lnTo>
                    <a:pt x="204698" y="122059"/>
                  </a:lnTo>
                  <a:lnTo>
                    <a:pt x="204698" y="101015"/>
                  </a:lnTo>
                  <a:lnTo>
                    <a:pt x="226288" y="101015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6" name="object 17946"/>
            <p:cNvSpPr/>
            <p:nvPr/>
          </p:nvSpPr>
          <p:spPr>
            <a:xfrm>
              <a:off x="15322423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17"/>
                  </a:moveTo>
                  <a:lnTo>
                    <a:pt x="63" y="67017"/>
                  </a:lnTo>
                  <a:lnTo>
                    <a:pt x="63" y="72097"/>
                  </a:lnTo>
                  <a:lnTo>
                    <a:pt x="304241" y="72097"/>
                  </a:lnTo>
                  <a:lnTo>
                    <a:pt x="304241" y="67017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41" y="5118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7" name="object 17947"/>
            <p:cNvSpPr/>
            <p:nvPr/>
          </p:nvSpPr>
          <p:spPr>
            <a:xfrm>
              <a:off x="15626334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89" y="85712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77" y="101015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44" y="101015"/>
                  </a:lnTo>
                  <a:lnTo>
                    <a:pt x="53644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86" y="101015"/>
                  </a:lnTo>
                  <a:lnTo>
                    <a:pt x="96786" y="122059"/>
                  </a:lnTo>
                  <a:lnTo>
                    <a:pt x="118389" y="122059"/>
                  </a:lnTo>
                  <a:lnTo>
                    <a:pt x="118389" y="101015"/>
                  </a:lnTo>
                  <a:lnTo>
                    <a:pt x="139966" y="101015"/>
                  </a:lnTo>
                  <a:lnTo>
                    <a:pt x="139966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68" y="101015"/>
                  </a:lnTo>
                  <a:lnTo>
                    <a:pt x="269468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8" name="object 17948"/>
            <p:cNvSpPr/>
            <p:nvPr/>
          </p:nvSpPr>
          <p:spPr>
            <a:xfrm>
              <a:off x="15626068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9" name="object 17949"/>
            <p:cNvSpPr/>
            <p:nvPr/>
          </p:nvSpPr>
          <p:spPr>
            <a:xfrm>
              <a:off x="15929991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33" y="18719"/>
                  </a:lnTo>
                  <a:lnTo>
                    <a:pt x="291033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18" y="85712"/>
                  </a:lnTo>
                  <a:lnTo>
                    <a:pt x="161518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19" y="101015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61" y="101015"/>
                  </a:lnTo>
                  <a:lnTo>
                    <a:pt x="96761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18" y="122059"/>
                  </a:lnTo>
                  <a:lnTo>
                    <a:pt x="161518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15"/>
                  </a:lnTo>
                  <a:lnTo>
                    <a:pt x="226301" y="101015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33" y="122059"/>
                  </a:lnTo>
                  <a:lnTo>
                    <a:pt x="291033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33" y="85712"/>
                  </a:lnTo>
                  <a:lnTo>
                    <a:pt x="291033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0" name="object 17950"/>
            <p:cNvSpPr/>
            <p:nvPr/>
          </p:nvSpPr>
          <p:spPr>
            <a:xfrm>
              <a:off x="15929725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41" y="72097"/>
                  </a:lnTo>
                  <a:lnTo>
                    <a:pt x="304241" y="67017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41" y="5118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1" name="object 17951"/>
            <p:cNvSpPr/>
            <p:nvPr/>
          </p:nvSpPr>
          <p:spPr>
            <a:xfrm>
              <a:off x="16233636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19" y="101015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66" y="101015"/>
                  </a:lnTo>
                  <a:lnTo>
                    <a:pt x="139966" y="122059"/>
                  </a:lnTo>
                  <a:lnTo>
                    <a:pt x="161544" y="122059"/>
                  </a:lnTo>
                  <a:lnTo>
                    <a:pt x="161544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01" y="101015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2" name="object 17952"/>
            <p:cNvSpPr/>
            <p:nvPr/>
          </p:nvSpPr>
          <p:spPr>
            <a:xfrm>
              <a:off x="16233369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3" name="object 17953"/>
            <p:cNvSpPr/>
            <p:nvPr/>
          </p:nvSpPr>
          <p:spPr>
            <a:xfrm>
              <a:off x="16537280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4" name="object 17954"/>
            <p:cNvSpPr/>
            <p:nvPr/>
          </p:nvSpPr>
          <p:spPr>
            <a:xfrm>
              <a:off x="16537013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5" name="object 17955"/>
            <p:cNvSpPr/>
            <p:nvPr/>
          </p:nvSpPr>
          <p:spPr>
            <a:xfrm>
              <a:off x="16840924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29" y="122059"/>
                  </a:lnTo>
                  <a:lnTo>
                    <a:pt x="32029" y="101015"/>
                  </a:lnTo>
                  <a:lnTo>
                    <a:pt x="53619" y="101015"/>
                  </a:lnTo>
                  <a:lnTo>
                    <a:pt x="53619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86" y="101015"/>
                  </a:lnTo>
                  <a:lnTo>
                    <a:pt x="96786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6" name="object 17956"/>
            <p:cNvSpPr/>
            <p:nvPr/>
          </p:nvSpPr>
          <p:spPr>
            <a:xfrm>
              <a:off x="16840645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17"/>
                  </a:moveTo>
                  <a:lnTo>
                    <a:pt x="63" y="67017"/>
                  </a:lnTo>
                  <a:lnTo>
                    <a:pt x="63" y="72097"/>
                  </a:lnTo>
                  <a:lnTo>
                    <a:pt x="304266" y="72097"/>
                  </a:lnTo>
                  <a:lnTo>
                    <a:pt x="304266" y="67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7" name="object 17957"/>
            <p:cNvSpPr/>
            <p:nvPr/>
          </p:nvSpPr>
          <p:spPr>
            <a:xfrm>
              <a:off x="17144569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34" y="0"/>
                  </a:lnTo>
                  <a:lnTo>
                    <a:pt x="183134" y="18719"/>
                  </a:lnTo>
                  <a:lnTo>
                    <a:pt x="183134" y="34048"/>
                  </a:lnTo>
                  <a:lnTo>
                    <a:pt x="183134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34" y="34048"/>
                  </a:lnTo>
                  <a:lnTo>
                    <a:pt x="183134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77" y="101015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34" y="101015"/>
                  </a:lnTo>
                  <a:lnTo>
                    <a:pt x="183134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01" y="101015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8" name="object 17958"/>
            <p:cNvSpPr/>
            <p:nvPr/>
          </p:nvSpPr>
          <p:spPr>
            <a:xfrm>
              <a:off x="17144302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9" name="object 17959"/>
            <p:cNvSpPr/>
            <p:nvPr/>
          </p:nvSpPr>
          <p:spPr>
            <a:xfrm>
              <a:off x="17448226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43" y="0"/>
                  </a:lnTo>
                  <a:lnTo>
                    <a:pt x="269443" y="18719"/>
                  </a:lnTo>
                  <a:lnTo>
                    <a:pt x="269443" y="34048"/>
                  </a:lnTo>
                  <a:lnTo>
                    <a:pt x="269443" y="85712"/>
                  </a:lnTo>
                  <a:lnTo>
                    <a:pt x="247865" y="85712"/>
                  </a:lnTo>
                  <a:lnTo>
                    <a:pt x="247865" y="34048"/>
                  </a:lnTo>
                  <a:lnTo>
                    <a:pt x="269443" y="34048"/>
                  </a:lnTo>
                  <a:lnTo>
                    <a:pt x="269443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06" y="0"/>
                  </a:lnTo>
                  <a:lnTo>
                    <a:pt x="53606" y="18719"/>
                  </a:lnTo>
                  <a:lnTo>
                    <a:pt x="53606" y="34048"/>
                  </a:lnTo>
                  <a:lnTo>
                    <a:pt x="53606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06" y="34048"/>
                  </a:lnTo>
                  <a:lnTo>
                    <a:pt x="53606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59"/>
                  </a:lnTo>
                  <a:lnTo>
                    <a:pt x="32029" y="122059"/>
                  </a:lnTo>
                  <a:lnTo>
                    <a:pt x="32029" y="101015"/>
                  </a:lnTo>
                  <a:lnTo>
                    <a:pt x="53606" y="101015"/>
                  </a:lnTo>
                  <a:lnTo>
                    <a:pt x="53606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15"/>
                  </a:lnTo>
                  <a:lnTo>
                    <a:pt x="226288" y="101015"/>
                  </a:lnTo>
                  <a:lnTo>
                    <a:pt x="226288" y="122059"/>
                  </a:lnTo>
                  <a:lnTo>
                    <a:pt x="247865" y="122059"/>
                  </a:lnTo>
                  <a:lnTo>
                    <a:pt x="247865" y="101015"/>
                  </a:lnTo>
                  <a:lnTo>
                    <a:pt x="269443" y="101015"/>
                  </a:lnTo>
                  <a:lnTo>
                    <a:pt x="269443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0" name="object 17960"/>
            <p:cNvSpPr/>
            <p:nvPr/>
          </p:nvSpPr>
          <p:spPr>
            <a:xfrm>
              <a:off x="17447946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17"/>
                  </a:moveTo>
                  <a:lnTo>
                    <a:pt x="63" y="67017"/>
                  </a:lnTo>
                  <a:lnTo>
                    <a:pt x="63" y="72097"/>
                  </a:lnTo>
                  <a:lnTo>
                    <a:pt x="304266" y="72097"/>
                  </a:lnTo>
                  <a:lnTo>
                    <a:pt x="304266" y="67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1" name="object 17961"/>
            <p:cNvSpPr/>
            <p:nvPr/>
          </p:nvSpPr>
          <p:spPr>
            <a:xfrm>
              <a:off x="17751857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58" y="18719"/>
                  </a:lnTo>
                  <a:lnTo>
                    <a:pt x="291058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89" y="85712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77" y="101015"/>
                  </a:lnTo>
                  <a:lnTo>
                    <a:pt x="10477" y="122059"/>
                  </a:lnTo>
                  <a:lnTo>
                    <a:pt x="32054" y="122059"/>
                  </a:lnTo>
                  <a:lnTo>
                    <a:pt x="32054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86" y="101015"/>
                  </a:lnTo>
                  <a:lnTo>
                    <a:pt x="96786" y="122059"/>
                  </a:lnTo>
                  <a:lnTo>
                    <a:pt x="118389" y="122059"/>
                  </a:lnTo>
                  <a:lnTo>
                    <a:pt x="118389" y="101015"/>
                  </a:lnTo>
                  <a:lnTo>
                    <a:pt x="139966" y="101015"/>
                  </a:lnTo>
                  <a:lnTo>
                    <a:pt x="139966" y="122059"/>
                  </a:lnTo>
                  <a:lnTo>
                    <a:pt x="161544" y="122059"/>
                  </a:lnTo>
                  <a:lnTo>
                    <a:pt x="161544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68" y="101015"/>
                  </a:lnTo>
                  <a:lnTo>
                    <a:pt x="269468" y="122059"/>
                  </a:lnTo>
                  <a:lnTo>
                    <a:pt x="291058" y="122059"/>
                  </a:lnTo>
                  <a:lnTo>
                    <a:pt x="291058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58" y="85712"/>
                  </a:lnTo>
                  <a:lnTo>
                    <a:pt x="291058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2" name="object 17962"/>
            <p:cNvSpPr/>
            <p:nvPr/>
          </p:nvSpPr>
          <p:spPr>
            <a:xfrm>
              <a:off x="17751604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66" y="72097"/>
                  </a:lnTo>
                  <a:lnTo>
                    <a:pt x="304266" y="67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3" name="object 17963"/>
            <p:cNvSpPr/>
            <p:nvPr/>
          </p:nvSpPr>
          <p:spPr>
            <a:xfrm>
              <a:off x="18055489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71" y="18719"/>
                  </a:lnTo>
                  <a:lnTo>
                    <a:pt x="291071" y="0"/>
                  </a:lnTo>
                  <a:lnTo>
                    <a:pt x="269481" y="0"/>
                  </a:lnTo>
                  <a:lnTo>
                    <a:pt x="269481" y="18719"/>
                  </a:lnTo>
                  <a:lnTo>
                    <a:pt x="269481" y="34048"/>
                  </a:lnTo>
                  <a:lnTo>
                    <a:pt x="269481" y="85712"/>
                  </a:lnTo>
                  <a:lnTo>
                    <a:pt x="247916" y="85712"/>
                  </a:lnTo>
                  <a:lnTo>
                    <a:pt x="247916" y="34048"/>
                  </a:lnTo>
                  <a:lnTo>
                    <a:pt x="269481" y="34048"/>
                  </a:lnTo>
                  <a:lnTo>
                    <a:pt x="269481" y="18719"/>
                  </a:lnTo>
                  <a:lnTo>
                    <a:pt x="247916" y="18719"/>
                  </a:lnTo>
                  <a:lnTo>
                    <a:pt x="247916" y="0"/>
                  </a:lnTo>
                  <a:lnTo>
                    <a:pt x="226326" y="0"/>
                  </a:lnTo>
                  <a:lnTo>
                    <a:pt x="226326" y="18719"/>
                  </a:lnTo>
                  <a:lnTo>
                    <a:pt x="226326" y="34048"/>
                  </a:lnTo>
                  <a:lnTo>
                    <a:pt x="226326" y="85712"/>
                  </a:lnTo>
                  <a:lnTo>
                    <a:pt x="204736" y="85712"/>
                  </a:lnTo>
                  <a:lnTo>
                    <a:pt x="204736" y="34048"/>
                  </a:lnTo>
                  <a:lnTo>
                    <a:pt x="226326" y="34048"/>
                  </a:lnTo>
                  <a:lnTo>
                    <a:pt x="226326" y="18719"/>
                  </a:lnTo>
                  <a:lnTo>
                    <a:pt x="204736" y="18719"/>
                  </a:lnTo>
                  <a:lnTo>
                    <a:pt x="204736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12"/>
                  </a:lnTo>
                  <a:lnTo>
                    <a:pt x="161569" y="85712"/>
                  </a:lnTo>
                  <a:lnTo>
                    <a:pt x="161569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69" y="18719"/>
                  </a:lnTo>
                  <a:lnTo>
                    <a:pt x="161569" y="0"/>
                  </a:lnTo>
                  <a:lnTo>
                    <a:pt x="139979" y="0"/>
                  </a:lnTo>
                  <a:lnTo>
                    <a:pt x="139979" y="18719"/>
                  </a:lnTo>
                  <a:lnTo>
                    <a:pt x="139979" y="34048"/>
                  </a:lnTo>
                  <a:lnTo>
                    <a:pt x="139979" y="85712"/>
                  </a:lnTo>
                  <a:lnTo>
                    <a:pt x="118402" y="85712"/>
                  </a:lnTo>
                  <a:lnTo>
                    <a:pt x="118402" y="34048"/>
                  </a:lnTo>
                  <a:lnTo>
                    <a:pt x="139979" y="34048"/>
                  </a:lnTo>
                  <a:lnTo>
                    <a:pt x="139979" y="18719"/>
                  </a:lnTo>
                  <a:lnTo>
                    <a:pt x="118402" y="18719"/>
                  </a:lnTo>
                  <a:lnTo>
                    <a:pt x="118402" y="0"/>
                  </a:lnTo>
                  <a:lnTo>
                    <a:pt x="96812" y="0"/>
                  </a:lnTo>
                  <a:lnTo>
                    <a:pt x="96812" y="18719"/>
                  </a:lnTo>
                  <a:lnTo>
                    <a:pt x="96812" y="34048"/>
                  </a:lnTo>
                  <a:lnTo>
                    <a:pt x="96812" y="85712"/>
                  </a:lnTo>
                  <a:lnTo>
                    <a:pt x="75222" y="85712"/>
                  </a:lnTo>
                  <a:lnTo>
                    <a:pt x="75222" y="34048"/>
                  </a:lnTo>
                  <a:lnTo>
                    <a:pt x="96812" y="34048"/>
                  </a:lnTo>
                  <a:lnTo>
                    <a:pt x="96812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90" y="0"/>
                  </a:lnTo>
                  <a:lnTo>
                    <a:pt x="10490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90" y="34048"/>
                  </a:lnTo>
                  <a:lnTo>
                    <a:pt x="10490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90" y="101015"/>
                  </a:lnTo>
                  <a:lnTo>
                    <a:pt x="10490" y="122059"/>
                  </a:lnTo>
                  <a:lnTo>
                    <a:pt x="32054" y="122059"/>
                  </a:lnTo>
                  <a:lnTo>
                    <a:pt x="32054" y="101015"/>
                  </a:lnTo>
                  <a:lnTo>
                    <a:pt x="53644" y="101015"/>
                  </a:lnTo>
                  <a:lnTo>
                    <a:pt x="53644" y="122059"/>
                  </a:lnTo>
                  <a:lnTo>
                    <a:pt x="75222" y="122059"/>
                  </a:lnTo>
                  <a:lnTo>
                    <a:pt x="75222" y="101015"/>
                  </a:lnTo>
                  <a:lnTo>
                    <a:pt x="96812" y="101015"/>
                  </a:lnTo>
                  <a:lnTo>
                    <a:pt x="96812" y="122059"/>
                  </a:lnTo>
                  <a:lnTo>
                    <a:pt x="118402" y="122059"/>
                  </a:lnTo>
                  <a:lnTo>
                    <a:pt x="118402" y="101015"/>
                  </a:lnTo>
                  <a:lnTo>
                    <a:pt x="139979" y="101015"/>
                  </a:lnTo>
                  <a:lnTo>
                    <a:pt x="139979" y="122059"/>
                  </a:lnTo>
                  <a:lnTo>
                    <a:pt x="161569" y="122059"/>
                  </a:lnTo>
                  <a:lnTo>
                    <a:pt x="161569" y="101015"/>
                  </a:lnTo>
                  <a:lnTo>
                    <a:pt x="183146" y="101015"/>
                  </a:lnTo>
                  <a:lnTo>
                    <a:pt x="183146" y="122059"/>
                  </a:lnTo>
                  <a:lnTo>
                    <a:pt x="204736" y="122059"/>
                  </a:lnTo>
                  <a:lnTo>
                    <a:pt x="204736" y="101015"/>
                  </a:lnTo>
                  <a:lnTo>
                    <a:pt x="226326" y="101015"/>
                  </a:lnTo>
                  <a:lnTo>
                    <a:pt x="226326" y="122059"/>
                  </a:lnTo>
                  <a:lnTo>
                    <a:pt x="247916" y="122059"/>
                  </a:lnTo>
                  <a:lnTo>
                    <a:pt x="247916" y="101015"/>
                  </a:lnTo>
                  <a:lnTo>
                    <a:pt x="269481" y="101015"/>
                  </a:lnTo>
                  <a:lnTo>
                    <a:pt x="269481" y="122059"/>
                  </a:lnTo>
                  <a:lnTo>
                    <a:pt x="291071" y="122059"/>
                  </a:lnTo>
                  <a:lnTo>
                    <a:pt x="291071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71" y="85712"/>
                  </a:lnTo>
                  <a:lnTo>
                    <a:pt x="291071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4" name="object 17964"/>
            <p:cNvSpPr/>
            <p:nvPr/>
          </p:nvSpPr>
          <p:spPr>
            <a:xfrm>
              <a:off x="18055235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17"/>
                  </a:moveTo>
                  <a:lnTo>
                    <a:pt x="50" y="67017"/>
                  </a:lnTo>
                  <a:lnTo>
                    <a:pt x="50" y="72097"/>
                  </a:lnTo>
                  <a:lnTo>
                    <a:pt x="304241" y="72097"/>
                  </a:lnTo>
                  <a:lnTo>
                    <a:pt x="304241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5" name="object 17965"/>
            <p:cNvSpPr/>
            <p:nvPr/>
          </p:nvSpPr>
          <p:spPr>
            <a:xfrm>
              <a:off x="18359159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59"/>
                  </a:lnTo>
                  <a:lnTo>
                    <a:pt x="32029" y="122059"/>
                  </a:lnTo>
                  <a:lnTo>
                    <a:pt x="32029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44" y="122059"/>
                  </a:lnTo>
                  <a:lnTo>
                    <a:pt x="161544" y="101015"/>
                  </a:lnTo>
                  <a:lnTo>
                    <a:pt x="183121" y="101015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15"/>
                  </a:lnTo>
                  <a:lnTo>
                    <a:pt x="226301" y="101015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15"/>
                  </a:lnTo>
                  <a:lnTo>
                    <a:pt x="269468" y="101015"/>
                  </a:lnTo>
                  <a:lnTo>
                    <a:pt x="269468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6" name="object 17966"/>
            <p:cNvSpPr/>
            <p:nvPr/>
          </p:nvSpPr>
          <p:spPr>
            <a:xfrm>
              <a:off x="18358904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7017"/>
                  </a:moveTo>
                  <a:lnTo>
                    <a:pt x="25" y="67017"/>
                  </a:lnTo>
                  <a:lnTo>
                    <a:pt x="25" y="72097"/>
                  </a:lnTo>
                  <a:lnTo>
                    <a:pt x="304228" y="72097"/>
                  </a:lnTo>
                  <a:lnTo>
                    <a:pt x="304228" y="67017"/>
                  </a:lnTo>
                  <a:close/>
                </a:path>
                <a:path w="304800" h="72389">
                  <a:moveTo>
                    <a:pt x="304228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28" y="5118"/>
                  </a:lnTo>
                  <a:lnTo>
                    <a:pt x="304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7" name="object 17967"/>
            <p:cNvSpPr/>
            <p:nvPr/>
          </p:nvSpPr>
          <p:spPr>
            <a:xfrm>
              <a:off x="18662790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49" y="85712"/>
                  </a:lnTo>
                  <a:lnTo>
                    <a:pt x="204749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49" y="18719"/>
                  </a:lnTo>
                  <a:lnTo>
                    <a:pt x="204749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22" y="85712"/>
                  </a:lnTo>
                  <a:lnTo>
                    <a:pt x="75222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77" y="101015"/>
                  </a:lnTo>
                  <a:lnTo>
                    <a:pt x="10477" y="122059"/>
                  </a:lnTo>
                  <a:lnTo>
                    <a:pt x="32054" y="122059"/>
                  </a:lnTo>
                  <a:lnTo>
                    <a:pt x="32054" y="101015"/>
                  </a:lnTo>
                  <a:lnTo>
                    <a:pt x="53644" y="101015"/>
                  </a:lnTo>
                  <a:lnTo>
                    <a:pt x="53644" y="122059"/>
                  </a:lnTo>
                  <a:lnTo>
                    <a:pt x="75222" y="122059"/>
                  </a:lnTo>
                  <a:lnTo>
                    <a:pt x="75222" y="101015"/>
                  </a:lnTo>
                  <a:lnTo>
                    <a:pt x="96786" y="101015"/>
                  </a:lnTo>
                  <a:lnTo>
                    <a:pt x="96786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66" y="101015"/>
                  </a:lnTo>
                  <a:lnTo>
                    <a:pt x="139966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46" y="101015"/>
                  </a:lnTo>
                  <a:lnTo>
                    <a:pt x="183146" y="122059"/>
                  </a:lnTo>
                  <a:lnTo>
                    <a:pt x="204749" y="122059"/>
                  </a:lnTo>
                  <a:lnTo>
                    <a:pt x="204749" y="101015"/>
                  </a:lnTo>
                  <a:lnTo>
                    <a:pt x="226314" y="101015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45" y="101015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8" name="object 17968"/>
            <p:cNvSpPr/>
            <p:nvPr/>
          </p:nvSpPr>
          <p:spPr>
            <a:xfrm>
              <a:off x="18662536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53" y="72097"/>
                  </a:lnTo>
                  <a:lnTo>
                    <a:pt x="304253" y="67017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53" y="5118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9" name="object 17969"/>
            <p:cNvSpPr/>
            <p:nvPr/>
          </p:nvSpPr>
          <p:spPr>
            <a:xfrm>
              <a:off x="18966460" y="5289073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65" y="85712"/>
                  </a:lnTo>
                  <a:lnTo>
                    <a:pt x="247865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75" y="0"/>
                  </a:lnTo>
                  <a:lnTo>
                    <a:pt x="226275" y="18719"/>
                  </a:lnTo>
                  <a:lnTo>
                    <a:pt x="226275" y="34048"/>
                  </a:lnTo>
                  <a:lnTo>
                    <a:pt x="226275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75" y="34048"/>
                  </a:lnTo>
                  <a:lnTo>
                    <a:pt x="226275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16" y="85712"/>
                  </a:lnTo>
                  <a:lnTo>
                    <a:pt x="32016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16" y="18719"/>
                  </a:lnTo>
                  <a:lnTo>
                    <a:pt x="32016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39" y="34048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59"/>
                  </a:lnTo>
                  <a:lnTo>
                    <a:pt x="32016" y="122059"/>
                  </a:lnTo>
                  <a:lnTo>
                    <a:pt x="32016" y="101015"/>
                  </a:lnTo>
                  <a:lnTo>
                    <a:pt x="53632" y="101015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15"/>
                  </a:lnTo>
                  <a:lnTo>
                    <a:pt x="96774" y="101015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15"/>
                  </a:lnTo>
                  <a:lnTo>
                    <a:pt x="139954" y="101015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15"/>
                  </a:lnTo>
                  <a:lnTo>
                    <a:pt x="183108" y="101015"/>
                  </a:lnTo>
                  <a:lnTo>
                    <a:pt x="183108" y="122059"/>
                  </a:lnTo>
                  <a:lnTo>
                    <a:pt x="204698" y="122059"/>
                  </a:lnTo>
                  <a:lnTo>
                    <a:pt x="204698" y="101015"/>
                  </a:lnTo>
                  <a:lnTo>
                    <a:pt x="226275" y="101015"/>
                  </a:lnTo>
                  <a:lnTo>
                    <a:pt x="226275" y="122059"/>
                  </a:lnTo>
                  <a:lnTo>
                    <a:pt x="247865" y="122059"/>
                  </a:lnTo>
                  <a:lnTo>
                    <a:pt x="247865" y="101015"/>
                  </a:lnTo>
                  <a:lnTo>
                    <a:pt x="269455" y="101015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15"/>
                  </a:lnTo>
                  <a:lnTo>
                    <a:pt x="303733" y="101015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0" name="object 17970"/>
            <p:cNvSpPr/>
            <p:nvPr/>
          </p:nvSpPr>
          <p:spPr>
            <a:xfrm>
              <a:off x="18966181" y="5312885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7017"/>
                  </a:moveTo>
                  <a:lnTo>
                    <a:pt x="38" y="67017"/>
                  </a:lnTo>
                  <a:lnTo>
                    <a:pt x="38" y="72097"/>
                  </a:lnTo>
                  <a:lnTo>
                    <a:pt x="304228" y="72097"/>
                  </a:lnTo>
                  <a:lnTo>
                    <a:pt x="304228" y="67017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18"/>
                  </a:lnTo>
                  <a:lnTo>
                    <a:pt x="304241" y="5118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1" name="object 17971"/>
            <p:cNvSpPr/>
            <p:nvPr/>
          </p:nvSpPr>
          <p:spPr>
            <a:xfrm>
              <a:off x="15019058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59905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25"/>
                  </a:lnTo>
                  <a:lnTo>
                    <a:pt x="204698" y="85725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095" y="0"/>
                  </a:lnTo>
                  <a:lnTo>
                    <a:pt x="183095" y="18719"/>
                  </a:lnTo>
                  <a:lnTo>
                    <a:pt x="183095" y="34048"/>
                  </a:lnTo>
                  <a:lnTo>
                    <a:pt x="183095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095" y="34048"/>
                  </a:lnTo>
                  <a:lnTo>
                    <a:pt x="183095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095" y="101028"/>
                  </a:lnTo>
                  <a:lnTo>
                    <a:pt x="183095" y="122059"/>
                  </a:lnTo>
                  <a:lnTo>
                    <a:pt x="204698" y="122059"/>
                  </a:lnTo>
                  <a:lnTo>
                    <a:pt x="204698" y="101028"/>
                  </a:lnTo>
                  <a:lnTo>
                    <a:pt x="226288" y="101028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45" y="85725"/>
                  </a:lnTo>
                  <a:lnTo>
                    <a:pt x="291045" y="59905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2" name="object 17972"/>
            <p:cNvSpPr/>
            <p:nvPr/>
          </p:nvSpPr>
          <p:spPr>
            <a:xfrm>
              <a:off x="15018779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  <a:path w="304800" h="72389">
                  <a:moveTo>
                    <a:pt x="304253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3" name="object 17973"/>
            <p:cNvSpPr/>
            <p:nvPr/>
          </p:nvSpPr>
          <p:spPr>
            <a:xfrm>
              <a:off x="15322703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25"/>
                  </a:lnTo>
                  <a:lnTo>
                    <a:pt x="204698" y="85725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25"/>
                  </a:lnTo>
                  <a:lnTo>
                    <a:pt x="161518" y="85725"/>
                  </a:lnTo>
                  <a:lnTo>
                    <a:pt x="161518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29" y="85725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59"/>
                  </a:lnTo>
                  <a:lnTo>
                    <a:pt x="32029" y="122059"/>
                  </a:lnTo>
                  <a:lnTo>
                    <a:pt x="32029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61" y="101028"/>
                  </a:lnTo>
                  <a:lnTo>
                    <a:pt x="96761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18" y="122059"/>
                  </a:lnTo>
                  <a:lnTo>
                    <a:pt x="161518" y="101028"/>
                  </a:lnTo>
                  <a:lnTo>
                    <a:pt x="183108" y="101028"/>
                  </a:lnTo>
                  <a:lnTo>
                    <a:pt x="183108" y="122059"/>
                  </a:lnTo>
                  <a:lnTo>
                    <a:pt x="204698" y="122059"/>
                  </a:lnTo>
                  <a:lnTo>
                    <a:pt x="204698" y="101028"/>
                  </a:lnTo>
                  <a:lnTo>
                    <a:pt x="226288" y="101028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4" name="object 17974"/>
            <p:cNvSpPr/>
            <p:nvPr/>
          </p:nvSpPr>
          <p:spPr>
            <a:xfrm>
              <a:off x="15322423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6992"/>
                  </a:moveTo>
                  <a:lnTo>
                    <a:pt x="63" y="66992"/>
                  </a:lnTo>
                  <a:lnTo>
                    <a:pt x="63" y="72085"/>
                  </a:lnTo>
                  <a:lnTo>
                    <a:pt x="304241" y="72085"/>
                  </a:lnTo>
                  <a:lnTo>
                    <a:pt x="304241" y="66992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5" name="object 17975"/>
            <p:cNvSpPr/>
            <p:nvPr/>
          </p:nvSpPr>
          <p:spPr>
            <a:xfrm>
              <a:off x="15626334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25"/>
                  </a:lnTo>
                  <a:lnTo>
                    <a:pt x="118389" y="85725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44" y="101028"/>
                  </a:lnTo>
                  <a:lnTo>
                    <a:pt x="53644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59"/>
                  </a:lnTo>
                  <a:lnTo>
                    <a:pt x="118389" y="122059"/>
                  </a:lnTo>
                  <a:lnTo>
                    <a:pt x="118389" y="101028"/>
                  </a:lnTo>
                  <a:lnTo>
                    <a:pt x="139966" y="101028"/>
                  </a:lnTo>
                  <a:lnTo>
                    <a:pt x="139966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68" y="101028"/>
                  </a:lnTo>
                  <a:lnTo>
                    <a:pt x="269468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6" name="object 17976"/>
            <p:cNvSpPr/>
            <p:nvPr/>
          </p:nvSpPr>
          <p:spPr>
            <a:xfrm>
              <a:off x="15626068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7" name="object 17977"/>
            <p:cNvSpPr/>
            <p:nvPr/>
          </p:nvSpPr>
          <p:spPr>
            <a:xfrm>
              <a:off x="15929991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33" y="18719"/>
                  </a:lnTo>
                  <a:lnTo>
                    <a:pt x="291033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25"/>
                  </a:lnTo>
                  <a:lnTo>
                    <a:pt x="204711" y="85725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18" y="85725"/>
                  </a:lnTo>
                  <a:lnTo>
                    <a:pt x="161518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19" y="101028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61" y="101028"/>
                  </a:lnTo>
                  <a:lnTo>
                    <a:pt x="96761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18" y="122059"/>
                  </a:lnTo>
                  <a:lnTo>
                    <a:pt x="161518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28"/>
                  </a:lnTo>
                  <a:lnTo>
                    <a:pt x="226301" y="101028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33" y="122059"/>
                  </a:lnTo>
                  <a:lnTo>
                    <a:pt x="291033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33" y="85725"/>
                  </a:lnTo>
                  <a:lnTo>
                    <a:pt x="291033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8" name="object 17978"/>
            <p:cNvSpPr/>
            <p:nvPr/>
          </p:nvSpPr>
          <p:spPr>
            <a:xfrm>
              <a:off x="15929725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41" y="72085"/>
                  </a:lnTo>
                  <a:lnTo>
                    <a:pt x="304241" y="66992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9" name="object 17979"/>
            <p:cNvSpPr/>
            <p:nvPr/>
          </p:nvSpPr>
          <p:spPr>
            <a:xfrm>
              <a:off x="16233636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44" y="85725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19" y="101028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66" y="101028"/>
                  </a:lnTo>
                  <a:lnTo>
                    <a:pt x="139966" y="122059"/>
                  </a:lnTo>
                  <a:lnTo>
                    <a:pt x="161544" y="122059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01" y="101028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0" name="object 17980"/>
            <p:cNvSpPr/>
            <p:nvPr/>
          </p:nvSpPr>
          <p:spPr>
            <a:xfrm>
              <a:off x="16233369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1" name="object 17981"/>
            <p:cNvSpPr/>
            <p:nvPr/>
          </p:nvSpPr>
          <p:spPr>
            <a:xfrm>
              <a:off x="16537280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11" y="85725"/>
                  </a:lnTo>
                  <a:lnTo>
                    <a:pt x="204711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2" name="object 17982"/>
            <p:cNvSpPr/>
            <p:nvPr/>
          </p:nvSpPr>
          <p:spPr>
            <a:xfrm>
              <a:off x="16537013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3" name="object 17983"/>
            <p:cNvSpPr/>
            <p:nvPr/>
          </p:nvSpPr>
          <p:spPr>
            <a:xfrm>
              <a:off x="16840924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25"/>
                  </a:lnTo>
                  <a:lnTo>
                    <a:pt x="32029" y="85725"/>
                  </a:lnTo>
                  <a:lnTo>
                    <a:pt x="32029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29" y="122059"/>
                  </a:lnTo>
                  <a:lnTo>
                    <a:pt x="32029" y="101028"/>
                  </a:lnTo>
                  <a:lnTo>
                    <a:pt x="53619" y="101028"/>
                  </a:lnTo>
                  <a:lnTo>
                    <a:pt x="53619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4" name="object 17984"/>
            <p:cNvSpPr/>
            <p:nvPr/>
          </p:nvSpPr>
          <p:spPr>
            <a:xfrm>
              <a:off x="16840645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6992"/>
                  </a:moveTo>
                  <a:lnTo>
                    <a:pt x="63" y="66992"/>
                  </a:lnTo>
                  <a:lnTo>
                    <a:pt x="63" y="72085"/>
                  </a:lnTo>
                  <a:lnTo>
                    <a:pt x="304266" y="72085"/>
                  </a:lnTo>
                  <a:lnTo>
                    <a:pt x="304266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5" name="object 17985"/>
            <p:cNvSpPr/>
            <p:nvPr/>
          </p:nvSpPr>
          <p:spPr>
            <a:xfrm>
              <a:off x="17144569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34" y="0"/>
                  </a:lnTo>
                  <a:lnTo>
                    <a:pt x="183134" y="18719"/>
                  </a:lnTo>
                  <a:lnTo>
                    <a:pt x="183134" y="34048"/>
                  </a:lnTo>
                  <a:lnTo>
                    <a:pt x="183134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34" y="34048"/>
                  </a:lnTo>
                  <a:lnTo>
                    <a:pt x="183134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34" y="101028"/>
                  </a:lnTo>
                  <a:lnTo>
                    <a:pt x="183134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01" y="101028"/>
                  </a:lnTo>
                  <a:lnTo>
                    <a:pt x="226301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6" name="object 17986"/>
            <p:cNvSpPr/>
            <p:nvPr/>
          </p:nvSpPr>
          <p:spPr>
            <a:xfrm>
              <a:off x="17144302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7" name="object 17987"/>
            <p:cNvSpPr/>
            <p:nvPr/>
          </p:nvSpPr>
          <p:spPr>
            <a:xfrm>
              <a:off x="17448226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43" y="0"/>
                  </a:lnTo>
                  <a:lnTo>
                    <a:pt x="269443" y="18719"/>
                  </a:lnTo>
                  <a:lnTo>
                    <a:pt x="269443" y="34048"/>
                  </a:lnTo>
                  <a:lnTo>
                    <a:pt x="269443" y="85725"/>
                  </a:lnTo>
                  <a:lnTo>
                    <a:pt x="247865" y="85725"/>
                  </a:lnTo>
                  <a:lnTo>
                    <a:pt x="247865" y="34048"/>
                  </a:lnTo>
                  <a:lnTo>
                    <a:pt x="269443" y="34048"/>
                  </a:lnTo>
                  <a:lnTo>
                    <a:pt x="269443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25"/>
                  </a:lnTo>
                  <a:lnTo>
                    <a:pt x="204711" y="85725"/>
                  </a:lnTo>
                  <a:lnTo>
                    <a:pt x="204711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25"/>
                  </a:lnTo>
                  <a:lnTo>
                    <a:pt x="32029" y="85725"/>
                  </a:lnTo>
                  <a:lnTo>
                    <a:pt x="32029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59"/>
                  </a:lnTo>
                  <a:lnTo>
                    <a:pt x="32029" y="122059"/>
                  </a:lnTo>
                  <a:lnTo>
                    <a:pt x="32029" y="101028"/>
                  </a:lnTo>
                  <a:lnTo>
                    <a:pt x="53619" y="101028"/>
                  </a:lnTo>
                  <a:lnTo>
                    <a:pt x="53619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28"/>
                  </a:lnTo>
                  <a:lnTo>
                    <a:pt x="226288" y="101028"/>
                  </a:lnTo>
                  <a:lnTo>
                    <a:pt x="226288" y="122059"/>
                  </a:lnTo>
                  <a:lnTo>
                    <a:pt x="247865" y="122059"/>
                  </a:lnTo>
                  <a:lnTo>
                    <a:pt x="247865" y="101028"/>
                  </a:lnTo>
                  <a:lnTo>
                    <a:pt x="269443" y="101028"/>
                  </a:lnTo>
                  <a:lnTo>
                    <a:pt x="269443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8" name="object 17988"/>
            <p:cNvSpPr/>
            <p:nvPr/>
          </p:nvSpPr>
          <p:spPr>
            <a:xfrm>
              <a:off x="17447946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6992"/>
                  </a:moveTo>
                  <a:lnTo>
                    <a:pt x="63" y="66992"/>
                  </a:lnTo>
                  <a:lnTo>
                    <a:pt x="63" y="72085"/>
                  </a:lnTo>
                  <a:lnTo>
                    <a:pt x="304266" y="72085"/>
                  </a:lnTo>
                  <a:lnTo>
                    <a:pt x="304266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9" name="object 17989"/>
            <p:cNvSpPr/>
            <p:nvPr/>
          </p:nvSpPr>
          <p:spPr>
            <a:xfrm>
              <a:off x="17751857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58" y="18719"/>
                  </a:lnTo>
                  <a:lnTo>
                    <a:pt x="291058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24" y="85725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44" y="85725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25"/>
                  </a:lnTo>
                  <a:lnTo>
                    <a:pt x="118389" y="85725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42" y="85725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59"/>
                  </a:lnTo>
                  <a:lnTo>
                    <a:pt x="32042" y="122059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59"/>
                  </a:lnTo>
                  <a:lnTo>
                    <a:pt x="118389" y="122059"/>
                  </a:lnTo>
                  <a:lnTo>
                    <a:pt x="118389" y="101028"/>
                  </a:lnTo>
                  <a:lnTo>
                    <a:pt x="139966" y="101028"/>
                  </a:lnTo>
                  <a:lnTo>
                    <a:pt x="139966" y="122059"/>
                  </a:lnTo>
                  <a:lnTo>
                    <a:pt x="161544" y="122059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24" y="122059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68" y="101028"/>
                  </a:lnTo>
                  <a:lnTo>
                    <a:pt x="269468" y="122059"/>
                  </a:lnTo>
                  <a:lnTo>
                    <a:pt x="291058" y="122059"/>
                  </a:lnTo>
                  <a:lnTo>
                    <a:pt x="291058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58" y="85725"/>
                  </a:lnTo>
                  <a:lnTo>
                    <a:pt x="291058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0" name="object 17990"/>
            <p:cNvSpPr/>
            <p:nvPr/>
          </p:nvSpPr>
          <p:spPr>
            <a:xfrm>
              <a:off x="17751604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66" y="72085"/>
                  </a:lnTo>
                  <a:lnTo>
                    <a:pt x="304266" y="669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1" name="object 17991"/>
            <p:cNvSpPr/>
            <p:nvPr/>
          </p:nvSpPr>
          <p:spPr>
            <a:xfrm>
              <a:off x="18055489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71" y="18719"/>
                  </a:lnTo>
                  <a:lnTo>
                    <a:pt x="291071" y="0"/>
                  </a:lnTo>
                  <a:lnTo>
                    <a:pt x="269481" y="0"/>
                  </a:lnTo>
                  <a:lnTo>
                    <a:pt x="269481" y="18719"/>
                  </a:lnTo>
                  <a:lnTo>
                    <a:pt x="269481" y="34048"/>
                  </a:lnTo>
                  <a:lnTo>
                    <a:pt x="269481" y="85725"/>
                  </a:lnTo>
                  <a:lnTo>
                    <a:pt x="247916" y="85725"/>
                  </a:lnTo>
                  <a:lnTo>
                    <a:pt x="247916" y="34048"/>
                  </a:lnTo>
                  <a:lnTo>
                    <a:pt x="269481" y="34048"/>
                  </a:lnTo>
                  <a:lnTo>
                    <a:pt x="269481" y="18719"/>
                  </a:lnTo>
                  <a:lnTo>
                    <a:pt x="247916" y="18719"/>
                  </a:lnTo>
                  <a:lnTo>
                    <a:pt x="247916" y="0"/>
                  </a:lnTo>
                  <a:lnTo>
                    <a:pt x="226326" y="0"/>
                  </a:lnTo>
                  <a:lnTo>
                    <a:pt x="226326" y="18719"/>
                  </a:lnTo>
                  <a:lnTo>
                    <a:pt x="226326" y="34048"/>
                  </a:lnTo>
                  <a:lnTo>
                    <a:pt x="226326" y="85725"/>
                  </a:lnTo>
                  <a:lnTo>
                    <a:pt x="204736" y="85725"/>
                  </a:lnTo>
                  <a:lnTo>
                    <a:pt x="204736" y="34048"/>
                  </a:lnTo>
                  <a:lnTo>
                    <a:pt x="226326" y="34048"/>
                  </a:lnTo>
                  <a:lnTo>
                    <a:pt x="226326" y="18719"/>
                  </a:lnTo>
                  <a:lnTo>
                    <a:pt x="204736" y="18719"/>
                  </a:lnTo>
                  <a:lnTo>
                    <a:pt x="204736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25"/>
                  </a:lnTo>
                  <a:lnTo>
                    <a:pt x="161569" y="85725"/>
                  </a:lnTo>
                  <a:lnTo>
                    <a:pt x="161569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69" y="18719"/>
                  </a:lnTo>
                  <a:lnTo>
                    <a:pt x="161569" y="0"/>
                  </a:lnTo>
                  <a:lnTo>
                    <a:pt x="139979" y="0"/>
                  </a:lnTo>
                  <a:lnTo>
                    <a:pt x="139979" y="18719"/>
                  </a:lnTo>
                  <a:lnTo>
                    <a:pt x="139979" y="34048"/>
                  </a:lnTo>
                  <a:lnTo>
                    <a:pt x="139979" y="85725"/>
                  </a:lnTo>
                  <a:lnTo>
                    <a:pt x="118402" y="85725"/>
                  </a:lnTo>
                  <a:lnTo>
                    <a:pt x="118402" y="34048"/>
                  </a:lnTo>
                  <a:lnTo>
                    <a:pt x="139979" y="34048"/>
                  </a:lnTo>
                  <a:lnTo>
                    <a:pt x="139979" y="18719"/>
                  </a:lnTo>
                  <a:lnTo>
                    <a:pt x="118402" y="18719"/>
                  </a:lnTo>
                  <a:lnTo>
                    <a:pt x="118402" y="0"/>
                  </a:lnTo>
                  <a:lnTo>
                    <a:pt x="96812" y="0"/>
                  </a:lnTo>
                  <a:lnTo>
                    <a:pt x="96812" y="18719"/>
                  </a:lnTo>
                  <a:lnTo>
                    <a:pt x="96812" y="34048"/>
                  </a:lnTo>
                  <a:lnTo>
                    <a:pt x="96812" y="85725"/>
                  </a:lnTo>
                  <a:lnTo>
                    <a:pt x="75222" y="85725"/>
                  </a:lnTo>
                  <a:lnTo>
                    <a:pt x="75222" y="34048"/>
                  </a:lnTo>
                  <a:lnTo>
                    <a:pt x="96812" y="34048"/>
                  </a:lnTo>
                  <a:lnTo>
                    <a:pt x="96812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25"/>
                  </a:lnTo>
                  <a:lnTo>
                    <a:pt x="32054" y="85725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90" y="0"/>
                  </a:lnTo>
                  <a:lnTo>
                    <a:pt x="10490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90" y="34048"/>
                  </a:lnTo>
                  <a:lnTo>
                    <a:pt x="10490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90" y="101028"/>
                  </a:lnTo>
                  <a:lnTo>
                    <a:pt x="10490" y="122059"/>
                  </a:lnTo>
                  <a:lnTo>
                    <a:pt x="32054" y="122059"/>
                  </a:lnTo>
                  <a:lnTo>
                    <a:pt x="32054" y="101028"/>
                  </a:lnTo>
                  <a:lnTo>
                    <a:pt x="53644" y="101028"/>
                  </a:lnTo>
                  <a:lnTo>
                    <a:pt x="53644" y="122059"/>
                  </a:lnTo>
                  <a:lnTo>
                    <a:pt x="75222" y="122059"/>
                  </a:lnTo>
                  <a:lnTo>
                    <a:pt x="75222" y="101028"/>
                  </a:lnTo>
                  <a:lnTo>
                    <a:pt x="96812" y="101028"/>
                  </a:lnTo>
                  <a:lnTo>
                    <a:pt x="96812" y="122059"/>
                  </a:lnTo>
                  <a:lnTo>
                    <a:pt x="118402" y="122059"/>
                  </a:lnTo>
                  <a:lnTo>
                    <a:pt x="118402" y="101028"/>
                  </a:lnTo>
                  <a:lnTo>
                    <a:pt x="139979" y="101028"/>
                  </a:lnTo>
                  <a:lnTo>
                    <a:pt x="139979" y="122059"/>
                  </a:lnTo>
                  <a:lnTo>
                    <a:pt x="161569" y="122059"/>
                  </a:lnTo>
                  <a:lnTo>
                    <a:pt x="161569" y="101028"/>
                  </a:lnTo>
                  <a:lnTo>
                    <a:pt x="183146" y="101028"/>
                  </a:lnTo>
                  <a:lnTo>
                    <a:pt x="183146" y="122059"/>
                  </a:lnTo>
                  <a:lnTo>
                    <a:pt x="204736" y="122059"/>
                  </a:lnTo>
                  <a:lnTo>
                    <a:pt x="204736" y="101028"/>
                  </a:lnTo>
                  <a:lnTo>
                    <a:pt x="226326" y="101028"/>
                  </a:lnTo>
                  <a:lnTo>
                    <a:pt x="226326" y="122059"/>
                  </a:lnTo>
                  <a:lnTo>
                    <a:pt x="247916" y="122059"/>
                  </a:lnTo>
                  <a:lnTo>
                    <a:pt x="247916" y="101028"/>
                  </a:lnTo>
                  <a:lnTo>
                    <a:pt x="269481" y="101028"/>
                  </a:lnTo>
                  <a:lnTo>
                    <a:pt x="269481" y="122059"/>
                  </a:lnTo>
                  <a:lnTo>
                    <a:pt x="291071" y="122059"/>
                  </a:lnTo>
                  <a:lnTo>
                    <a:pt x="291071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71" y="85725"/>
                  </a:lnTo>
                  <a:lnTo>
                    <a:pt x="291071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2" name="object 17992"/>
            <p:cNvSpPr/>
            <p:nvPr/>
          </p:nvSpPr>
          <p:spPr>
            <a:xfrm>
              <a:off x="18055235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6992"/>
                  </a:moveTo>
                  <a:lnTo>
                    <a:pt x="50" y="66992"/>
                  </a:lnTo>
                  <a:lnTo>
                    <a:pt x="50" y="72085"/>
                  </a:lnTo>
                  <a:lnTo>
                    <a:pt x="304241" y="72085"/>
                  </a:lnTo>
                  <a:lnTo>
                    <a:pt x="304241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3" name="object 17993"/>
            <p:cNvSpPr/>
            <p:nvPr/>
          </p:nvSpPr>
          <p:spPr>
            <a:xfrm>
              <a:off x="18359159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25"/>
                  </a:lnTo>
                  <a:lnTo>
                    <a:pt x="247878" y="85725"/>
                  </a:lnTo>
                  <a:lnTo>
                    <a:pt x="247878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25"/>
                  </a:lnTo>
                  <a:lnTo>
                    <a:pt x="204711" y="85725"/>
                  </a:lnTo>
                  <a:lnTo>
                    <a:pt x="204711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25"/>
                  </a:lnTo>
                  <a:lnTo>
                    <a:pt x="161544" y="85725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64" y="85725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209" y="85725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29" y="85725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59"/>
                  </a:lnTo>
                  <a:lnTo>
                    <a:pt x="32029" y="122059"/>
                  </a:lnTo>
                  <a:lnTo>
                    <a:pt x="32029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209" y="122059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64" y="122059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44" y="122059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59"/>
                  </a:lnTo>
                  <a:lnTo>
                    <a:pt x="204711" y="122059"/>
                  </a:lnTo>
                  <a:lnTo>
                    <a:pt x="204711" y="101028"/>
                  </a:lnTo>
                  <a:lnTo>
                    <a:pt x="226288" y="101028"/>
                  </a:lnTo>
                  <a:lnTo>
                    <a:pt x="226288" y="122059"/>
                  </a:lnTo>
                  <a:lnTo>
                    <a:pt x="247878" y="122059"/>
                  </a:lnTo>
                  <a:lnTo>
                    <a:pt x="247878" y="101028"/>
                  </a:lnTo>
                  <a:lnTo>
                    <a:pt x="269468" y="101028"/>
                  </a:lnTo>
                  <a:lnTo>
                    <a:pt x="269468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4" name="object 17994"/>
            <p:cNvSpPr/>
            <p:nvPr/>
          </p:nvSpPr>
          <p:spPr>
            <a:xfrm>
              <a:off x="18358904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6992"/>
                  </a:moveTo>
                  <a:lnTo>
                    <a:pt x="25" y="66992"/>
                  </a:lnTo>
                  <a:lnTo>
                    <a:pt x="25" y="72085"/>
                  </a:lnTo>
                  <a:lnTo>
                    <a:pt x="304228" y="72085"/>
                  </a:lnTo>
                  <a:lnTo>
                    <a:pt x="304228" y="66992"/>
                  </a:lnTo>
                  <a:close/>
                </a:path>
                <a:path w="304800" h="72389">
                  <a:moveTo>
                    <a:pt x="304228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28" y="5105"/>
                  </a:lnTo>
                  <a:lnTo>
                    <a:pt x="304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5" name="object 17995"/>
            <p:cNvSpPr/>
            <p:nvPr/>
          </p:nvSpPr>
          <p:spPr>
            <a:xfrm>
              <a:off x="18662790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91" y="85725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25"/>
                  </a:lnTo>
                  <a:lnTo>
                    <a:pt x="204749" y="85725"/>
                  </a:lnTo>
                  <a:lnTo>
                    <a:pt x="204749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49" y="18719"/>
                  </a:lnTo>
                  <a:lnTo>
                    <a:pt x="204749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25"/>
                  </a:lnTo>
                  <a:lnTo>
                    <a:pt x="75222" y="85725"/>
                  </a:lnTo>
                  <a:lnTo>
                    <a:pt x="75222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25"/>
                  </a:lnTo>
                  <a:lnTo>
                    <a:pt x="32054" y="85725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59"/>
                  </a:lnTo>
                  <a:lnTo>
                    <a:pt x="32054" y="122059"/>
                  </a:lnTo>
                  <a:lnTo>
                    <a:pt x="32054" y="101028"/>
                  </a:lnTo>
                  <a:lnTo>
                    <a:pt x="53644" y="101028"/>
                  </a:lnTo>
                  <a:lnTo>
                    <a:pt x="53644" y="122059"/>
                  </a:lnTo>
                  <a:lnTo>
                    <a:pt x="75222" y="122059"/>
                  </a:lnTo>
                  <a:lnTo>
                    <a:pt x="75222" y="101028"/>
                  </a:lnTo>
                  <a:lnTo>
                    <a:pt x="96786" y="101028"/>
                  </a:lnTo>
                  <a:lnTo>
                    <a:pt x="96786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66" y="101028"/>
                  </a:lnTo>
                  <a:lnTo>
                    <a:pt x="139966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46" y="101028"/>
                  </a:lnTo>
                  <a:lnTo>
                    <a:pt x="183146" y="122059"/>
                  </a:lnTo>
                  <a:lnTo>
                    <a:pt x="204749" y="122059"/>
                  </a:lnTo>
                  <a:lnTo>
                    <a:pt x="204749" y="101028"/>
                  </a:lnTo>
                  <a:lnTo>
                    <a:pt x="226314" y="101028"/>
                  </a:lnTo>
                  <a:lnTo>
                    <a:pt x="226314" y="122059"/>
                  </a:lnTo>
                  <a:lnTo>
                    <a:pt x="247891" y="122059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6" name="object 17996"/>
            <p:cNvSpPr/>
            <p:nvPr/>
          </p:nvSpPr>
          <p:spPr>
            <a:xfrm>
              <a:off x="18662536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6992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7" name="object 17997"/>
            <p:cNvSpPr/>
            <p:nvPr/>
          </p:nvSpPr>
          <p:spPr>
            <a:xfrm>
              <a:off x="18966460" y="4955901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25"/>
                  </a:lnTo>
                  <a:lnTo>
                    <a:pt x="247865" y="85725"/>
                  </a:lnTo>
                  <a:lnTo>
                    <a:pt x="247865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75" y="0"/>
                  </a:lnTo>
                  <a:lnTo>
                    <a:pt x="226275" y="18719"/>
                  </a:lnTo>
                  <a:lnTo>
                    <a:pt x="226275" y="34048"/>
                  </a:lnTo>
                  <a:lnTo>
                    <a:pt x="226275" y="85725"/>
                  </a:lnTo>
                  <a:lnTo>
                    <a:pt x="204698" y="85725"/>
                  </a:lnTo>
                  <a:lnTo>
                    <a:pt x="204698" y="34048"/>
                  </a:lnTo>
                  <a:lnTo>
                    <a:pt x="226275" y="34048"/>
                  </a:lnTo>
                  <a:lnTo>
                    <a:pt x="226275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25"/>
                  </a:lnTo>
                  <a:lnTo>
                    <a:pt x="161531" y="85725"/>
                  </a:lnTo>
                  <a:lnTo>
                    <a:pt x="161531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25"/>
                  </a:lnTo>
                  <a:lnTo>
                    <a:pt x="118376" y="85725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25"/>
                  </a:lnTo>
                  <a:lnTo>
                    <a:pt x="75196" y="85725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25"/>
                  </a:lnTo>
                  <a:lnTo>
                    <a:pt x="32016" y="85725"/>
                  </a:lnTo>
                  <a:lnTo>
                    <a:pt x="32016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16" y="18719"/>
                  </a:lnTo>
                  <a:lnTo>
                    <a:pt x="32016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39" y="34048"/>
                  </a:lnTo>
                  <a:lnTo>
                    <a:pt x="10439" y="85725"/>
                  </a:lnTo>
                  <a:lnTo>
                    <a:pt x="0" y="85725"/>
                  </a:lnTo>
                  <a:lnTo>
                    <a:pt x="0" y="101028"/>
                  </a:lnTo>
                  <a:lnTo>
                    <a:pt x="10439" y="101028"/>
                  </a:lnTo>
                  <a:lnTo>
                    <a:pt x="10439" y="122059"/>
                  </a:lnTo>
                  <a:lnTo>
                    <a:pt x="32016" y="122059"/>
                  </a:lnTo>
                  <a:lnTo>
                    <a:pt x="32016" y="101028"/>
                  </a:lnTo>
                  <a:lnTo>
                    <a:pt x="53632" y="101028"/>
                  </a:lnTo>
                  <a:lnTo>
                    <a:pt x="53632" y="122059"/>
                  </a:lnTo>
                  <a:lnTo>
                    <a:pt x="75196" y="122059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59"/>
                  </a:lnTo>
                  <a:lnTo>
                    <a:pt x="118376" y="122059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59"/>
                  </a:lnTo>
                  <a:lnTo>
                    <a:pt x="161531" y="122059"/>
                  </a:lnTo>
                  <a:lnTo>
                    <a:pt x="161531" y="101028"/>
                  </a:lnTo>
                  <a:lnTo>
                    <a:pt x="183108" y="101028"/>
                  </a:lnTo>
                  <a:lnTo>
                    <a:pt x="183108" y="122059"/>
                  </a:lnTo>
                  <a:lnTo>
                    <a:pt x="204698" y="122059"/>
                  </a:lnTo>
                  <a:lnTo>
                    <a:pt x="204698" y="101028"/>
                  </a:lnTo>
                  <a:lnTo>
                    <a:pt x="226275" y="101028"/>
                  </a:lnTo>
                  <a:lnTo>
                    <a:pt x="226275" y="122059"/>
                  </a:lnTo>
                  <a:lnTo>
                    <a:pt x="247865" y="122059"/>
                  </a:lnTo>
                  <a:lnTo>
                    <a:pt x="247865" y="101028"/>
                  </a:lnTo>
                  <a:lnTo>
                    <a:pt x="269455" y="101028"/>
                  </a:lnTo>
                  <a:lnTo>
                    <a:pt x="269455" y="122059"/>
                  </a:lnTo>
                  <a:lnTo>
                    <a:pt x="291045" y="122059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25"/>
                  </a:lnTo>
                  <a:lnTo>
                    <a:pt x="291045" y="85725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8" name="object 17998"/>
            <p:cNvSpPr/>
            <p:nvPr/>
          </p:nvSpPr>
          <p:spPr>
            <a:xfrm>
              <a:off x="18966181" y="4979726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6992"/>
                  </a:moveTo>
                  <a:lnTo>
                    <a:pt x="38" y="66992"/>
                  </a:lnTo>
                  <a:lnTo>
                    <a:pt x="38" y="72085"/>
                  </a:lnTo>
                  <a:lnTo>
                    <a:pt x="304228" y="72085"/>
                  </a:lnTo>
                  <a:lnTo>
                    <a:pt x="304228" y="66992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9" name="object 17999"/>
            <p:cNvSpPr/>
            <p:nvPr/>
          </p:nvSpPr>
          <p:spPr>
            <a:xfrm>
              <a:off x="17012070" y="6472561"/>
              <a:ext cx="2258695" cy="213360"/>
            </a:xfrm>
            <a:custGeom>
              <a:avLst/>
              <a:gdLst/>
              <a:ahLst/>
              <a:cxnLst/>
              <a:rect l="l" t="t" r="r" b="b"/>
              <a:pathLst>
                <a:path w="2258694" h="213359">
                  <a:moveTo>
                    <a:pt x="2258085" y="93980"/>
                  </a:moveTo>
                  <a:lnTo>
                    <a:pt x="1580654" y="93980"/>
                  </a:lnTo>
                  <a:lnTo>
                    <a:pt x="1580654" y="0"/>
                  </a:lnTo>
                  <a:lnTo>
                    <a:pt x="329120" y="0"/>
                  </a:lnTo>
                  <a:lnTo>
                    <a:pt x="329120" y="93980"/>
                  </a:lnTo>
                  <a:lnTo>
                    <a:pt x="0" y="93980"/>
                  </a:lnTo>
                  <a:lnTo>
                    <a:pt x="0" y="213360"/>
                  </a:lnTo>
                  <a:lnTo>
                    <a:pt x="2258085" y="213360"/>
                  </a:lnTo>
                  <a:lnTo>
                    <a:pt x="2258085" y="93980"/>
                  </a:lnTo>
                  <a:close/>
                </a:path>
              </a:pathLst>
            </a:custGeom>
            <a:solidFill>
              <a:srgbClr val="A7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0" name="object 18000"/>
            <p:cNvSpPr/>
            <p:nvPr/>
          </p:nvSpPr>
          <p:spPr>
            <a:xfrm>
              <a:off x="15585920" y="4456241"/>
              <a:ext cx="1271270" cy="239395"/>
            </a:xfrm>
            <a:custGeom>
              <a:avLst/>
              <a:gdLst/>
              <a:ahLst/>
              <a:cxnLst/>
              <a:rect l="l" t="t" r="r" b="b"/>
              <a:pathLst>
                <a:path w="1271269" h="239395">
                  <a:moveTo>
                    <a:pt x="1252464" y="0"/>
                  </a:moveTo>
                  <a:lnTo>
                    <a:pt x="0" y="119587"/>
                  </a:lnTo>
                  <a:lnTo>
                    <a:pt x="18292" y="239186"/>
                  </a:lnTo>
                  <a:lnTo>
                    <a:pt x="1270736" y="128142"/>
                  </a:lnTo>
                  <a:lnTo>
                    <a:pt x="12524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1" name="object 18001"/>
            <p:cNvSpPr/>
            <p:nvPr/>
          </p:nvSpPr>
          <p:spPr>
            <a:xfrm>
              <a:off x="15019058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59893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095" y="0"/>
                  </a:lnTo>
                  <a:lnTo>
                    <a:pt x="183095" y="18719"/>
                  </a:lnTo>
                  <a:lnTo>
                    <a:pt x="183095" y="34048"/>
                  </a:lnTo>
                  <a:lnTo>
                    <a:pt x="183095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095" y="34048"/>
                  </a:lnTo>
                  <a:lnTo>
                    <a:pt x="183095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095" y="101028"/>
                  </a:lnTo>
                  <a:lnTo>
                    <a:pt x="183095" y="122072"/>
                  </a:lnTo>
                  <a:lnTo>
                    <a:pt x="204698" y="122072"/>
                  </a:lnTo>
                  <a:lnTo>
                    <a:pt x="204698" y="101028"/>
                  </a:lnTo>
                  <a:lnTo>
                    <a:pt x="226288" y="101028"/>
                  </a:lnTo>
                  <a:lnTo>
                    <a:pt x="226288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59893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2" name="object 18002"/>
            <p:cNvSpPr/>
            <p:nvPr/>
          </p:nvSpPr>
          <p:spPr>
            <a:xfrm>
              <a:off x="15018779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  <a:path w="304800" h="72389">
                  <a:moveTo>
                    <a:pt x="30425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3" name="object 18003"/>
            <p:cNvSpPr/>
            <p:nvPr/>
          </p:nvSpPr>
          <p:spPr>
            <a:xfrm>
              <a:off x="15322703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12"/>
                  </a:lnTo>
                  <a:lnTo>
                    <a:pt x="161518" y="85712"/>
                  </a:lnTo>
                  <a:lnTo>
                    <a:pt x="161518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72"/>
                  </a:lnTo>
                  <a:lnTo>
                    <a:pt x="32029" y="122072"/>
                  </a:lnTo>
                  <a:lnTo>
                    <a:pt x="32029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61" y="101028"/>
                  </a:lnTo>
                  <a:lnTo>
                    <a:pt x="96761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18" y="122072"/>
                  </a:lnTo>
                  <a:lnTo>
                    <a:pt x="161518" y="101028"/>
                  </a:lnTo>
                  <a:lnTo>
                    <a:pt x="183108" y="101028"/>
                  </a:lnTo>
                  <a:lnTo>
                    <a:pt x="183108" y="122072"/>
                  </a:lnTo>
                  <a:lnTo>
                    <a:pt x="204698" y="122072"/>
                  </a:lnTo>
                  <a:lnTo>
                    <a:pt x="204698" y="101028"/>
                  </a:lnTo>
                  <a:lnTo>
                    <a:pt x="226288" y="101028"/>
                  </a:lnTo>
                  <a:lnTo>
                    <a:pt x="226288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4" name="object 18004"/>
            <p:cNvSpPr/>
            <p:nvPr/>
          </p:nvSpPr>
          <p:spPr>
            <a:xfrm>
              <a:off x="15322423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4241" y="72085"/>
                  </a:lnTo>
                  <a:lnTo>
                    <a:pt x="304241" y="67005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5" name="object 18005"/>
            <p:cNvSpPr/>
            <p:nvPr/>
          </p:nvSpPr>
          <p:spPr>
            <a:xfrm>
              <a:off x="15626334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89" y="85712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44" y="101028"/>
                  </a:lnTo>
                  <a:lnTo>
                    <a:pt x="53644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72"/>
                  </a:lnTo>
                  <a:lnTo>
                    <a:pt x="118389" y="122072"/>
                  </a:lnTo>
                  <a:lnTo>
                    <a:pt x="118389" y="101028"/>
                  </a:lnTo>
                  <a:lnTo>
                    <a:pt x="139966" y="101028"/>
                  </a:lnTo>
                  <a:lnTo>
                    <a:pt x="139966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68" y="101028"/>
                  </a:lnTo>
                  <a:lnTo>
                    <a:pt x="269468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6" name="object 18006"/>
            <p:cNvSpPr/>
            <p:nvPr/>
          </p:nvSpPr>
          <p:spPr>
            <a:xfrm>
              <a:off x="15626068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7" name="object 18007"/>
            <p:cNvSpPr/>
            <p:nvPr/>
          </p:nvSpPr>
          <p:spPr>
            <a:xfrm>
              <a:off x="15929991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33" y="18719"/>
                  </a:lnTo>
                  <a:lnTo>
                    <a:pt x="291033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18" y="85712"/>
                  </a:lnTo>
                  <a:lnTo>
                    <a:pt x="161518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18" y="18719"/>
                  </a:lnTo>
                  <a:lnTo>
                    <a:pt x="161518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61" y="0"/>
                  </a:lnTo>
                  <a:lnTo>
                    <a:pt x="96761" y="18719"/>
                  </a:lnTo>
                  <a:lnTo>
                    <a:pt x="96761" y="34048"/>
                  </a:lnTo>
                  <a:lnTo>
                    <a:pt x="96761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61" y="34048"/>
                  </a:lnTo>
                  <a:lnTo>
                    <a:pt x="96761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19" y="101028"/>
                  </a:lnTo>
                  <a:lnTo>
                    <a:pt x="53619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61" y="101028"/>
                  </a:lnTo>
                  <a:lnTo>
                    <a:pt x="96761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18" y="122072"/>
                  </a:lnTo>
                  <a:lnTo>
                    <a:pt x="161518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11" y="122072"/>
                  </a:lnTo>
                  <a:lnTo>
                    <a:pt x="204711" y="101028"/>
                  </a:lnTo>
                  <a:lnTo>
                    <a:pt x="226301" y="101028"/>
                  </a:lnTo>
                  <a:lnTo>
                    <a:pt x="226301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33" y="122072"/>
                  </a:lnTo>
                  <a:lnTo>
                    <a:pt x="291033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33" y="85712"/>
                  </a:lnTo>
                  <a:lnTo>
                    <a:pt x="291033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8" name="object 18008"/>
            <p:cNvSpPr/>
            <p:nvPr/>
          </p:nvSpPr>
          <p:spPr>
            <a:xfrm>
              <a:off x="15929725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41" y="72085"/>
                  </a:lnTo>
                  <a:lnTo>
                    <a:pt x="304241" y="67005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9" name="object 18009"/>
            <p:cNvSpPr/>
            <p:nvPr/>
          </p:nvSpPr>
          <p:spPr>
            <a:xfrm>
              <a:off x="16233636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19" y="101028"/>
                  </a:lnTo>
                  <a:lnTo>
                    <a:pt x="53619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66" y="101028"/>
                  </a:lnTo>
                  <a:lnTo>
                    <a:pt x="139966" y="122072"/>
                  </a:lnTo>
                  <a:lnTo>
                    <a:pt x="161544" y="122072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01" y="101028"/>
                  </a:lnTo>
                  <a:lnTo>
                    <a:pt x="226301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0" name="object 18010"/>
            <p:cNvSpPr/>
            <p:nvPr/>
          </p:nvSpPr>
          <p:spPr>
            <a:xfrm>
              <a:off x="16233369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1" name="object 18011"/>
            <p:cNvSpPr/>
            <p:nvPr/>
          </p:nvSpPr>
          <p:spPr>
            <a:xfrm>
              <a:off x="16537280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11" y="122072"/>
                  </a:lnTo>
                  <a:lnTo>
                    <a:pt x="204711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2" name="object 18012"/>
            <p:cNvSpPr/>
            <p:nvPr/>
          </p:nvSpPr>
          <p:spPr>
            <a:xfrm>
              <a:off x="16537013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3" name="object 18013"/>
            <p:cNvSpPr/>
            <p:nvPr/>
          </p:nvSpPr>
          <p:spPr>
            <a:xfrm>
              <a:off x="16840924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19" y="0"/>
                  </a:lnTo>
                  <a:lnTo>
                    <a:pt x="53619" y="18719"/>
                  </a:lnTo>
                  <a:lnTo>
                    <a:pt x="53619" y="34048"/>
                  </a:lnTo>
                  <a:lnTo>
                    <a:pt x="53619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19" y="34048"/>
                  </a:lnTo>
                  <a:lnTo>
                    <a:pt x="53619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29" y="122072"/>
                  </a:lnTo>
                  <a:lnTo>
                    <a:pt x="32029" y="101028"/>
                  </a:lnTo>
                  <a:lnTo>
                    <a:pt x="53619" y="101028"/>
                  </a:lnTo>
                  <a:lnTo>
                    <a:pt x="53619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4" name="object 18014"/>
            <p:cNvSpPr/>
            <p:nvPr/>
          </p:nvSpPr>
          <p:spPr>
            <a:xfrm>
              <a:off x="16840645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4266" y="72085"/>
                  </a:lnTo>
                  <a:lnTo>
                    <a:pt x="304266" y="67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5" name="object 18015"/>
            <p:cNvSpPr/>
            <p:nvPr/>
          </p:nvSpPr>
          <p:spPr>
            <a:xfrm>
              <a:off x="17144569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34" y="0"/>
                  </a:lnTo>
                  <a:lnTo>
                    <a:pt x="183134" y="18719"/>
                  </a:lnTo>
                  <a:lnTo>
                    <a:pt x="183134" y="34048"/>
                  </a:lnTo>
                  <a:lnTo>
                    <a:pt x="183134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34" y="34048"/>
                  </a:lnTo>
                  <a:lnTo>
                    <a:pt x="183134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42" y="85712"/>
                  </a:lnTo>
                  <a:lnTo>
                    <a:pt x="32042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42" y="18719"/>
                  </a:lnTo>
                  <a:lnTo>
                    <a:pt x="32042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72"/>
                  </a:lnTo>
                  <a:lnTo>
                    <a:pt x="32042" y="122072"/>
                  </a:lnTo>
                  <a:lnTo>
                    <a:pt x="32042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34" y="101028"/>
                  </a:lnTo>
                  <a:lnTo>
                    <a:pt x="183134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01" y="101028"/>
                  </a:lnTo>
                  <a:lnTo>
                    <a:pt x="226301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6" name="object 18016"/>
            <p:cNvSpPr/>
            <p:nvPr/>
          </p:nvSpPr>
          <p:spPr>
            <a:xfrm>
              <a:off x="17144302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7" name="object 18017"/>
            <p:cNvSpPr/>
            <p:nvPr/>
          </p:nvSpPr>
          <p:spPr>
            <a:xfrm>
              <a:off x="17448226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43" y="0"/>
                  </a:lnTo>
                  <a:lnTo>
                    <a:pt x="269443" y="18719"/>
                  </a:lnTo>
                  <a:lnTo>
                    <a:pt x="269443" y="34048"/>
                  </a:lnTo>
                  <a:lnTo>
                    <a:pt x="269443" y="85712"/>
                  </a:lnTo>
                  <a:lnTo>
                    <a:pt x="247865" y="85712"/>
                  </a:lnTo>
                  <a:lnTo>
                    <a:pt x="247865" y="34048"/>
                  </a:lnTo>
                  <a:lnTo>
                    <a:pt x="269443" y="34048"/>
                  </a:lnTo>
                  <a:lnTo>
                    <a:pt x="269443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88" y="0"/>
                  </a:lnTo>
                  <a:lnTo>
                    <a:pt x="226288" y="18719"/>
                  </a:lnTo>
                  <a:lnTo>
                    <a:pt x="226288" y="34048"/>
                  </a:lnTo>
                  <a:lnTo>
                    <a:pt x="226288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288" y="34048"/>
                  </a:lnTo>
                  <a:lnTo>
                    <a:pt x="226288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06" y="0"/>
                  </a:lnTo>
                  <a:lnTo>
                    <a:pt x="53606" y="18719"/>
                  </a:lnTo>
                  <a:lnTo>
                    <a:pt x="53606" y="34048"/>
                  </a:lnTo>
                  <a:lnTo>
                    <a:pt x="53606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06" y="34048"/>
                  </a:lnTo>
                  <a:lnTo>
                    <a:pt x="53606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52" y="34048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52" y="101028"/>
                  </a:lnTo>
                  <a:lnTo>
                    <a:pt x="10452" y="122072"/>
                  </a:lnTo>
                  <a:lnTo>
                    <a:pt x="32029" y="122072"/>
                  </a:lnTo>
                  <a:lnTo>
                    <a:pt x="32029" y="101028"/>
                  </a:lnTo>
                  <a:lnTo>
                    <a:pt x="53606" y="101028"/>
                  </a:lnTo>
                  <a:lnTo>
                    <a:pt x="53606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11" y="122072"/>
                  </a:lnTo>
                  <a:lnTo>
                    <a:pt x="204711" y="101028"/>
                  </a:lnTo>
                  <a:lnTo>
                    <a:pt x="226288" y="101028"/>
                  </a:lnTo>
                  <a:lnTo>
                    <a:pt x="226288" y="122072"/>
                  </a:lnTo>
                  <a:lnTo>
                    <a:pt x="247865" y="122072"/>
                  </a:lnTo>
                  <a:lnTo>
                    <a:pt x="247865" y="101028"/>
                  </a:lnTo>
                  <a:lnTo>
                    <a:pt x="269443" y="101028"/>
                  </a:lnTo>
                  <a:lnTo>
                    <a:pt x="269443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8" name="object 18018"/>
            <p:cNvSpPr/>
            <p:nvPr/>
          </p:nvSpPr>
          <p:spPr>
            <a:xfrm>
              <a:off x="17447946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4266" y="72085"/>
                  </a:lnTo>
                  <a:lnTo>
                    <a:pt x="304266" y="67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9" name="object 18019"/>
            <p:cNvSpPr/>
            <p:nvPr/>
          </p:nvSpPr>
          <p:spPr>
            <a:xfrm>
              <a:off x="17751857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58" y="18719"/>
                  </a:lnTo>
                  <a:lnTo>
                    <a:pt x="291058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24" y="85712"/>
                  </a:lnTo>
                  <a:lnTo>
                    <a:pt x="204724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24" y="18719"/>
                  </a:lnTo>
                  <a:lnTo>
                    <a:pt x="204724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89" y="85712"/>
                  </a:lnTo>
                  <a:lnTo>
                    <a:pt x="118389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89" y="18719"/>
                  </a:lnTo>
                  <a:lnTo>
                    <a:pt x="118389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72"/>
                  </a:lnTo>
                  <a:lnTo>
                    <a:pt x="32054" y="122072"/>
                  </a:lnTo>
                  <a:lnTo>
                    <a:pt x="32054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86" y="101028"/>
                  </a:lnTo>
                  <a:lnTo>
                    <a:pt x="96786" y="122072"/>
                  </a:lnTo>
                  <a:lnTo>
                    <a:pt x="118389" y="122072"/>
                  </a:lnTo>
                  <a:lnTo>
                    <a:pt x="118389" y="101028"/>
                  </a:lnTo>
                  <a:lnTo>
                    <a:pt x="139966" y="101028"/>
                  </a:lnTo>
                  <a:lnTo>
                    <a:pt x="139966" y="122072"/>
                  </a:lnTo>
                  <a:lnTo>
                    <a:pt x="161544" y="122072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24" y="122072"/>
                  </a:lnTo>
                  <a:lnTo>
                    <a:pt x="204724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68" y="101028"/>
                  </a:lnTo>
                  <a:lnTo>
                    <a:pt x="269468" y="122072"/>
                  </a:lnTo>
                  <a:lnTo>
                    <a:pt x="291058" y="122072"/>
                  </a:lnTo>
                  <a:lnTo>
                    <a:pt x="291058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58" y="85712"/>
                  </a:lnTo>
                  <a:lnTo>
                    <a:pt x="291058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0" name="object 18020"/>
            <p:cNvSpPr/>
            <p:nvPr/>
          </p:nvSpPr>
          <p:spPr>
            <a:xfrm>
              <a:off x="17751604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  <a:path w="304800" h="72389">
                  <a:moveTo>
                    <a:pt x="304266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66" y="72085"/>
                  </a:lnTo>
                  <a:lnTo>
                    <a:pt x="304266" y="67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1" name="object 18021"/>
            <p:cNvSpPr/>
            <p:nvPr/>
          </p:nvSpPr>
          <p:spPr>
            <a:xfrm>
              <a:off x="18055489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71" y="18719"/>
                  </a:lnTo>
                  <a:lnTo>
                    <a:pt x="291071" y="0"/>
                  </a:lnTo>
                  <a:lnTo>
                    <a:pt x="269481" y="0"/>
                  </a:lnTo>
                  <a:lnTo>
                    <a:pt x="269481" y="18719"/>
                  </a:lnTo>
                  <a:lnTo>
                    <a:pt x="269481" y="34048"/>
                  </a:lnTo>
                  <a:lnTo>
                    <a:pt x="269481" y="85712"/>
                  </a:lnTo>
                  <a:lnTo>
                    <a:pt x="247916" y="85712"/>
                  </a:lnTo>
                  <a:lnTo>
                    <a:pt x="247916" y="34048"/>
                  </a:lnTo>
                  <a:lnTo>
                    <a:pt x="269481" y="34048"/>
                  </a:lnTo>
                  <a:lnTo>
                    <a:pt x="269481" y="18719"/>
                  </a:lnTo>
                  <a:lnTo>
                    <a:pt x="247916" y="18719"/>
                  </a:lnTo>
                  <a:lnTo>
                    <a:pt x="247916" y="0"/>
                  </a:lnTo>
                  <a:lnTo>
                    <a:pt x="226326" y="0"/>
                  </a:lnTo>
                  <a:lnTo>
                    <a:pt x="226326" y="18719"/>
                  </a:lnTo>
                  <a:lnTo>
                    <a:pt x="226326" y="34048"/>
                  </a:lnTo>
                  <a:lnTo>
                    <a:pt x="226326" y="85712"/>
                  </a:lnTo>
                  <a:lnTo>
                    <a:pt x="204736" y="85712"/>
                  </a:lnTo>
                  <a:lnTo>
                    <a:pt x="204736" y="34048"/>
                  </a:lnTo>
                  <a:lnTo>
                    <a:pt x="226326" y="34048"/>
                  </a:lnTo>
                  <a:lnTo>
                    <a:pt x="226326" y="18719"/>
                  </a:lnTo>
                  <a:lnTo>
                    <a:pt x="204736" y="18719"/>
                  </a:lnTo>
                  <a:lnTo>
                    <a:pt x="204736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12"/>
                  </a:lnTo>
                  <a:lnTo>
                    <a:pt x="161569" y="85712"/>
                  </a:lnTo>
                  <a:lnTo>
                    <a:pt x="161569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69" y="18719"/>
                  </a:lnTo>
                  <a:lnTo>
                    <a:pt x="161569" y="0"/>
                  </a:lnTo>
                  <a:lnTo>
                    <a:pt x="139979" y="0"/>
                  </a:lnTo>
                  <a:lnTo>
                    <a:pt x="139979" y="18719"/>
                  </a:lnTo>
                  <a:lnTo>
                    <a:pt x="139979" y="34048"/>
                  </a:lnTo>
                  <a:lnTo>
                    <a:pt x="139979" y="85712"/>
                  </a:lnTo>
                  <a:lnTo>
                    <a:pt x="118402" y="85712"/>
                  </a:lnTo>
                  <a:lnTo>
                    <a:pt x="118402" y="34048"/>
                  </a:lnTo>
                  <a:lnTo>
                    <a:pt x="139979" y="34048"/>
                  </a:lnTo>
                  <a:lnTo>
                    <a:pt x="139979" y="18719"/>
                  </a:lnTo>
                  <a:lnTo>
                    <a:pt x="118402" y="18719"/>
                  </a:lnTo>
                  <a:lnTo>
                    <a:pt x="118402" y="0"/>
                  </a:lnTo>
                  <a:lnTo>
                    <a:pt x="96812" y="0"/>
                  </a:lnTo>
                  <a:lnTo>
                    <a:pt x="96812" y="18719"/>
                  </a:lnTo>
                  <a:lnTo>
                    <a:pt x="96812" y="34048"/>
                  </a:lnTo>
                  <a:lnTo>
                    <a:pt x="96812" y="85712"/>
                  </a:lnTo>
                  <a:lnTo>
                    <a:pt x="75222" y="85712"/>
                  </a:lnTo>
                  <a:lnTo>
                    <a:pt x="75222" y="34048"/>
                  </a:lnTo>
                  <a:lnTo>
                    <a:pt x="96812" y="34048"/>
                  </a:lnTo>
                  <a:lnTo>
                    <a:pt x="96812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90" y="0"/>
                  </a:lnTo>
                  <a:lnTo>
                    <a:pt x="10490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90" y="34048"/>
                  </a:lnTo>
                  <a:lnTo>
                    <a:pt x="10490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90" y="101028"/>
                  </a:lnTo>
                  <a:lnTo>
                    <a:pt x="10490" y="122072"/>
                  </a:lnTo>
                  <a:lnTo>
                    <a:pt x="32054" y="122072"/>
                  </a:lnTo>
                  <a:lnTo>
                    <a:pt x="32054" y="101028"/>
                  </a:lnTo>
                  <a:lnTo>
                    <a:pt x="53644" y="101028"/>
                  </a:lnTo>
                  <a:lnTo>
                    <a:pt x="53644" y="122072"/>
                  </a:lnTo>
                  <a:lnTo>
                    <a:pt x="75222" y="122072"/>
                  </a:lnTo>
                  <a:lnTo>
                    <a:pt x="75222" y="101028"/>
                  </a:lnTo>
                  <a:lnTo>
                    <a:pt x="96812" y="101028"/>
                  </a:lnTo>
                  <a:lnTo>
                    <a:pt x="96812" y="122072"/>
                  </a:lnTo>
                  <a:lnTo>
                    <a:pt x="118402" y="122072"/>
                  </a:lnTo>
                  <a:lnTo>
                    <a:pt x="118402" y="101028"/>
                  </a:lnTo>
                  <a:lnTo>
                    <a:pt x="139979" y="101028"/>
                  </a:lnTo>
                  <a:lnTo>
                    <a:pt x="139979" y="122072"/>
                  </a:lnTo>
                  <a:lnTo>
                    <a:pt x="161569" y="122072"/>
                  </a:lnTo>
                  <a:lnTo>
                    <a:pt x="161569" y="101028"/>
                  </a:lnTo>
                  <a:lnTo>
                    <a:pt x="183146" y="101028"/>
                  </a:lnTo>
                  <a:lnTo>
                    <a:pt x="183146" y="122072"/>
                  </a:lnTo>
                  <a:lnTo>
                    <a:pt x="204736" y="122072"/>
                  </a:lnTo>
                  <a:lnTo>
                    <a:pt x="204736" y="101028"/>
                  </a:lnTo>
                  <a:lnTo>
                    <a:pt x="226326" y="101028"/>
                  </a:lnTo>
                  <a:lnTo>
                    <a:pt x="226326" y="122072"/>
                  </a:lnTo>
                  <a:lnTo>
                    <a:pt x="247916" y="122072"/>
                  </a:lnTo>
                  <a:lnTo>
                    <a:pt x="247916" y="101028"/>
                  </a:lnTo>
                  <a:lnTo>
                    <a:pt x="269481" y="101028"/>
                  </a:lnTo>
                  <a:lnTo>
                    <a:pt x="269481" y="122072"/>
                  </a:lnTo>
                  <a:lnTo>
                    <a:pt x="291071" y="122072"/>
                  </a:lnTo>
                  <a:lnTo>
                    <a:pt x="291071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71" y="85712"/>
                  </a:lnTo>
                  <a:lnTo>
                    <a:pt x="291071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2" name="object 18022"/>
            <p:cNvSpPr/>
            <p:nvPr/>
          </p:nvSpPr>
          <p:spPr>
            <a:xfrm>
              <a:off x="18055235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41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4241" y="72085"/>
                  </a:lnTo>
                  <a:lnTo>
                    <a:pt x="304241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3" name="object 18023"/>
            <p:cNvSpPr/>
            <p:nvPr/>
          </p:nvSpPr>
          <p:spPr>
            <a:xfrm>
              <a:off x="18359159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68" y="0"/>
                  </a:lnTo>
                  <a:lnTo>
                    <a:pt x="269468" y="18719"/>
                  </a:lnTo>
                  <a:lnTo>
                    <a:pt x="269468" y="34048"/>
                  </a:lnTo>
                  <a:lnTo>
                    <a:pt x="269468" y="85712"/>
                  </a:lnTo>
                  <a:lnTo>
                    <a:pt x="247878" y="85712"/>
                  </a:lnTo>
                  <a:lnTo>
                    <a:pt x="247878" y="34048"/>
                  </a:lnTo>
                  <a:lnTo>
                    <a:pt x="269468" y="34048"/>
                  </a:lnTo>
                  <a:lnTo>
                    <a:pt x="269468" y="18719"/>
                  </a:lnTo>
                  <a:lnTo>
                    <a:pt x="247878" y="18719"/>
                  </a:lnTo>
                  <a:lnTo>
                    <a:pt x="247878" y="0"/>
                  </a:lnTo>
                  <a:lnTo>
                    <a:pt x="226301" y="0"/>
                  </a:lnTo>
                  <a:lnTo>
                    <a:pt x="226301" y="18719"/>
                  </a:lnTo>
                  <a:lnTo>
                    <a:pt x="226301" y="34048"/>
                  </a:lnTo>
                  <a:lnTo>
                    <a:pt x="226301" y="85712"/>
                  </a:lnTo>
                  <a:lnTo>
                    <a:pt x="204711" y="85712"/>
                  </a:lnTo>
                  <a:lnTo>
                    <a:pt x="204711" y="34048"/>
                  </a:lnTo>
                  <a:lnTo>
                    <a:pt x="226301" y="34048"/>
                  </a:lnTo>
                  <a:lnTo>
                    <a:pt x="226301" y="18719"/>
                  </a:lnTo>
                  <a:lnTo>
                    <a:pt x="204711" y="18719"/>
                  </a:lnTo>
                  <a:lnTo>
                    <a:pt x="204711" y="0"/>
                  </a:lnTo>
                  <a:lnTo>
                    <a:pt x="183121" y="0"/>
                  </a:lnTo>
                  <a:lnTo>
                    <a:pt x="183121" y="18719"/>
                  </a:lnTo>
                  <a:lnTo>
                    <a:pt x="183121" y="34048"/>
                  </a:lnTo>
                  <a:lnTo>
                    <a:pt x="183121" y="85712"/>
                  </a:lnTo>
                  <a:lnTo>
                    <a:pt x="161544" y="85712"/>
                  </a:lnTo>
                  <a:lnTo>
                    <a:pt x="161544" y="34048"/>
                  </a:lnTo>
                  <a:lnTo>
                    <a:pt x="183121" y="34048"/>
                  </a:lnTo>
                  <a:lnTo>
                    <a:pt x="183121" y="18719"/>
                  </a:lnTo>
                  <a:lnTo>
                    <a:pt x="161544" y="18719"/>
                  </a:lnTo>
                  <a:lnTo>
                    <a:pt x="161544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64" y="85712"/>
                  </a:lnTo>
                  <a:lnTo>
                    <a:pt x="118364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64" y="18719"/>
                  </a:lnTo>
                  <a:lnTo>
                    <a:pt x="118364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209" y="85712"/>
                  </a:lnTo>
                  <a:lnTo>
                    <a:pt x="75209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209" y="18719"/>
                  </a:lnTo>
                  <a:lnTo>
                    <a:pt x="75209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29" y="85712"/>
                  </a:lnTo>
                  <a:lnTo>
                    <a:pt x="32029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29" y="18719"/>
                  </a:lnTo>
                  <a:lnTo>
                    <a:pt x="32029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64" y="34048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64" y="101028"/>
                  </a:lnTo>
                  <a:lnTo>
                    <a:pt x="10464" y="122072"/>
                  </a:lnTo>
                  <a:lnTo>
                    <a:pt x="32029" y="122072"/>
                  </a:lnTo>
                  <a:lnTo>
                    <a:pt x="32029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209" y="122072"/>
                  </a:lnTo>
                  <a:lnTo>
                    <a:pt x="75209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64" y="122072"/>
                  </a:lnTo>
                  <a:lnTo>
                    <a:pt x="118364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44" y="122072"/>
                  </a:lnTo>
                  <a:lnTo>
                    <a:pt x="161544" y="101028"/>
                  </a:lnTo>
                  <a:lnTo>
                    <a:pt x="183121" y="101028"/>
                  </a:lnTo>
                  <a:lnTo>
                    <a:pt x="183121" y="122072"/>
                  </a:lnTo>
                  <a:lnTo>
                    <a:pt x="204711" y="122072"/>
                  </a:lnTo>
                  <a:lnTo>
                    <a:pt x="204711" y="101028"/>
                  </a:lnTo>
                  <a:lnTo>
                    <a:pt x="226301" y="101028"/>
                  </a:lnTo>
                  <a:lnTo>
                    <a:pt x="226301" y="122072"/>
                  </a:lnTo>
                  <a:lnTo>
                    <a:pt x="247878" y="122072"/>
                  </a:lnTo>
                  <a:lnTo>
                    <a:pt x="247878" y="101028"/>
                  </a:lnTo>
                  <a:lnTo>
                    <a:pt x="269468" y="101028"/>
                  </a:lnTo>
                  <a:lnTo>
                    <a:pt x="269468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4" name="object 18024"/>
            <p:cNvSpPr/>
            <p:nvPr/>
          </p:nvSpPr>
          <p:spPr>
            <a:xfrm>
              <a:off x="18358904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7005"/>
                  </a:moveTo>
                  <a:lnTo>
                    <a:pt x="25" y="67005"/>
                  </a:lnTo>
                  <a:lnTo>
                    <a:pt x="25" y="72085"/>
                  </a:lnTo>
                  <a:lnTo>
                    <a:pt x="304228" y="72085"/>
                  </a:lnTo>
                  <a:lnTo>
                    <a:pt x="304228" y="67005"/>
                  </a:lnTo>
                  <a:close/>
                </a:path>
                <a:path w="304800" h="72389">
                  <a:moveTo>
                    <a:pt x="304228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28" y="5105"/>
                  </a:lnTo>
                  <a:lnTo>
                    <a:pt x="304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5" name="object 18025"/>
            <p:cNvSpPr/>
            <p:nvPr/>
          </p:nvSpPr>
          <p:spPr>
            <a:xfrm>
              <a:off x="18662790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45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91" y="85712"/>
                  </a:lnTo>
                  <a:lnTo>
                    <a:pt x="247891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91" y="18719"/>
                  </a:lnTo>
                  <a:lnTo>
                    <a:pt x="247891" y="0"/>
                  </a:lnTo>
                  <a:lnTo>
                    <a:pt x="226314" y="0"/>
                  </a:lnTo>
                  <a:lnTo>
                    <a:pt x="226314" y="18719"/>
                  </a:lnTo>
                  <a:lnTo>
                    <a:pt x="226314" y="34048"/>
                  </a:lnTo>
                  <a:lnTo>
                    <a:pt x="226314" y="85712"/>
                  </a:lnTo>
                  <a:lnTo>
                    <a:pt x="204749" y="85712"/>
                  </a:lnTo>
                  <a:lnTo>
                    <a:pt x="204749" y="34048"/>
                  </a:lnTo>
                  <a:lnTo>
                    <a:pt x="226314" y="34048"/>
                  </a:lnTo>
                  <a:lnTo>
                    <a:pt x="226314" y="18719"/>
                  </a:lnTo>
                  <a:lnTo>
                    <a:pt x="204749" y="18719"/>
                  </a:lnTo>
                  <a:lnTo>
                    <a:pt x="204749" y="0"/>
                  </a:lnTo>
                  <a:lnTo>
                    <a:pt x="183146" y="0"/>
                  </a:lnTo>
                  <a:lnTo>
                    <a:pt x="183146" y="18719"/>
                  </a:lnTo>
                  <a:lnTo>
                    <a:pt x="183146" y="34048"/>
                  </a:lnTo>
                  <a:lnTo>
                    <a:pt x="183146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46" y="34048"/>
                  </a:lnTo>
                  <a:lnTo>
                    <a:pt x="183146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66" y="0"/>
                  </a:lnTo>
                  <a:lnTo>
                    <a:pt x="139966" y="18719"/>
                  </a:lnTo>
                  <a:lnTo>
                    <a:pt x="139966" y="34048"/>
                  </a:lnTo>
                  <a:lnTo>
                    <a:pt x="139966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66" y="34048"/>
                  </a:lnTo>
                  <a:lnTo>
                    <a:pt x="139966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86" y="0"/>
                  </a:lnTo>
                  <a:lnTo>
                    <a:pt x="96786" y="18719"/>
                  </a:lnTo>
                  <a:lnTo>
                    <a:pt x="96786" y="34048"/>
                  </a:lnTo>
                  <a:lnTo>
                    <a:pt x="96786" y="85712"/>
                  </a:lnTo>
                  <a:lnTo>
                    <a:pt x="75222" y="85712"/>
                  </a:lnTo>
                  <a:lnTo>
                    <a:pt x="75222" y="34048"/>
                  </a:lnTo>
                  <a:lnTo>
                    <a:pt x="96786" y="34048"/>
                  </a:lnTo>
                  <a:lnTo>
                    <a:pt x="96786" y="18719"/>
                  </a:lnTo>
                  <a:lnTo>
                    <a:pt x="75222" y="18719"/>
                  </a:lnTo>
                  <a:lnTo>
                    <a:pt x="75222" y="0"/>
                  </a:lnTo>
                  <a:lnTo>
                    <a:pt x="53644" y="0"/>
                  </a:lnTo>
                  <a:lnTo>
                    <a:pt x="53644" y="18719"/>
                  </a:lnTo>
                  <a:lnTo>
                    <a:pt x="53644" y="34048"/>
                  </a:lnTo>
                  <a:lnTo>
                    <a:pt x="53644" y="85712"/>
                  </a:lnTo>
                  <a:lnTo>
                    <a:pt x="32054" y="85712"/>
                  </a:lnTo>
                  <a:lnTo>
                    <a:pt x="32054" y="34048"/>
                  </a:lnTo>
                  <a:lnTo>
                    <a:pt x="53644" y="34048"/>
                  </a:lnTo>
                  <a:lnTo>
                    <a:pt x="53644" y="18719"/>
                  </a:lnTo>
                  <a:lnTo>
                    <a:pt x="32054" y="18719"/>
                  </a:lnTo>
                  <a:lnTo>
                    <a:pt x="32054" y="0"/>
                  </a:lnTo>
                  <a:lnTo>
                    <a:pt x="10477" y="0"/>
                  </a:lnTo>
                  <a:lnTo>
                    <a:pt x="10477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77" y="34048"/>
                  </a:lnTo>
                  <a:lnTo>
                    <a:pt x="10477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77" y="101028"/>
                  </a:lnTo>
                  <a:lnTo>
                    <a:pt x="10477" y="122072"/>
                  </a:lnTo>
                  <a:lnTo>
                    <a:pt x="32054" y="122072"/>
                  </a:lnTo>
                  <a:lnTo>
                    <a:pt x="32054" y="101028"/>
                  </a:lnTo>
                  <a:lnTo>
                    <a:pt x="53644" y="101028"/>
                  </a:lnTo>
                  <a:lnTo>
                    <a:pt x="53644" y="122072"/>
                  </a:lnTo>
                  <a:lnTo>
                    <a:pt x="75222" y="122072"/>
                  </a:lnTo>
                  <a:lnTo>
                    <a:pt x="75222" y="101028"/>
                  </a:lnTo>
                  <a:lnTo>
                    <a:pt x="96786" y="101028"/>
                  </a:lnTo>
                  <a:lnTo>
                    <a:pt x="96786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66" y="101028"/>
                  </a:lnTo>
                  <a:lnTo>
                    <a:pt x="139966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46" y="101028"/>
                  </a:lnTo>
                  <a:lnTo>
                    <a:pt x="183146" y="122072"/>
                  </a:lnTo>
                  <a:lnTo>
                    <a:pt x="204749" y="122072"/>
                  </a:lnTo>
                  <a:lnTo>
                    <a:pt x="204749" y="101028"/>
                  </a:lnTo>
                  <a:lnTo>
                    <a:pt x="226314" y="101028"/>
                  </a:lnTo>
                  <a:lnTo>
                    <a:pt x="226314" y="122072"/>
                  </a:lnTo>
                  <a:lnTo>
                    <a:pt x="247891" y="122072"/>
                  </a:lnTo>
                  <a:lnTo>
                    <a:pt x="247891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45" y="101028"/>
                  </a:lnTo>
                  <a:lnTo>
                    <a:pt x="303745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45" y="34048"/>
                  </a:lnTo>
                  <a:lnTo>
                    <a:pt x="30374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6" name="object 18026"/>
            <p:cNvSpPr/>
            <p:nvPr/>
          </p:nvSpPr>
          <p:spPr>
            <a:xfrm>
              <a:off x="18662536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5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53" y="72085"/>
                  </a:lnTo>
                  <a:lnTo>
                    <a:pt x="304253" y="67005"/>
                  </a:lnTo>
                  <a:close/>
                </a:path>
                <a:path w="304800" h="72389">
                  <a:moveTo>
                    <a:pt x="30425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53" y="5105"/>
                  </a:lnTo>
                  <a:lnTo>
                    <a:pt x="3042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7" name="object 18027"/>
            <p:cNvSpPr/>
            <p:nvPr/>
          </p:nvSpPr>
          <p:spPr>
            <a:xfrm>
              <a:off x="18966460" y="5690584"/>
              <a:ext cx="304165" cy="122555"/>
            </a:xfrm>
            <a:custGeom>
              <a:avLst/>
              <a:gdLst/>
              <a:ahLst/>
              <a:cxnLst/>
              <a:rect l="l" t="t" r="r" b="b"/>
              <a:pathLst>
                <a:path w="304165" h="122554">
                  <a:moveTo>
                    <a:pt x="303733" y="18719"/>
                  </a:moveTo>
                  <a:lnTo>
                    <a:pt x="291045" y="18719"/>
                  </a:lnTo>
                  <a:lnTo>
                    <a:pt x="291045" y="0"/>
                  </a:lnTo>
                  <a:lnTo>
                    <a:pt x="269455" y="0"/>
                  </a:lnTo>
                  <a:lnTo>
                    <a:pt x="269455" y="18719"/>
                  </a:lnTo>
                  <a:lnTo>
                    <a:pt x="269455" y="34048"/>
                  </a:lnTo>
                  <a:lnTo>
                    <a:pt x="269455" y="85712"/>
                  </a:lnTo>
                  <a:lnTo>
                    <a:pt x="247865" y="85712"/>
                  </a:lnTo>
                  <a:lnTo>
                    <a:pt x="247865" y="34048"/>
                  </a:lnTo>
                  <a:lnTo>
                    <a:pt x="269455" y="34048"/>
                  </a:lnTo>
                  <a:lnTo>
                    <a:pt x="269455" y="18719"/>
                  </a:lnTo>
                  <a:lnTo>
                    <a:pt x="247865" y="18719"/>
                  </a:lnTo>
                  <a:lnTo>
                    <a:pt x="247865" y="0"/>
                  </a:lnTo>
                  <a:lnTo>
                    <a:pt x="226275" y="0"/>
                  </a:lnTo>
                  <a:lnTo>
                    <a:pt x="226275" y="18719"/>
                  </a:lnTo>
                  <a:lnTo>
                    <a:pt x="226275" y="34048"/>
                  </a:lnTo>
                  <a:lnTo>
                    <a:pt x="226275" y="85712"/>
                  </a:lnTo>
                  <a:lnTo>
                    <a:pt x="204698" y="85712"/>
                  </a:lnTo>
                  <a:lnTo>
                    <a:pt x="204698" y="34048"/>
                  </a:lnTo>
                  <a:lnTo>
                    <a:pt x="226275" y="34048"/>
                  </a:lnTo>
                  <a:lnTo>
                    <a:pt x="226275" y="18719"/>
                  </a:lnTo>
                  <a:lnTo>
                    <a:pt x="204698" y="18719"/>
                  </a:lnTo>
                  <a:lnTo>
                    <a:pt x="204698" y="0"/>
                  </a:lnTo>
                  <a:lnTo>
                    <a:pt x="183108" y="0"/>
                  </a:lnTo>
                  <a:lnTo>
                    <a:pt x="183108" y="18719"/>
                  </a:lnTo>
                  <a:lnTo>
                    <a:pt x="183108" y="34048"/>
                  </a:lnTo>
                  <a:lnTo>
                    <a:pt x="183108" y="85712"/>
                  </a:lnTo>
                  <a:lnTo>
                    <a:pt x="161531" y="85712"/>
                  </a:lnTo>
                  <a:lnTo>
                    <a:pt x="161531" y="34048"/>
                  </a:lnTo>
                  <a:lnTo>
                    <a:pt x="183108" y="34048"/>
                  </a:lnTo>
                  <a:lnTo>
                    <a:pt x="183108" y="18719"/>
                  </a:lnTo>
                  <a:lnTo>
                    <a:pt x="161531" y="18719"/>
                  </a:lnTo>
                  <a:lnTo>
                    <a:pt x="161531" y="0"/>
                  </a:lnTo>
                  <a:lnTo>
                    <a:pt x="139954" y="0"/>
                  </a:lnTo>
                  <a:lnTo>
                    <a:pt x="139954" y="18719"/>
                  </a:lnTo>
                  <a:lnTo>
                    <a:pt x="139954" y="34048"/>
                  </a:lnTo>
                  <a:lnTo>
                    <a:pt x="139954" y="85712"/>
                  </a:lnTo>
                  <a:lnTo>
                    <a:pt x="118376" y="85712"/>
                  </a:lnTo>
                  <a:lnTo>
                    <a:pt x="118376" y="34048"/>
                  </a:lnTo>
                  <a:lnTo>
                    <a:pt x="139954" y="34048"/>
                  </a:lnTo>
                  <a:lnTo>
                    <a:pt x="139954" y="18719"/>
                  </a:lnTo>
                  <a:lnTo>
                    <a:pt x="118376" y="18719"/>
                  </a:lnTo>
                  <a:lnTo>
                    <a:pt x="118376" y="0"/>
                  </a:lnTo>
                  <a:lnTo>
                    <a:pt x="96774" y="0"/>
                  </a:lnTo>
                  <a:lnTo>
                    <a:pt x="96774" y="18719"/>
                  </a:lnTo>
                  <a:lnTo>
                    <a:pt x="96774" y="34048"/>
                  </a:lnTo>
                  <a:lnTo>
                    <a:pt x="96774" y="85712"/>
                  </a:lnTo>
                  <a:lnTo>
                    <a:pt x="75196" y="85712"/>
                  </a:lnTo>
                  <a:lnTo>
                    <a:pt x="75196" y="34048"/>
                  </a:lnTo>
                  <a:lnTo>
                    <a:pt x="96774" y="34048"/>
                  </a:lnTo>
                  <a:lnTo>
                    <a:pt x="96774" y="18719"/>
                  </a:lnTo>
                  <a:lnTo>
                    <a:pt x="75196" y="18719"/>
                  </a:lnTo>
                  <a:lnTo>
                    <a:pt x="75196" y="0"/>
                  </a:lnTo>
                  <a:lnTo>
                    <a:pt x="53632" y="0"/>
                  </a:lnTo>
                  <a:lnTo>
                    <a:pt x="53632" y="18719"/>
                  </a:lnTo>
                  <a:lnTo>
                    <a:pt x="53632" y="34048"/>
                  </a:lnTo>
                  <a:lnTo>
                    <a:pt x="53632" y="85712"/>
                  </a:lnTo>
                  <a:lnTo>
                    <a:pt x="32016" y="85712"/>
                  </a:lnTo>
                  <a:lnTo>
                    <a:pt x="32016" y="34048"/>
                  </a:lnTo>
                  <a:lnTo>
                    <a:pt x="53632" y="34048"/>
                  </a:lnTo>
                  <a:lnTo>
                    <a:pt x="53632" y="18719"/>
                  </a:lnTo>
                  <a:lnTo>
                    <a:pt x="32016" y="18719"/>
                  </a:lnTo>
                  <a:lnTo>
                    <a:pt x="32016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48"/>
                  </a:lnTo>
                  <a:lnTo>
                    <a:pt x="10439" y="34048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28"/>
                  </a:lnTo>
                  <a:lnTo>
                    <a:pt x="10439" y="101028"/>
                  </a:lnTo>
                  <a:lnTo>
                    <a:pt x="10439" y="122072"/>
                  </a:lnTo>
                  <a:lnTo>
                    <a:pt x="32016" y="122072"/>
                  </a:lnTo>
                  <a:lnTo>
                    <a:pt x="32016" y="101028"/>
                  </a:lnTo>
                  <a:lnTo>
                    <a:pt x="53632" y="101028"/>
                  </a:lnTo>
                  <a:lnTo>
                    <a:pt x="53632" y="122072"/>
                  </a:lnTo>
                  <a:lnTo>
                    <a:pt x="75196" y="122072"/>
                  </a:lnTo>
                  <a:lnTo>
                    <a:pt x="75196" y="101028"/>
                  </a:lnTo>
                  <a:lnTo>
                    <a:pt x="96774" y="101028"/>
                  </a:lnTo>
                  <a:lnTo>
                    <a:pt x="96774" y="122072"/>
                  </a:lnTo>
                  <a:lnTo>
                    <a:pt x="118376" y="122072"/>
                  </a:lnTo>
                  <a:lnTo>
                    <a:pt x="118376" y="101028"/>
                  </a:lnTo>
                  <a:lnTo>
                    <a:pt x="139954" y="101028"/>
                  </a:lnTo>
                  <a:lnTo>
                    <a:pt x="139954" y="122072"/>
                  </a:lnTo>
                  <a:lnTo>
                    <a:pt x="161531" y="122072"/>
                  </a:lnTo>
                  <a:lnTo>
                    <a:pt x="161531" y="101028"/>
                  </a:lnTo>
                  <a:lnTo>
                    <a:pt x="183108" y="101028"/>
                  </a:lnTo>
                  <a:lnTo>
                    <a:pt x="183108" y="122072"/>
                  </a:lnTo>
                  <a:lnTo>
                    <a:pt x="204698" y="122072"/>
                  </a:lnTo>
                  <a:lnTo>
                    <a:pt x="204698" y="101028"/>
                  </a:lnTo>
                  <a:lnTo>
                    <a:pt x="226275" y="101028"/>
                  </a:lnTo>
                  <a:lnTo>
                    <a:pt x="226275" y="122072"/>
                  </a:lnTo>
                  <a:lnTo>
                    <a:pt x="247865" y="122072"/>
                  </a:lnTo>
                  <a:lnTo>
                    <a:pt x="247865" y="101028"/>
                  </a:lnTo>
                  <a:lnTo>
                    <a:pt x="269455" y="101028"/>
                  </a:lnTo>
                  <a:lnTo>
                    <a:pt x="269455" y="122072"/>
                  </a:lnTo>
                  <a:lnTo>
                    <a:pt x="291045" y="122072"/>
                  </a:lnTo>
                  <a:lnTo>
                    <a:pt x="291045" y="101028"/>
                  </a:lnTo>
                  <a:lnTo>
                    <a:pt x="303733" y="101028"/>
                  </a:lnTo>
                  <a:lnTo>
                    <a:pt x="303733" y="85712"/>
                  </a:lnTo>
                  <a:lnTo>
                    <a:pt x="291045" y="85712"/>
                  </a:lnTo>
                  <a:lnTo>
                    <a:pt x="291045" y="34048"/>
                  </a:lnTo>
                  <a:lnTo>
                    <a:pt x="303733" y="34048"/>
                  </a:lnTo>
                  <a:lnTo>
                    <a:pt x="303733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8" name="object 18028"/>
            <p:cNvSpPr/>
            <p:nvPr/>
          </p:nvSpPr>
          <p:spPr>
            <a:xfrm>
              <a:off x="18966181" y="5714421"/>
              <a:ext cx="304800" cy="72390"/>
            </a:xfrm>
            <a:custGeom>
              <a:avLst/>
              <a:gdLst/>
              <a:ahLst/>
              <a:cxnLst/>
              <a:rect l="l" t="t" r="r" b="b"/>
              <a:pathLst>
                <a:path w="304800" h="72389">
                  <a:moveTo>
                    <a:pt x="304228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4228" y="72085"/>
                  </a:lnTo>
                  <a:lnTo>
                    <a:pt x="304228" y="67005"/>
                  </a:lnTo>
                  <a:close/>
                </a:path>
                <a:path w="304800" h="72389">
                  <a:moveTo>
                    <a:pt x="304241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4241" y="5105"/>
                  </a:lnTo>
                  <a:lnTo>
                    <a:pt x="3042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9" name="object 18029"/>
            <p:cNvSpPr/>
            <p:nvPr/>
          </p:nvSpPr>
          <p:spPr>
            <a:xfrm>
              <a:off x="15023691" y="4293920"/>
              <a:ext cx="4246880" cy="397510"/>
            </a:xfrm>
            <a:custGeom>
              <a:avLst/>
              <a:gdLst/>
              <a:ahLst/>
              <a:cxnLst/>
              <a:rect l="l" t="t" r="r" b="b"/>
              <a:pathLst>
                <a:path w="4246880" h="397510">
                  <a:moveTo>
                    <a:pt x="4246467" y="0"/>
                  </a:moveTo>
                  <a:lnTo>
                    <a:pt x="0" y="397233"/>
                  </a:lnTo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30" name="object 1803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5027695" y="4604368"/>
              <a:ext cx="293290" cy="147679"/>
            </a:xfrm>
            <a:prstGeom prst="rect">
              <a:avLst/>
            </a:prstGeom>
          </p:spPr>
        </p:pic>
        <p:sp>
          <p:nvSpPr>
            <p:cNvPr id="18031" name="object 18031"/>
            <p:cNvSpPr/>
            <p:nvPr/>
          </p:nvSpPr>
          <p:spPr>
            <a:xfrm>
              <a:off x="15019236" y="4621815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28" y="15240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25" y="43624"/>
                  </a:lnTo>
                  <a:lnTo>
                    <a:pt x="305028" y="15240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62"/>
                  </a:lnTo>
                  <a:lnTo>
                    <a:pt x="7137" y="95046"/>
                  </a:lnTo>
                  <a:lnTo>
                    <a:pt x="8775" y="110286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2" name="object 18032"/>
            <p:cNvSpPr/>
            <p:nvPr/>
          </p:nvSpPr>
          <p:spPr>
            <a:xfrm>
              <a:off x="15019516" y="4626882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898" y="0"/>
                  </a:lnTo>
                  <a:lnTo>
                    <a:pt x="0" y="28422"/>
                  </a:lnTo>
                  <a:lnTo>
                    <a:pt x="533" y="33515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581" y="71716"/>
                  </a:moveTo>
                  <a:lnTo>
                    <a:pt x="311061" y="66662"/>
                  </a:lnTo>
                  <a:lnTo>
                    <a:pt x="7188" y="95084"/>
                  </a:lnTo>
                  <a:lnTo>
                    <a:pt x="7734" y="100152"/>
                  </a:lnTo>
                  <a:lnTo>
                    <a:pt x="311581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33" name="object 1803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5331013" y="4575999"/>
              <a:ext cx="293302" cy="147677"/>
            </a:xfrm>
            <a:prstGeom prst="rect">
              <a:avLst/>
            </a:prstGeom>
          </p:spPr>
        </p:pic>
        <p:sp>
          <p:nvSpPr>
            <p:cNvPr id="18034" name="object 18034"/>
            <p:cNvSpPr/>
            <p:nvPr/>
          </p:nvSpPr>
          <p:spPr>
            <a:xfrm>
              <a:off x="15322550" y="4593443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71"/>
                  </a:lnTo>
                  <a:lnTo>
                    <a:pt x="1638" y="43637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62"/>
                  </a:lnTo>
                  <a:lnTo>
                    <a:pt x="7137" y="95046"/>
                  </a:lnTo>
                  <a:lnTo>
                    <a:pt x="8763" y="110274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5" name="object 18035"/>
            <p:cNvSpPr/>
            <p:nvPr/>
          </p:nvSpPr>
          <p:spPr>
            <a:xfrm>
              <a:off x="15322817" y="4598510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67"/>
                  </a:moveTo>
                  <a:lnTo>
                    <a:pt x="303936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69" y="5067"/>
                  </a:lnTo>
                  <a:close/>
                </a:path>
                <a:path w="311784" h="100329">
                  <a:moveTo>
                    <a:pt x="311619" y="71716"/>
                  </a:moveTo>
                  <a:lnTo>
                    <a:pt x="311086" y="66662"/>
                  </a:lnTo>
                  <a:lnTo>
                    <a:pt x="7200" y="95084"/>
                  </a:lnTo>
                  <a:lnTo>
                    <a:pt x="7734" y="100152"/>
                  </a:lnTo>
                  <a:lnTo>
                    <a:pt x="311619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36" name="object 1803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5634333" y="4547629"/>
              <a:ext cx="293299" cy="147665"/>
            </a:xfrm>
            <a:prstGeom prst="rect">
              <a:avLst/>
            </a:prstGeom>
          </p:spPr>
        </p:pic>
        <p:sp>
          <p:nvSpPr>
            <p:cNvPr id="18037" name="object 18037"/>
            <p:cNvSpPr/>
            <p:nvPr/>
          </p:nvSpPr>
          <p:spPr>
            <a:xfrm>
              <a:off x="15625864" y="4565071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71"/>
                  </a:lnTo>
                  <a:lnTo>
                    <a:pt x="1638" y="43624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91" y="81889"/>
                  </a:moveTo>
                  <a:lnTo>
                    <a:pt x="310565" y="66662"/>
                  </a:lnTo>
                  <a:lnTo>
                    <a:pt x="7150" y="95046"/>
                  </a:lnTo>
                  <a:lnTo>
                    <a:pt x="8775" y="110274"/>
                  </a:lnTo>
                  <a:lnTo>
                    <a:pt x="312191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8" name="object 18038"/>
            <p:cNvSpPr/>
            <p:nvPr/>
          </p:nvSpPr>
          <p:spPr>
            <a:xfrm>
              <a:off x="15626144" y="4570126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92"/>
                  </a:moveTo>
                  <a:lnTo>
                    <a:pt x="303911" y="0"/>
                  </a:lnTo>
                  <a:lnTo>
                    <a:pt x="0" y="28435"/>
                  </a:lnTo>
                  <a:lnTo>
                    <a:pt x="546" y="33502"/>
                  </a:lnTo>
                  <a:lnTo>
                    <a:pt x="304469" y="5092"/>
                  </a:lnTo>
                  <a:close/>
                </a:path>
                <a:path w="311784" h="100329">
                  <a:moveTo>
                    <a:pt x="311607" y="71729"/>
                  </a:moveTo>
                  <a:lnTo>
                    <a:pt x="311061" y="66675"/>
                  </a:lnTo>
                  <a:lnTo>
                    <a:pt x="7200" y="95097"/>
                  </a:lnTo>
                  <a:lnTo>
                    <a:pt x="7734" y="100139"/>
                  </a:lnTo>
                  <a:lnTo>
                    <a:pt x="311607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39" name="object 1803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5937651" y="4519247"/>
              <a:ext cx="293303" cy="147679"/>
            </a:xfrm>
            <a:prstGeom prst="rect">
              <a:avLst/>
            </a:prstGeom>
          </p:spPr>
        </p:pic>
        <p:sp>
          <p:nvSpPr>
            <p:cNvPr id="18040" name="object 18040"/>
            <p:cNvSpPr/>
            <p:nvPr/>
          </p:nvSpPr>
          <p:spPr>
            <a:xfrm>
              <a:off x="15929191" y="4536687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52"/>
                  </a:moveTo>
                  <a:lnTo>
                    <a:pt x="303415" y="0"/>
                  </a:lnTo>
                  <a:lnTo>
                    <a:pt x="0" y="28397"/>
                  </a:lnTo>
                  <a:lnTo>
                    <a:pt x="1625" y="43637"/>
                  </a:lnTo>
                  <a:lnTo>
                    <a:pt x="305041" y="15252"/>
                  </a:lnTo>
                  <a:close/>
                </a:path>
                <a:path w="312419" h="110489">
                  <a:moveTo>
                    <a:pt x="312191" y="81902"/>
                  </a:moveTo>
                  <a:lnTo>
                    <a:pt x="310553" y="66662"/>
                  </a:lnTo>
                  <a:lnTo>
                    <a:pt x="7137" y="95046"/>
                  </a:lnTo>
                  <a:lnTo>
                    <a:pt x="8775" y="110274"/>
                  </a:lnTo>
                  <a:lnTo>
                    <a:pt x="312191" y="81902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1" name="object 18041"/>
            <p:cNvSpPr/>
            <p:nvPr/>
          </p:nvSpPr>
          <p:spPr>
            <a:xfrm>
              <a:off x="15929471" y="4541754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898" y="0"/>
                  </a:lnTo>
                  <a:lnTo>
                    <a:pt x="0" y="28435"/>
                  </a:lnTo>
                  <a:lnTo>
                    <a:pt x="546" y="33502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594" y="71729"/>
                  </a:moveTo>
                  <a:lnTo>
                    <a:pt x="311061" y="66675"/>
                  </a:lnTo>
                  <a:lnTo>
                    <a:pt x="7188" y="95084"/>
                  </a:lnTo>
                  <a:lnTo>
                    <a:pt x="7721" y="100152"/>
                  </a:lnTo>
                  <a:lnTo>
                    <a:pt x="311594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42" name="object 1804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6240970" y="4490872"/>
              <a:ext cx="293297" cy="147675"/>
            </a:xfrm>
            <a:prstGeom prst="rect">
              <a:avLst/>
            </a:prstGeom>
          </p:spPr>
        </p:pic>
        <p:sp>
          <p:nvSpPr>
            <p:cNvPr id="18043" name="object 18043"/>
            <p:cNvSpPr/>
            <p:nvPr/>
          </p:nvSpPr>
          <p:spPr>
            <a:xfrm>
              <a:off x="16232505" y="4508315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38" y="43624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91" y="81889"/>
                  </a:moveTo>
                  <a:lnTo>
                    <a:pt x="310553" y="66675"/>
                  </a:lnTo>
                  <a:lnTo>
                    <a:pt x="7137" y="95046"/>
                  </a:lnTo>
                  <a:lnTo>
                    <a:pt x="8775" y="110286"/>
                  </a:lnTo>
                  <a:lnTo>
                    <a:pt x="312191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4" name="object 18044"/>
            <p:cNvSpPr/>
            <p:nvPr/>
          </p:nvSpPr>
          <p:spPr>
            <a:xfrm>
              <a:off x="16232785" y="4513382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67"/>
                  </a:moveTo>
                  <a:lnTo>
                    <a:pt x="303923" y="0"/>
                  </a:lnTo>
                  <a:lnTo>
                    <a:pt x="0" y="28422"/>
                  </a:lnTo>
                  <a:lnTo>
                    <a:pt x="533" y="33502"/>
                  </a:lnTo>
                  <a:lnTo>
                    <a:pt x="304469" y="5067"/>
                  </a:lnTo>
                  <a:close/>
                </a:path>
                <a:path w="311784" h="100329">
                  <a:moveTo>
                    <a:pt x="311607" y="71729"/>
                  </a:moveTo>
                  <a:lnTo>
                    <a:pt x="311073" y="66675"/>
                  </a:lnTo>
                  <a:lnTo>
                    <a:pt x="7188" y="95097"/>
                  </a:lnTo>
                  <a:lnTo>
                    <a:pt x="7734" y="100152"/>
                  </a:lnTo>
                  <a:lnTo>
                    <a:pt x="311607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45" name="object 1804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6544288" y="4462501"/>
              <a:ext cx="293299" cy="147664"/>
            </a:xfrm>
            <a:prstGeom prst="rect">
              <a:avLst/>
            </a:prstGeom>
          </p:spPr>
        </p:pic>
        <p:sp>
          <p:nvSpPr>
            <p:cNvPr id="18046" name="object 18046"/>
            <p:cNvSpPr/>
            <p:nvPr/>
          </p:nvSpPr>
          <p:spPr>
            <a:xfrm>
              <a:off x="16535820" y="4479943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52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38" y="43637"/>
                  </a:lnTo>
                  <a:lnTo>
                    <a:pt x="305054" y="15252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65" y="66675"/>
                  </a:lnTo>
                  <a:lnTo>
                    <a:pt x="7150" y="95046"/>
                  </a:lnTo>
                  <a:lnTo>
                    <a:pt x="8775" y="110286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7" name="object 18047"/>
            <p:cNvSpPr/>
            <p:nvPr/>
          </p:nvSpPr>
          <p:spPr>
            <a:xfrm>
              <a:off x="16536099" y="4485011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80"/>
                  </a:moveTo>
                  <a:lnTo>
                    <a:pt x="303911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69" y="5080"/>
                  </a:lnTo>
                  <a:close/>
                </a:path>
                <a:path w="311784" h="100329">
                  <a:moveTo>
                    <a:pt x="311607" y="71716"/>
                  </a:moveTo>
                  <a:lnTo>
                    <a:pt x="311061" y="66662"/>
                  </a:lnTo>
                  <a:lnTo>
                    <a:pt x="7200" y="95084"/>
                  </a:lnTo>
                  <a:lnTo>
                    <a:pt x="7747" y="100152"/>
                  </a:lnTo>
                  <a:lnTo>
                    <a:pt x="311607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48" name="object 1804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847608" y="4434129"/>
              <a:ext cx="293299" cy="147677"/>
            </a:xfrm>
            <a:prstGeom prst="rect">
              <a:avLst/>
            </a:prstGeom>
          </p:spPr>
        </p:pic>
        <p:sp>
          <p:nvSpPr>
            <p:cNvPr id="18049" name="object 18049"/>
            <p:cNvSpPr/>
            <p:nvPr/>
          </p:nvSpPr>
          <p:spPr>
            <a:xfrm>
              <a:off x="16839146" y="4451559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52"/>
                  </a:moveTo>
                  <a:lnTo>
                    <a:pt x="303428" y="0"/>
                  </a:lnTo>
                  <a:lnTo>
                    <a:pt x="0" y="28397"/>
                  </a:lnTo>
                  <a:lnTo>
                    <a:pt x="1625" y="43637"/>
                  </a:lnTo>
                  <a:lnTo>
                    <a:pt x="305041" y="15252"/>
                  </a:lnTo>
                  <a:close/>
                </a:path>
                <a:path w="312419" h="110489">
                  <a:moveTo>
                    <a:pt x="312191" y="81902"/>
                  </a:moveTo>
                  <a:lnTo>
                    <a:pt x="310553" y="66675"/>
                  </a:lnTo>
                  <a:lnTo>
                    <a:pt x="7137" y="95059"/>
                  </a:lnTo>
                  <a:lnTo>
                    <a:pt x="8775" y="110299"/>
                  </a:lnTo>
                  <a:lnTo>
                    <a:pt x="312191" y="81902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0" name="object 18050"/>
            <p:cNvSpPr/>
            <p:nvPr/>
          </p:nvSpPr>
          <p:spPr>
            <a:xfrm>
              <a:off x="16839426" y="4456639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911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594" y="71716"/>
                  </a:moveTo>
                  <a:lnTo>
                    <a:pt x="311061" y="66662"/>
                  </a:lnTo>
                  <a:lnTo>
                    <a:pt x="7188" y="95097"/>
                  </a:lnTo>
                  <a:lnTo>
                    <a:pt x="7734" y="100152"/>
                  </a:lnTo>
                  <a:lnTo>
                    <a:pt x="311594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51" name="object 18051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7150927" y="4405752"/>
              <a:ext cx="293310" cy="147678"/>
            </a:xfrm>
            <a:prstGeom prst="rect">
              <a:avLst/>
            </a:prstGeom>
          </p:spPr>
        </p:pic>
        <p:sp>
          <p:nvSpPr>
            <p:cNvPr id="18052" name="object 18052"/>
            <p:cNvSpPr/>
            <p:nvPr/>
          </p:nvSpPr>
          <p:spPr>
            <a:xfrm>
              <a:off x="17142460" y="4423200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38" y="43624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91" y="81902"/>
                  </a:moveTo>
                  <a:lnTo>
                    <a:pt x="310553" y="66649"/>
                  </a:lnTo>
                  <a:lnTo>
                    <a:pt x="7137" y="95046"/>
                  </a:lnTo>
                  <a:lnTo>
                    <a:pt x="8775" y="110274"/>
                  </a:lnTo>
                  <a:lnTo>
                    <a:pt x="312191" y="81902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3" name="object 18053"/>
            <p:cNvSpPr/>
            <p:nvPr/>
          </p:nvSpPr>
          <p:spPr>
            <a:xfrm>
              <a:off x="17142740" y="4428254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80"/>
                  </a:moveTo>
                  <a:lnTo>
                    <a:pt x="303911" y="0"/>
                  </a:lnTo>
                  <a:lnTo>
                    <a:pt x="0" y="28435"/>
                  </a:lnTo>
                  <a:lnTo>
                    <a:pt x="533" y="33515"/>
                  </a:lnTo>
                  <a:lnTo>
                    <a:pt x="304469" y="5080"/>
                  </a:lnTo>
                  <a:close/>
                </a:path>
                <a:path w="311784" h="100329">
                  <a:moveTo>
                    <a:pt x="311607" y="71729"/>
                  </a:moveTo>
                  <a:lnTo>
                    <a:pt x="311061" y="66675"/>
                  </a:lnTo>
                  <a:lnTo>
                    <a:pt x="7188" y="95084"/>
                  </a:lnTo>
                  <a:lnTo>
                    <a:pt x="7734" y="100152"/>
                  </a:lnTo>
                  <a:lnTo>
                    <a:pt x="311607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54" name="object 1805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454245" y="4377382"/>
              <a:ext cx="293301" cy="147664"/>
            </a:xfrm>
            <a:prstGeom prst="rect">
              <a:avLst/>
            </a:prstGeom>
          </p:spPr>
        </p:pic>
        <p:sp>
          <p:nvSpPr>
            <p:cNvPr id="18055" name="object 18055"/>
            <p:cNvSpPr/>
            <p:nvPr/>
          </p:nvSpPr>
          <p:spPr>
            <a:xfrm>
              <a:off x="17445787" y="4394815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52"/>
                  </a:moveTo>
                  <a:lnTo>
                    <a:pt x="303403" y="0"/>
                  </a:lnTo>
                  <a:lnTo>
                    <a:pt x="0" y="28384"/>
                  </a:lnTo>
                  <a:lnTo>
                    <a:pt x="1625" y="43637"/>
                  </a:lnTo>
                  <a:lnTo>
                    <a:pt x="305054" y="15252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75"/>
                  </a:lnTo>
                  <a:lnTo>
                    <a:pt x="7150" y="95046"/>
                  </a:lnTo>
                  <a:lnTo>
                    <a:pt x="8763" y="110286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6" name="object 18056"/>
            <p:cNvSpPr/>
            <p:nvPr/>
          </p:nvSpPr>
          <p:spPr>
            <a:xfrm>
              <a:off x="17446066" y="4399883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898" y="0"/>
                  </a:lnTo>
                  <a:lnTo>
                    <a:pt x="0" y="28422"/>
                  </a:lnTo>
                  <a:lnTo>
                    <a:pt x="533" y="33502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594" y="71729"/>
                  </a:moveTo>
                  <a:lnTo>
                    <a:pt x="311048" y="66675"/>
                  </a:lnTo>
                  <a:lnTo>
                    <a:pt x="7188" y="95097"/>
                  </a:lnTo>
                  <a:lnTo>
                    <a:pt x="7721" y="100152"/>
                  </a:lnTo>
                  <a:lnTo>
                    <a:pt x="311594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57" name="object 1805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757563" y="4348999"/>
              <a:ext cx="293299" cy="147679"/>
            </a:xfrm>
            <a:prstGeom prst="rect">
              <a:avLst/>
            </a:prstGeom>
          </p:spPr>
        </p:pic>
        <p:sp>
          <p:nvSpPr>
            <p:cNvPr id="18058" name="object 18058"/>
            <p:cNvSpPr/>
            <p:nvPr/>
          </p:nvSpPr>
          <p:spPr>
            <a:xfrm>
              <a:off x="17749114" y="4366456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40"/>
                  </a:moveTo>
                  <a:lnTo>
                    <a:pt x="303403" y="0"/>
                  </a:lnTo>
                  <a:lnTo>
                    <a:pt x="0" y="28371"/>
                  </a:lnTo>
                  <a:lnTo>
                    <a:pt x="1625" y="43624"/>
                  </a:lnTo>
                  <a:lnTo>
                    <a:pt x="305041" y="15240"/>
                  </a:lnTo>
                  <a:close/>
                </a:path>
                <a:path w="312419" h="110489">
                  <a:moveTo>
                    <a:pt x="312178" y="81876"/>
                  </a:moveTo>
                  <a:lnTo>
                    <a:pt x="310540" y="66649"/>
                  </a:lnTo>
                  <a:lnTo>
                    <a:pt x="7137" y="95034"/>
                  </a:lnTo>
                  <a:lnTo>
                    <a:pt x="8763" y="110274"/>
                  </a:lnTo>
                  <a:lnTo>
                    <a:pt x="312178" y="81876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9" name="object 18059"/>
            <p:cNvSpPr/>
            <p:nvPr/>
          </p:nvSpPr>
          <p:spPr>
            <a:xfrm>
              <a:off x="17749380" y="4371511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80"/>
                  </a:moveTo>
                  <a:lnTo>
                    <a:pt x="303911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57" y="5080"/>
                  </a:lnTo>
                  <a:close/>
                </a:path>
                <a:path w="311784" h="100329">
                  <a:moveTo>
                    <a:pt x="311607" y="71716"/>
                  </a:moveTo>
                  <a:lnTo>
                    <a:pt x="311061" y="66675"/>
                  </a:lnTo>
                  <a:lnTo>
                    <a:pt x="7188" y="95097"/>
                  </a:lnTo>
                  <a:lnTo>
                    <a:pt x="7734" y="100152"/>
                  </a:lnTo>
                  <a:lnTo>
                    <a:pt x="311607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60" name="object 1806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8060891" y="4320631"/>
              <a:ext cx="293290" cy="147676"/>
            </a:xfrm>
            <a:prstGeom prst="rect">
              <a:avLst/>
            </a:prstGeom>
          </p:spPr>
        </p:pic>
        <p:sp>
          <p:nvSpPr>
            <p:cNvPr id="18061" name="object 18061"/>
            <p:cNvSpPr/>
            <p:nvPr/>
          </p:nvSpPr>
          <p:spPr>
            <a:xfrm>
              <a:off x="18052428" y="4338059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52"/>
                  </a:moveTo>
                  <a:lnTo>
                    <a:pt x="303415" y="0"/>
                  </a:lnTo>
                  <a:lnTo>
                    <a:pt x="0" y="28397"/>
                  </a:lnTo>
                  <a:lnTo>
                    <a:pt x="1638" y="43637"/>
                  </a:lnTo>
                  <a:lnTo>
                    <a:pt x="305041" y="15252"/>
                  </a:lnTo>
                  <a:close/>
                </a:path>
                <a:path w="312419" h="110489">
                  <a:moveTo>
                    <a:pt x="312178" y="81915"/>
                  </a:moveTo>
                  <a:lnTo>
                    <a:pt x="310553" y="66675"/>
                  </a:lnTo>
                  <a:lnTo>
                    <a:pt x="7137" y="95059"/>
                  </a:lnTo>
                  <a:lnTo>
                    <a:pt x="8775" y="110299"/>
                  </a:lnTo>
                  <a:lnTo>
                    <a:pt x="312178" y="81915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2" name="object 18062"/>
            <p:cNvSpPr/>
            <p:nvPr/>
          </p:nvSpPr>
          <p:spPr>
            <a:xfrm>
              <a:off x="18052694" y="4343139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80"/>
                  </a:moveTo>
                  <a:lnTo>
                    <a:pt x="303923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69" y="5080"/>
                  </a:lnTo>
                  <a:close/>
                </a:path>
                <a:path w="311784" h="100329">
                  <a:moveTo>
                    <a:pt x="311619" y="71716"/>
                  </a:moveTo>
                  <a:lnTo>
                    <a:pt x="311073" y="66662"/>
                  </a:lnTo>
                  <a:lnTo>
                    <a:pt x="7188" y="95097"/>
                  </a:lnTo>
                  <a:lnTo>
                    <a:pt x="7734" y="100139"/>
                  </a:lnTo>
                  <a:lnTo>
                    <a:pt x="311619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63" name="object 1806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8364209" y="4292253"/>
              <a:ext cx="293290" cy="147676"/>
            </a:xfrm>
            <a:prstGeom prst="rect">
              <a:avLst/>
            </a:prstGeom>
          </p:spPr>
        </p:pic>
        <p:sp>
          <p:nvSpPr>
            <p:cNvPr id="18064" name="object 18064"/>
            <p:cNvSpPr/>
            <p:nvPr/>
          </p:nvSpPr>
          <p:spPr>
            <a:xfrm>
              <a:off x="18355743" y="4309700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54" y="15240"/>
                  </a:moveTo>
                  <a:lnTo>
                    <a:pt x="303415" y="0"/>
                  </a:lnTo>
                  <a:lnTo>
                    <a:pt x="0" y="28384"/>
                  </a:lnTo>
                  <a:lnTo>
                    <a:pt x="1638" y="43624"/>
                  </a:lnTo>
                  <a:lnTo>
                    <a:pt x="305054" y="15240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62"/>
                  </a:lnTo>
                  <a:lnTo>
                    <a:pt x="7150" y="95046"/>
                  </a:lnTo>
                  <a:lnTo>
                    <a:pt x="8775" y="110274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5" name="object 18065"/>
            <p:cNvSpPr/>
            <p:nvPr/>
          </p:nvSpPr>
          <p:spPr>
            <a:xfrm>
              <a:off x="18356022" y="4314767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67"/>
                  </a:moveTo>
                  <a:lnTo>
                    <a:pt x="303911" y="0"/>
                  </a:lnTo>
                  <a:lnTo>
                    <a:pt x="0" y="28422"/>
                  </a:lnTo>
                  <a:lnTo>
                    <a:pt x="533" y="33502"/>
                  </a:lnTo>
                  <a:lnTo>
                    <a:pt x="304469" y="5067"/>
                  </a:lnTo>
                  <a:close/>
                </a:path>
                <a:path w="311784" h="100329">
                  <a:moveTo>
                    <a:pt x="311607" y="71729"/>
                  </a:moveTo>
                  <a:lnTo>
                    <a:pt x="311061" y="66675"/>
                  </a:lnTo>
                  <a:lnTo>
                    <a:pt x="7188" y="95084"/>
                  </a:lnTo>
                  <a:lnTo>
                    <a:pt x="7734" y="100139"/>
                  </a:lnTo>
                  <a:lnTo>
                    <a:pt x="311607" y="717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66" name="object 1806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8667527" y="4263882"/>
              <a:ext cx="293299" cy="147676"/>
            </a:xfrm>
            <a:prstGeom prst="rect">
              <a:avLst/>
            </a:prstGeom>
          </p:spPr>
        </p:pic>
        <p:sp>
          <p:nvSpPr>
            <p:cNvPr id="18067" name="object 18067"/>
            <p:cNvSpPr/>
            <p:nvPr/>
          </p:nvSpPr>
          <p:spPr>
            <a:xfrm>
              <a:off x="18659069" y="4281328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41" y="15240"/>
                  </a:moveTo>
                  <a:lnTo>
                    <a:pt x="303403" y="0"/>
                  </a:lnTo>
                  <a:lnTo>
                    <a:pt x="0" y="28371"/>
                  </a:lnTo>
                  <a:lnTo>
                    <a:pt x="1625" y="43624"/>
                  </a:lnTo>
                  <a:lnTo>
                    <a:pt x="305041" y="15240"/>
                  </a:lnTo>
                  <a:close/>
                </a:path>
                <a:path w="312419" h="110489">
                  <a:moveTo>
                    <a:pt x="312178" y="81889"/>
                  </a:moveTo>
                  <a:lnTo>
                    <a:pt x="310553" y="66662"/>
                  </a:lnTo>
                  <a:lnTo>
                    <a:pt x="7150" y="95034"/>
                  </a:lnTo>
                  <a:lnTo>
                    <a:pt x="8763" y="110286"/>
                  </a:lnTo>
                  <a:lnTo>
                    <a:pt x="312178" y="8188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8" name="object 18068"/>
            <p:cNvSpPr/>
            <p:nvPr/>
          </p:nvSpPr>
          <p:spPr>
            <a:xfrm>
              <a:off x="18659348" y="4286395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57" y="5067"/>
                  </a:moveTo>
                  <a:lnTo>
                    <a:pt x="303898" y="0"/>
                  </a:lnTo>
                  <a:lnTo>
                    <a:pt x="0" y="28409"/>
                  </a:lnTo>
                  <a:lnTo>
                    <a:pt x="533" y="33489"/>
                  </a:lnTo>
                  <a:lnTo>
                    <a:pt x="304457" y="5067"/>
                  </a:lnTo>
                  <a:close/>
                </a:path>
                <a:path w="311784" h="100329">
                  <a:moveTo>
                    <a:pt x="311581" y="71716"/>
                  </a:moveTo>
                  <a:lnTo>
                    <a:pt x="311048" y="66662"/>
                  </a:lnTo>
                  <a:lnTo>
                    <a:pt x="7175" y="95084"/>
                  </a:lnTo>
                  <a:lnTo>
                    <a:pt x="7721" y="100152"/>
                  </a:lnTo>
                  <a:lnTo>
                    <a:pt x="311581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69" name="object 1806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8970846" y="4235501"/>
              <a:ext cx="293298" cy="147676"/>
            </a:xfrm>
            <a:prstGeom prst="rect">
              <a:avLst/>
            </a:prstGeom>
          </p:spPr>
        </p:pic>
        <p:sp>
          <p:nvSpPr>
            <p:cNvPr id="18070" name="object 18070"/>
            <p:cNvSpPr/>
            <p:nvPr/>
          </p:nvSpPr>
          <p:spPr>
            <a:xfrm>
              <a:off x="18962396" y="4252943"/>
              <a:ext cx="312420" cy="110489"/>
            </a:xfrm>
            <a:custGeom>
              <a:avLst/>
              <a:gdLst/>
              <a:ahLst/>
              <a:cxnLst/>
              <a:rect l="l" t="t" r="r" b="b"/>
              <a:pathLst>
                <a:path w="312419" h="110489">
                  <a:moveTo>
                    <a:pt x="305028" y="15252"/>
                  </a:moveTo>
                  <a:lnTo>
                    <a:pt x="303403" y="0"/>
                  </a:lnTo>
                  <a:lnTo>
                    <a:pt x="0" y="28384"/>
                  </a:lnTo>
                  <a:lnTo>
                    <a:pt x="1625" y="43637"/>
                  </a:lnTo>
                  <a:lnTo>
                    <a:pt x="305028" y="15252"/>
                  </a:lnTo>
                  <a:close/>
                </a:path>
                <a:path w="312419" h="110489">
                  <a:moveTo>
                    <a:pt x="312166" y="81902"/>
                  </a:moveTo>
                  <a:lnTo>
                    <a:pt x="310527" y="66662"/>
                  </a:lnTo>
                  <a:lnTo>
                    <a:pt x="7124" y="95059"/>
                  </a:lnTo>
                  <a:lnTo>
                    <a:pt x="8763" y="110286"/>
                  </a:lnTo>
                  <a:lnTo>
                    <a:pt x="312166" y="81902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1" name="object 18071"/>
            <p:cNvSpPr/>
            <p:nvPr/>
          </p:nvSpPr>
          <p:spPr>
            <a:xfrm>
              <a:off x="18962650" y="4258011"/>
              <a:ext cx="311785" cy="100330"/>
            </a:xfrm>
            <a:custGeom>
              <a:avLst/>
              <a:gdLst/>
              <a:ahLst/>
              <a:cxnLst/>
              <a:rect l="l" t="t" r="r" b="b"/>
              <a:pathLst>
                <a:path w="311784" h="100329">
                  <a:moveTo>
                    <a:pt x="304469" y="5080"/>
                  </a:moveTo>
                  <a:lnTo>
                    <a:pt x="303936" y="0"/>
                  </a:lnTo>
                  <a:lnTo>
                    <a:pt x="0" y="28422"/>
                  </a:lnTo>
                  <a:lnTo>
                    <a:pt x="546" y="33502"/>
                  </a:lnTo>
                  <a:lnTo>
                    <a:pt x="304469" y="5080"/>
                  </a:lnTo>
                  <a:close/>
                </a:path>
                <a:path w="311784" h="100329">
                  <a:moveTo>
                    <a:pt x="311607" y="71716"/>
                  </a:moveTo>
                  <a:lnTo>
                    <a:pt x="311073" y="66675"/>
                  </a:lnTo>
                  <a:lnTo>
                    <a:pt x="7200" y="95097"/>
                  </a:lnTo>
                  <a:lnTo>
                    <a:pt x="7747" y="100152"/>
                  </a:lnTo>
                  <a:lnTo>
                    <a:pt x="311607" y="717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2" name="object 18072"/>
            <p:cNvSpPr/>
            <p:nvPr/>
          </p:nvSpPr>
          <p:spPr>
            <a:xfrm>
              <a:off x="17012086" y="5985407"/>
              <a:ext cx="2258695" cy="427355"/>
            </a:xfrm>
            <a:custGeom>
              <a:avLst/>
              <a:gdLst/>
              <a:ahLst/>
              <a:cxnLst/>
              <a:rect l="l" t="t" r="r" b="b"/>
              <a:pathLst>
                <a:path w="2258694" h="427354">
                  <a:moveTo>
                    <a:pt x="1389727" y="0"/>
                  </a:moveTo>
                  <a:lnTo>
                    <a:pt x="238683" y="0"/>
                  </a:lnTo>
                  <a:lnTo>
                    <a:pt x="237689" y="222108"/>
                  </a:lnTo>
                  <a:lnTo>
                    <a:pt x="0" y="222108"/>
                  </a:lnTo>
                  <a:lnTo>
                    <a:pt x="0" y="298996"/>
                  </a:lnTo>
                  <a:lnTo>
                    <a:pt x="238683" y="298996"/>
                  </a:lnTo>
                  <a:lnTo>
                    <a:pt x="238683" y="375883"/>
                  </a:lnTo>
                  <a:lnTo>
                    <a:pt x="1496216" y="375883"/>
                  </a:lnTo>
                  <a:lnTo>
                    <a:pt x="2258077" y="427128"/>
                  </a:lnTo>
                  <a:lnTo>
                    <a:pt x="2258077" y="85431"/>
                  </a:lnTo>
                  <a:lnTo>
                    <a:pt x="1389727" y="0"/>
                  </a:lnTo>
                  <a:close/>
                </a:path>
              </a:pathLst>
            </a:custGeom>
            <a:solidFill>
              <a:srgbClr val="A7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3" name="object 18073"/>
            <p:cNvSpPr/>
            <p:nvPr/>
          </p:nvSpPr>
          <p:spPr>
            <a:xfrm>
              <a:off x="17677514" y="6926731"/>
              <a:ext cx="508634" cy="475615"/>
            </a:xfrm>
            <a:custGeom>
              <a:avLst/>
              <a:gdLst/>
              <a:ahLst/>
              <a:cxnLst/>
              <a:rect l="l" t="t" r="r" b="b"/>
              <a:pathLst>
                <a:path w="508634" h="475615">
                  <a:moveTo>
                    <a:pt x="508508" y="0"/>
                  </a:moveTo>
                  <a:lnTo>
                    <a:pt x="0" y="0"/>
                  </a:lnTo>
                  <a:lnTo>
                    <a:pt x="0" y="475168"/>
                  </a:lnTo>
                  <a:lnTo>
                    <a:pt x="508508" y="475168"/>
                  </a:lnTo>
                  <a:lnTo>
                    <a:pt x="508508" y="0"/>
                  </a:lnTo>
                  <a:close/>
                </a:path>
              </a:pathLst>
            </a:custGeom>
            <a:solidFill>
              <a:srgbClr val="8C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4" name="object 18074"/>
            <p:cNvSpPr/>
            <p:nvPr/>
          </p:nvSpPr>
          <p:spPr>
            <a:xfrm>
              <a:off x="17672927" y="6925113"/>
              <a:ext cx="518159" cy="481330"/>
            </a:xfrm>
            <a:custGeom>
              <a:avLst/>
              <a:gdLst/>
              <a:ahLst/>
              <a:cxnLst/>
              <a:rect l="l" t="t" r="r" b="b"/>
              <a:pathLst>
                <a:path w="518159" h="481329">
                  <a:moveTo>
                    <a:pt x="517652" y="5905"/>
                  </a:moveTo>
                  <a:lnTo>
                    <a:pt x="508508" y="5905"/>
                  </a:lnTo>
                  <a:lnTo>
                    <a:pt x="508508" y="472541"/>
                  </a:lnTo>
                  <a:lnTo>
                    <a:pt x="517652" y="472541"/>
                  </a:lnTo>
                  <a:lnTo>
                    <a:pt x="517652" y="5905"/>
                  </a:lnTo>
                  <a:close/>
                </a:path>
                <a:path w="518159" h="481329">
                  <a:moveTo>
                    <a:pt x="517652" y="0"/>
                  </a:moveTo>
                  <a:lnTo>
                    <a:pt x="0" y="0"/>
                  </a:lnTo>
                  <a:lnTo>
                    <a:pt x="0" y="5753"/>
                  </a:lnTo>
                  <a:lnTo>
                    <a:pt x="0" y="473113"/>
                  </a:lnTo>
                  <a:lnTo>
                    <a:pt x="0" y="480733"/>
                  </a:lnTo>
                  <a:lnTo>
                    <a:pt x="517652" y="480733"/>
                  </a:lnTo>
                  <a:lnTo>
                    <a:pt x="517652" y="473113"/>
                  </a:lnTo>
                  <a:lnTo>
                    <a:pt x="9144" y="473113"/>
                  </a:lnTo>
                  <a:lnTo>
                    <a:pt x="9144" y="5753"/>
                  </a:lnTo>
                  <a:lnTo>
                    <a:pt x="517652" y="5753"/>
                  </a:lnTo>
                  <a:lnTo>
                    <a:pt x="517652" y="0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75" name="object 1807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8053831" y="6936871"/>
              <a:ext cx="118760" cy="107033"/>
            </a:xfrm>
            <a:prstGeom prst="rect">
              <a:avLst/>
            </a:prstGeom>
          </p:spPr>
        </p:pic>
        <p:pic>
          <p:nvPicPr>
            <p:cNvPr id="18076" name="object 1807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8053829" y="7284761"/>
              <a:ext cx="118760" cy="107022"/>
            </a:xfrm>
            <a:prstGeom prst="rect">
              <a:avLst/>
            </a:prstGeom>
          </p:spPr>
        </p:pic>
        <p:pic>
          <p:nvPicPr>
            <p:cNvPr id="18077" name="object 1807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7688755" y="6936871"/>
              <a:ext cx="120949" cy="107033"/>
            </a:xfrm>
            <a:prstGeom prst="rect">
              <a:avLst/>
            </a:prstGeom>
          </p:spPr>
        </p:pic>
        <p:pic>
          <p:nvPicPr>
            <p:cNvPr id="18078" name="object 18078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7688762" y="7284757"/>
              <a:ext cx="120938" cy="107022"/>
            </a:xfrm>
            <a:prstGeom prst="rect">
              <a:avLst/>
            </a:prstGeom>
          </p:spPr>
        </p:pic>
        <p:sp>
          <p:nvSpPr>
            <p:cNvPr id="18079" name="object 18079"/>
            <p:cNvSpPr/>
            <p:nvPr/>
          </p:nvSpPr>
          <p:spPr>
            <a:xfrm>
              <a:off x="17803114" y="7043273"/>
              <a:ext cx="257810" cy="226695"/>
            </a:xfrm>
            <a:custGeom>
              <a:avLst/>
              <a:gdLst/>
              <a:ahLst/>
              <a:cxnLst/>
              <a:rect l="l" t="t" r="r" b="b"/>
              <a:pathLst>
                <a:path w="257809" h="226695">
                  <a:moveTo>
                    <a:pt x="83210" y="70624"/>
                  </a:moveTo>
                  <a:lnTo>
                    <a:pt x="80822" y="59563"/>
                  </a:lnTo>
                  <a:lnTo>
                    <a:pt x="74295" y="50520"/>
                  </a:lnTo>
                  <a:lnTo>
                    <a:pt x="64630" y="44437"/>
                  </a:lnTo>
                  <a:lnTo>
                    <a:pt x="52793" y="42202"/>
                  </a:lnTo>
                  <a:lnTo>
                    <a:pt x="40944" y="44437"/>
                  </a:lnTo>
                  <a:lnTo>
                    <a:pt x="31280" y="50520"/>
                  </a:lnTo>
                  <a:lnTo>
                    <a:pt x="24765" y="59563"/>
                  </a:lnTo>
                  <a:lnTo>
                    <a:pt x="22364" y="70624"/>
                  </a:lnTo>
                  <a:lnTo>
                    <a:pt x="24765" y="81686"/>
                  </a:lnTo>
                  <a:lnTo>
                    <a:pt x="31280" y="90716"/>
                  </a:lnTo>
                  <a:lnTo>
                    <a:pt x="40944" y="96799"/>
                  </a:lnTo>
                  <a:lnTo>
                    <a:pt x="52793" y="99034"/>
                  </a:lnTo>
                  <a:lnTo>
                    <a:pt x="64630" y="96799"/>
                  </a:lnTo>
                  <a:lnTo>
                    <a:pt x="74295" y="90716"/>
                  </a:lnTo>
                  <a:lnTo>
                    <a:pt x="80822" y="81686"/>
                  </a:lnTo>
                  <a:lnTo>
                    <a:pt x="83210" y="70624"/>
                  </a:lnTo>
                  <a:close/>
                </a:path>
                <a:path w="257809" h="226695">
                  <a:moveTo>
                    <a:pt x="157962" y="28422"/>
                  </a:moveTo>
                  <a:lnTo>
                    <a:pt x="155575" y="17360"/>
                  </a:lnTo>
                  <a:lnTo>
                    <a:pt x="149059" y="8331"/>
                  </a:lnTo>
                  <a:lnTo>
                    <a:pt x="139382" y="2235"/>
                  </a:lnTo>
                  <a:lnTo>
                    <a:pt x="127546" y="0"/>
                  </a:lnTo>
                  <a:lnTo>
                    <a:pt x="115709" y="2235"/>
                  </a:lnTo>
                  <a:lnTo>
                    <a:pt x="106045" y="8331"/>
                  </a:lnTo>
                  <a:lnTo>
                    <a:pt x="99529" y="17360"/>
                  </a:lnTo>
                  <a:lnTo>
                    <a:pt x="97129" y="28422"/>
                  </a:lnTo>
                  <a:lnTo>
                    <a:pt x="99529" y="39484"/>
                  </a:lnTo>
                  <a:lnTo>
                    <a:pt x="106045" y="48526"/>
                  </a:lnTo>
                  <a:lnTo>
                    <a:pt x="115709" y="54622"/>
                  </a:lnTo>
                  <a:lnTo>
                    <a:pt x="127546" y="56857"/>
                  </a:lnTo>
                  <a:lnTo>
                    <a:pt x="139382" y="54622"/>
                  </a:lnTo>
                  <a:lnTo>
                    <a:pt x="149059" y="48526"/>
                  </a:lnTo>
                  <a:lnTo>
                    <a:pt x="155575" y="39484"/>
                  </a:lnTo>
                  <a:lnTo>
                    <a:pt x="157962" y="28422"/>
                  </a:lnTo>
                  <a:close/>
                </a:path>
                <a:path w="257809" h="226695">
                  <a:moveTo>
                    <a:pt x="180454" y="134823"/>
                  </a:moveTo>
                  <a:lnTo>
                    <a:pt x="177774" y="131229"/>
                  </a:lnTo>
                  <a:lnTo>
                    <a:pt x="177774" y="127406"/>
                  </a:lnTo>
                  <a:lnTo>
                    <a:pt x="174929" y="127406"/>
                  </a:lnTo>
                  <a:lnTo>
                    <a:pt x="87947" y="127406"/>
                  </a:lnTo>
                  <a:lnTo>
                    <a:pt x="75730" y="127406"/>
                  </a:lnTo>
                  <a:lnTo>
                    <a:pt x="76923" y="126212"/>
                  </a:lnTo>
                  <a:lnTo>
                    <a:pt x="77685" y="125437"/>
                  </a:lnTo>
                  <a:lnTo>
                    <a:pt x="87934" y="123126"/>
                  </a:lnTo>
                  <a:lnTo>
                    <a:pt x="105549" y="123126"/>
                  </a:lnTo>
                  <a:lnTo>
                    <a:pt x="105676" y="113017"/>
                  </a:lnTo>
                  <a:lnTo>
                    <a:pt x="100152" y="105625"/>
                  </a:lnTo>
                  <a:lnTo>
                    <a:pt x="13195" y="105625"/>
                  </a:lnTo>
                  <a:lnTo>
                    <a:pt x="304" y="105651"/>
                  </a:lnTo>
                  <a:lnTo>
                    <a:pt x="38" y="113017"/>
                  </a:lnTo>
                  <a:lnTo>
                    <a:pt x="0" y="204419"/>
                  </a:lnTo>
                  <a:lnTo>
                    <a:pt x="13195" y="204419"/>
                  </a:lnTo>
                  <a:lnTo>
                    <a:pt x="13195" y="126212"/>
                  </a:lnTo>
                  <a:lnTo>
                    <a:pt x="21996" y="126212"/>
                  </a:lnTo>
                  <a:lnTo>
                    <a:pt x="21996" y="204419"/>
                  </a:lnTo>
                  <a:lnTo>
                    <a:pt x="70205" y="204419"/>
                  </a:lnTo>
                  <a:lnTo>
                    <a:pt x="70205" y="141820"/>
                  </a:lnTo>
                  <a:lnTo>
                    <a:pt x="70472" y="136969"/>
                  </a:lnTo>
                  <a:lnTo>
                    <a:pt x="72415" y="130784"/>
                  </a:lnTo>
                  <a:lnTo>
                    <a:pt x="74955" y="128219"/>
                  </a:lnTo>
                  <a:lnTo>
                    <a:pt x="74955" y="130937"/>
                  </a:lnTo>
                  <a:lnTo>
                    <a:pt x="74815" y="134823"/>
                  </a:lnTo>
                  <a:lnTo>
                    <a:pt x="74803" y="135026"/>
                  </a:lnTo>
                  <a:lnTo>
                    <a:pt x="74777" y="136296"/>
                  </a:lnTo>
                  <a:lnTo>
                    <a:pt x="74764" y="143916"/>
                  </a:lnTo>
                  <a:lnTo>
                    <a:pt x="74764" y="147726"/>
                  </a:lnTo>
                  <a:lnTo>
                    <a:pt x="74764" y="226466"/>
                  </a:lnTo>
                  <a:lnTo>
                    <a:pt x="87960" y="226466"/>
                  </a:lnTo>
                  <a:lnTo>
                    <a:pt x="87960" y="148005"/>
                  </a:lnTo>
                  <a:lnTo>
                    <a:pt x="96748" y="148005"/>
                  </a:lnTo>
                  <a:lnTo>
                    <a:pt x="96748" y="226212"/>
                  </a:lnTo>
                  <a:lnTo>
                    <a:pt x="96761" y="226466"/>
                  </a:lnTo>
                  <a:lnTo>
                    <a:pt x="156133" y="226466"/>
                  </a:lnTo>
                  <a:lnTo>
                    <a:pt x="156133" y="148005"/>
                  </a:lnTo>
                  <a:lnTo>
                    <a:pt x="164934" y="148005"/>
                  </a:lnTo>
                  <a:lnTo>
                    <a:pt x="164934" y="226212"/>
                  </a:lnTo>
                  <a:lnTo>
                    <a:pt x="164934" y="226466"/>
                  </a:lnTo>
                  <a:lnTo>
                    <a:pt x="180314" y="226466"/>
                  </a:lnTo>
                  <a:lnTo>
                    <a:pt x="180314" y="226212"/>
                  </a:lnTo>
                  <a:lnTo>
                    <a:pt x="180327" y="148005"/>
                  </a:lnTo>
                  <a:lnTo>
                    <a:pt x="180365" y="143916"/>
                  </a:lnTo>
                  <a:lnTo>
                    <a:pt x="180378" y="142735"/>
                  </a:lnTo>
                  <a:lnTo>
                    <a:pt x="180428" y="136296"/>
                  </a:lnTo>
                  <a:lnTo>
                    <a:pt x="180441" y="136144"/>
                  </a:lnTo>
                  <a:lnTo>
                    <a:pt x="180441" y="135026"/>
                  </a:lnTo>
                  <a:lnTo>
                    <a:pt x="180454" y="134823"/>
                  </a:lnTo>
                  <a:close/>
                </a:path>
                <a:path w="257809" h="226695">
                  <a:moveTo>
                    <a:pt x="234950" y="70624"/>
                  </a:moveTo>
                  <a:lnTo>
                    <a:pt x="232562" y="59563"/>
                  </a:lnTo>
                  <a:lnTo>
                    <a:pt x="226034" y="50520"/>
                  </a:lnTo>
                  <a:lnTo>
                    <a:pt x="216357" y="44437"/>
                  </a:lnTo>
                  <a:lnTo>
                    <a:pt x="204508" y="42202"/>
                  </a:lnTo>
                  <a:lnTo>
                    <a:pt x="192671" y="44437"/>
                  </a:lnTo>
                  <a:lnTo>
                    <a:pt x="183007" y="50520"/>
                  </a:lnTo>
                  <a:lnTo>
                    <a:pt x="176491" y="59563"/>
                  </a:lnTo>
                  <a:lnTo>
                    <a:pt x="174104" y="70624"/>
                  </a:lnTo>
                  <a:lnTo>
                    <a:pt x="176491" y="81686"/>
                  </a:lnTo>
                  <a:lnTo>
                    <a:pt x="183007" y="90716"/>
                  </a:lnTo>
                  <a:lnTo>
                    <a:pt x="192671" y="96799"/>
                  </a:lnTo>
                  <a:lnTo>
                    <a:pt x="204508" y="99034"/>
                  </a:lnTo>
                  <a:lnTo>
                    <a:pt x="216357" y="96799"/>
                  </a:lnTo>
                  <a:lnTo>
                    <a:pt x="226034" y="90716"/>
                  </a:lnTo>
                  <a:lnTo>
                    <a:pt x="232562" y="81686"/>
                  </a:lnTo>
                  <a:lnTo>
                    <a:pt x="234950" y="70624"/>
                  </a:lnTo>
                  <a:close/>
                </a:path>
                <a:path w="257809" h="226695">
                  <a:moveTo>
                    <a:pt x="257416" y="113017"/>
                  </a:moveTo>
                  <a:lnTo>
                    <a:pt x="251904" y="105625"/>
                  </a:lnTo>
                  <a:lnTo>
                    <a:pt x="164934" y="105625"/>
                  </a:lnTo>
                  <a:lnTo>
                    <a:pt x="154622" y="105651"/>
                  </a:lnTo>
                  <a:lnTo>
                    <a:pt x="155575" y="104317"/>
                  </a:lnTo>
                  <a:lnTo>
                    <a:pt x="157962" y="93256"/>
                  </a:lnTo>
                  <a:lnTo>
                    <a:pt x="155575" y="82194"/>
                  </a:lnTo>
                  <a:lnTo>
                    <a:pt x="149059" y="73164"/>
                  </a:lnTo>
                  <a:lnTo>
                    <a:pt x="139382" y="67068"/>
                  </a:lnTo>
                  <a:lnTo>
                    <a:pt x="127546" y="64846"/>
                  </a:lnTo>
                  <a:lnTo>
                    <a:pt x="115709" y="67068"/>
                  </a:lnTo>
                  <a:lnTo>
                    <a:pt x="106032" y="73164"/>
                  </a:lnTo>
                  <a:lnTo>
                    <a:pt x="99517" y="82194"/>
                  </a:lnTo>
                  <a:lnTo>
                    <a:pt x="97116" y="93256"/>
                  </a:lnTo>
                  <a:lnTo>
                    <a:pt x="99517" y="104317"/>
                  </a:lnTo>
                  <a:lnTo>
                    <a:pt x="106032" y="113347"/>
                  </a:lnTo>
                  <a:lnTo>
                    <a:pt x="115709" y="119443"/>
                  </a:lnTo>
                  <a:lnTo>
                    <a:pt x="127546" y="121678"/>
                  </a:lnTo>
                  <a:lnTo>
                    <a:pt x="139382" y="119443"/>
                  </a:lnTo>
                  <a:lnTo>
                    <a:pt x="149059" y="113347"/>
                  </a:lnTo>
                  <a:lnTo>
                    <a:pt x="151917" y="109385"/>
                  </a:lnTo>
                  <a:lnTo>
                    <a:pt x="152057" y="105651"/>
                  </a:lnTo>
                  <a:lnTo>
                    <a:pt x="154609" y="105651"/>
                  </a:lnTo>
                  <a:lnTo>
                    <a:pt x="151917" y="109385"/>
                  </a:lnTo>
                  <a:lnTo>
                    <a:pt x="151777" y="113017"/>
                  </a:lnTo>
                  <a:lnTo>
                    <a:pt x="151739" y="123126"/>
                  </a:lnTo>
                  <a:lnTo>
                    <a:pt x="170421" y="123126"/>
                  </a:lnTo>
                  <a:lnTo>
                    <a:pt x="175196" y="124917"/>
                  </a:lnTo>
                  <a:lnTo>
                    <a:pt x="182803" y="132118"/>
                  </a:lnTo>
                  <a:lnTo>
                    <a:pt x="184988" y="137680"/>
                  </a:lnTo>
                  <a:lnTo>
                    <a:pt x="184899" y="204419"/>
                  </a:lnTo>
                  <a:lnTo>
                    <a:pt x="233095" y="204419"/>
                  </a:lnTo>
                  <a:lnTo>
                    <a:pt x="233095" y="126212"/>
                  </a:lnTo>
                  <a:lnTo>
                    <a:pt x="241896" y="126212"/>
                  </a:lnTo>
                  <a:lnTo>
                    <a:pt x="241896" y="204419"/>
                  </a:lnTo>
                  <a:lnTo>
                    <a:pt x="257302" y="204419"/>
                  </a:lnTo>
                  <a:lnTo>
                    <a:pt x="257302" y="126212"/>
                  </a:lnTo>
                  <a:lnTo>
                    <a:pt x="257416" y="1130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0" name="object 18080"/>
            <p:cNvSpPr/>
            <p:nvPr/>
          </p:nvSpPr>
          <p:spPr>
            <a:xfrm>
              <a:off x="15009965" y="2713500"/>
              <a:ext cx="4260215" cy="1409700"/>
            </a:xfrm>
            <a:custGeom>
              <a:avLst/>
              <a:gdLst/>
              <a:ahLst/>
              <a:cxnLst/>
              <a:rect l="l" t="t" r="r" b="b"/>
              <a:pathLst>
                <a:path w="4260215" h="1409700">
                  <a:moveTo>
                    <a:pt x="4260189" y="1332687"/>
                  </a:moveTo>
                  <a:lnTo>
                    <a:pt x="2788310" y="1332687"/>
                  </a:lnTo>
                  <a:lnTo>
                    <a:pt x="2768181" y="1331607"/>
                  </a:lnTo>
                  <a:lnTo>
                    <a:pt x="2727896" y="1323073"/>
                  </a:lnTo>
                  <a:lnTo>
                    <a:pt x="2681782" y="1301051"/>
                  </a:lnTo>
                  <a:lnTo>
                    <a:pt x="2629903" y="1259116"/>
                  </a:lnTo>
                  <a:lnTo>
                    <a:pt x="2597416" y="1229296"/>
                  </a:lnTo>
                  <a:lnTo>
                    <a:pt x="2195004" y="771766"/>
                  </a:lnTo>
                  <a:lnTo>
                    <a:pt x="2710954" y="395947"/>
                  </a:lnTo>
                  <a:lnTo>
                    <a:pt x="2720860" y="389547"/>
                  </a:lnTo>
                  <a:lnTo>
                    <a:pt x="2741739" y="379869"/>
                  </a:lnTo>
                  <a:lnTo>
                    <a:pt x="2771140" y="373202"/>
                  </a:lnTo>
                  <a:lnTo>
                    <a:pt x="2806611" y="375881"/>
                  </a:lnTo>
                  <a:lnTo>
                    <a:pt x="2827083" y="383362"/>
                  </a:lnTo>
                  <a:lnTo>
                    <a:pt x="2842984" y="392950"/>
                  </a:lnTo>
                  <a:lnTo>
                    <a:pt x="2854414" y="402551"/>
                  </a:lnTo>
                  <a:lnTo>
                    <a:pt x="2861462" y="410057"/>
                  </a:lnTo>
                  <a:lnTo>
                    <a:pt x="2952877" y="504024"/>
                  </a:lnTo>
                  <a:lnTo>
                    <a:pt x="2989440" y="469861"/>
                  </a:lnTo>
                  <a:lnTo>
                    <a:pt x="2916313" y="375881"/>
                  </a:lnTo>
                  <a:lnTo>
                    <a:pt x="2911665" y="363677"/>
                  </a:lnTo>
                  <a:lnTo>
                    <a:pt x="2907220" y="346214"/>
                  </a:lnTo>
                  <a:lnTo>
                    <a:pt x="2905036" y="324370"/>
                  </a:lnTo>
                  <a:lnTo>
                    <a:pt x="2907169" y="298996"/>
                  </a:lnTo>
                  <a:lnTo>
                    <a:pt x="2934004" y="240563"/>
                  </a:lnTo>
                  <a:lnTo>
                    <a:pt x="2961360" y="213575"/>
                  </a:lnTo>
                  <a:lnTo>
                    <a:pt x="3254565" y="0"/>
                  </a:lnTo>
                  <a:lnTo>
                    <a:pt x="2934601" y="0"/>
                  </a:lnTo>
                  <a:lnTo>
                    <a:pt x="1380439" y="1136192"/>
                  </a:lnTo>
                  <a:lnTo>
                    <a:pt x="1326743" y="1169047"/>
                  </a:lnTo>
                  <a:lnTo>
                    <a:pt x="1278382" y="1183246"/>
                  </a:lnTo>
                  <a:lnTo>
                    <a:pt x="1239901" y="1186726"/>
                  </a:lnTo>
                  <a:lnTo>
                    <a:pt x="1215898" y="1187462"/>
                  </a:lnTo>
                  <a:lnTo>
                    <a:pt x="0" y="1187462"/>
                  </a:lnTo>
                  <a:lnTo>
                    <a:pt x="0" y="1383944"/>
                  </a:lnTo>
                  <a:lnTo>
                    <a:pt x="1270736" y="1383944"/>
                  </a:lnTo>
                  <a:lnTo>
                    <a:pt x="1303235" y="1378559"/>
                  </a:lnTo>
                  <a:lnTo>
                    <a:pt x="1351686" y="1365389"/>
                  </a:lnTo>
                  <a:lnTo>
                    <a:pt x="1409941" y="1340142"/>
                  </a:lnTo>
                  <a:lnTo>
                    <a:pt x="1471866" y="1298511"/>
                  </a:lnTo>
                  <a:lnTo>
                    <a:pt x="2113826" y="830897"/>
                  </a:lnTo>
                  <a:lnTo>
                    <a:pt x="2146274" y="867092"/>
                  </a:lnTo>
                  <a:lnTo>
                    <a:pt x="2216086" y="943978"/>
                  </a:lnTo>
                  <a:lnTo>
                    <a:pt x="2428075" y="1174635"/>
                  </a:lnTo>
                  <a:lnTo>
                    <a:pt x="2497886" y="1251521"/>
                  </a:lnTo>
                  <a:lnTo>
                    <a:pt x="2532342" y="1289977"/>
                  </a:lnTo>
                  <a:lnTo>
                    <a:pt x="2566289" y="1322984"/>
                  </a:lnTo>
                  <a:lnTo>
                    <a:pt x="2614625" y="1358315"/>
                  </a:lnTo>
                  <a:lnTo>
                    <a:pt x="2650998" y="1378229"/>
                  </a:lnTo>
                  <a:lnTo>
                    <a:pt x="2716225" y="1402981"/>
                  </a:lnTo>
                  <a:lnTo>
                    <a:pt x="2742615" y="1409573"/>
                  </a:lnTo>
                  <a:lnTo>
                    <a:pt x="4260189" y="1409573"/>
                  </a:lnTo>
                  <a:lnTo>
                    <a:pt x="4260189" y="1332687"/>
                  </a:lnTo>
                  <a:close/>
                </a:path>
              </a:pathLst>
            </a:custGeom>
            <a:solidFill>
              <a:srgbClr val="A7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1" name="object 18081"/>
            <p:cNvSpPr/>
            <p:nvPr/>
          </p:nvSpPr>
          <p:spPr>
            <a:xfrm>
              <a:off x="15009978" y="2713500"/>
              <a:ext cx="4260215" cy="4211955"/>
            </a:xfrm>
            <a:custGeom>
              <a:avLst/>
              <a:gdLst/>
              <a:ahLst/>
              <a:cxnLst/>
              <a:rect l="l" t="t" r="r" b="b"/>
              <a:pathLst>
                <a:path w="4260215" h="4211955">
                  <a:moveTo>
                    <a:pt x="1307299" y="0"/>
                  </a:moveTo>
                  <a:lnTo>
                    <a:pt x="1033043" y="0"/>
                  </a:lnTo>
                  <a:lnTo>
                    <a:pt x="822769" y="292163"/>
                  </a:lnTo>
                  <a:lnTo>
                    <a:pt x="822769" y="615073"/>
                  </a:lnTo>
                  <a:lnTo>
                    <a:pt x="1078750" y="615073"/>
                  </a:lnTo>
                  <a:lnTo>
                    <a:pt x="1078750" y="360514"/>
                  </a:lnTo>
                  <a:lnTo>
                    <a:pt x="1307299" y="0"/>
                  </a:lnTo>
                  <a:close/>
                </a:path>
                <a:path w="4260215" h="4211955">
                  <a:moveTo>
                    <a:pt x="1563281" y="965339"/>
                  </a:moveTo>
                  <a:lnTo>
                    <a:pt x="1307299" y="657796"/>
                  </a:lnTo>
                  <a:lnTo>
                    <a:pt x="1149451" y="768845"/>
                  </a:lnTo>
                  <a:lnTo>
                    <a:pt x="0" y="768845"/>
                  </a:lnTo>
                  <a:lnTo>
                    <a:pt x="0" y="1153274"/>
                  </a:lnTo>
                  <a:lnTo>
                    <a:pt x="1289011" y="1153274"/>
                  </a:lnTo>
                  <a:lnTo>
                    <a:pt x="1563281" y="965339"/>
                  </a:lnTo>
                  <a:close/>
                </a:path>
                <a:path w="4260215" h="4211955">
                  <a:moveTo>
                    <a:pt x="1965528" y="589457"/>
                  </a:moveTo>
                  <a:lnTo>
                    <a:pt x="1800961" y="392963"/>
                  </a:lnTo>
                  <a:lnTo>
                    <a:pt x="1755254" y="0"/>
                  </a:lnTo>
                  <a:lnTo>
                    <a:pt x="1499273" y="0"/>
                  </a:lnTo>
                  <a:lnTo>
                    <a:pt x="1563281" y="469861"/>
                  </a:lnTo>
                  <a:lnTo>
                    <a:pt x="1764398" y="726147"/>
                  </a:lnTo>
                  <a:lnTo>
                    <a:pt x="1965528" y="589457"/>
                  </a:lnTo>
                  <a:close/>
                </a:path>
                <a:path w="4260215" h="4211955">
                  <a:moveTo>
                    <a:pt x="4260177" y="3972420"/>
                  </a:moveTo>
                  <a:lnTo>
                    <a:pt x="2120938" y="3972420"/>
                  </a:lnTo>
                  <a:lnTo>
                    <a:pt x="2120938" y="4211612"/>
                  </a:lnTo>
                  <a:lnTo>
                    <a:pt x="4260177" y="4211612"/>
                  </a:lnTo>
                  <a:lnTo>
                    <a:pt x="4260177" y="397242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2" name="object 18082"/>
            <p:cNvSpPr/>
            <p:nvPr/>
          </p:nvSpPr>
          <p:spPr>
            <a:xfrm>
              <a:off x="15019109" y="2713487"/>
              <a:ext cx="2294890" cy="4835525"/>
            </a:xfrm>
            <a:custGeom>
              <a:avLst/>
              <a:gdLst/>
              <a:ahLst/>
              <a:cxnLst/>
              <a:rect l="l" t="t" r="r" b="b"/>
              <a:pathLst>
                <a:path w="2294890" h="4835525">
                  <a:moveTo>
                    <a:pt x="1654708" y="939723"/>
                  </a:moveTo>
                  <a:lnTo>
                    <a:pt x="1179334" y="350266"/>
                  </a:lnTo>
                  <a:lnTo>
                    <a:pt x="1398739" y="0"/>
                  </a:lnTo>
                  <a:lnTo>
                    <a:pt x="1353019" y="0"/>
                  </a:lnTo>
                  <a:lnTo>
                    <a:pt x="1124470" y="350266"/>
                  </a:lnTo>
                  <a:lnTo>
                    <a:pt x="1609001" y="965352"/>
                  </a:lnTo>
                  <a:lnTo>
                    <a:pt x="1654708" y="939723"/>
                  </a:lnTo>
                  <a:close/>
                </a:path>
                <a:path w="2294890" h="4835525">
                  <a:moveTo>
                    <a:pt x="1992972" y="3476942"/>
                  </a:moveTo>
                  <a:lnTo>
                    <a:pt x="1992503" y="3476942"/>
                  </a:lnTo>
                  <a:lnTo>
                    <a:pt x="1990725" y="3435235"/>
                  </a:lnTo>
                  <a:lnTo>
                    <a:pt x="1983778" y="3387433"/>
                  </a:lnTo>
                  <a:lnTo>
                    <a:pt x="1971852" y="3344329"/>
                  </a:lnTo>
                  <a:lnTo>
                    <a:pt x="1954618" y="3306191"/>
                  </a:lnTo>
                  <a:lnTo>
                    <a:pt x="1931784" y="3273247"/>
                  </a:lnTo>
                  <a:lnTo>
                    <a:pt x="1903044" y="3245739"/>
                  </a:lnTo>
                  <a:lnTo>
                    <a:pt x="1868093" y="3223920"/>
                  </a:lnTo>
                  <a:lnTo>
                    <a:pt x="1826628" y="3208032"/>
                  </a:lnTo>
                  <a:lnTo>
                    <a:pt x="1778342" y="3198330"/>
                  </a:lnTo>
                  <a:lnTo>
                    <a:pt x="1722945" y="3195028"/>
                  </a:lnTo>
                  <a:lnTo>
                    <a:pt x="0" y="3195028"/>
                  </a:lnTo>
                  <a:lnTo>
                    <a:pt x="0" y="3861384"/>
                  </a:lnTo>
                  <a:lnTo>
                    <a:pt x="1828419" y="3861384"/>
                  </a:lnTo>
                  <a:lnTo>
                    <a:pt x="1828419" y="4835258"/>
                  </a:lnTo>
                  <a:lnTo>
                    <a:pt x="1992972" y="4835258"/>
                  </a:lnTo>
                  <a:lnTo>
                    <a:pt x="1992972" y="3476942"/>
                  </a:lnTo>
                  <a:close/>
                </a:path>
                <a:path w="2294890" h="4835525">
                  <a:moveTo>
                    <a:pt x="2294648" y="461327"/>
                  </a:moveTo>
                  <a:lnTo>
                    <a:pt x="1892401" y="12"/>
                  </a:lnTo>
                  <a:lnTo>
                    <a:pt x="1764411" y="12"/>
                  </a:lnTo>
                  <a:lnTo>
                    <a:pt x="2212365" y="521119"/>
                  </a:lnTo>
                  <a:lnTo>
                    <a:pt x="2294648" y="461327"/>
                  </a:lnTo>
                  <a:close/>
                </a:path>
              </a:pathLst>
            </a:custGeom>
            <a:solidFill>
              <a:srgbClr val="A7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3" name="object 18083"/>
            <p:cNvSpPr/>
            <p:nvPr/>
          </p:nvSpPr>
          <p:spPr>
            <a:xfrm>
              <a:off x="15009978" y="6634346"/>
              <a:ext cx="1024255" cy="914400"/>
            </a:xfrm>
            <a:custGeom>
              <a:avLst/>
              <a:gdLst/>
              <a:ahLst/>
              <a:cxnLst/>
              <a:rect l="l" t="t" r="r" b="b"/>
              <a:pathLst>
                <a:path w="1024255" h="914400">
                  <a:moveTo>
                    <a:pt x="1023899" y="0"/>
                  </a:moveTo>
                  <a:lnTo>
                    <a:pt x="502856" y="0"/>
                  </a:lnTo>
                  <a:lnTo>
                    <a:pt x="502856" y="151130"/>
                  </a:lnTo>
                  <a:lnTo>
                    <a:pt x="0" y="151130"/>
                  </a:lnTo>
                  <a:lnTo>
                    <a:pt x="0" y="276860"/>
                  </a:lnTo>
                  <a:lnTo>
                    <a:pt x="0" y="427990"/>
                  </a:lnTo>
                  <a:lnTo>
                    <a:pt x="0" y="621030"/>
                  </a:lnTo>
                  <a:lnTo>
                    <a:pt x="0" y="914400"/>
                  </a:lnTo>
                  <a:lnTo>
                    <a:pt x="959904" y="914400"/>
                  </a:lnTo>
                  <a:lnTo>
                    <a:pt x="959904" y="621030"/>
                  </a:lnTo>
                  <a:lnTo>
                    <a:pt x="795350" y="621030"/>
                  </a:lnTo>
                  <a:lnTo>
                    <a:pt x="795350" y="427990"/>
                  </a:lnTo>
                  <a:lnTo>
                    <a:pt x="969048" y="427990"/>
                  </a:lnTo>
                  <a:lnTo>
                    <a:pt x="969048" y="276860"/>
                  </a:lnTo>
                  <a:lnTo>
                    <a:pt x="1023899" y="276860"/>
                  </a:lnTo>
                  <a:lnTo>
                    <a:pt x="1023899" y="151130"/>
                  </a:lnTo>
                  <a:lnTo>
                    <a:pt x="1023899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4" name="object 18084"/>
            <p:cNvSpPr/>
            <p:nvPr/>
          </p:nvSpPr>
          <p:spPr>
            <a:xfrm>
              <a:off x="18557081" y="4165778"/>
              <a:ext cx="713105" cy="120014"/>
            </a:xfrm>
            <a:custGeom>
              <a:avLst/>
              <a:gdLst/>
              <a:ahLst/>
              <a:cxnLst/>
              <a:rect l="l" t="t" r="r" b="b"/>
              <a:pathLst>
                <a:path w="713105" h="120014">
                  <a:moveTo>
                    <a:pt x="713077" y="0"/>
                  </a:moveTo>
                  <a:lnTo>
                    <a:pt x="0" y="0"/>
                  </a:lnTo>
                  <a:lnTo>
                    <a:pt x="0" y="119598"/>
                  </a:lnTo>
                  <a:lnTo>
                    <a:pt x="713077" y="111054"/>
                  </a:lnTo>
                  <a:lnTo>
                    <a:pt x="7130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5" name="object 18085"/>
            <p:cNvSpPr/>
            <p:nvPr/>
          </p:nvSpPr>
          <p:spPr>
            <a:xfrm>
              <a:off x="15028190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59893"/>
                  </a:lnTo>
                  <a:lnTo>
                    <a:pt x="268884" y="85712"/>
                  </a:lnTo>
                  <a:lnTo>
                    <a:pt x="247357" y="85712"/>
                  </a:lnTo>
                  <a:lnTo>
                    <a:pt x="247357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57" y="18719"/>
                  </a:lnTo>
                  <a:lnTo>
                    <a:pt x="247357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40" y="0"/>
                  </a:lnTo>
                  <a:lnTo>
                    <a:pt x="182740" y="18719"/>
                  </a:lnTo>
                  <a:lnTo>
                    <a:pt x="182740" y="34036"/>
                  </a:lnTo>
                  <a:lnTo>
                    <a:pt x="182740" y="85712"/>
                  </a:lnTo>
                  <a:lnTo>
                    <a:pt x="161201" y="85712"/>
                  </a:lnTo>
                  <a:lnTo>
                    <a:pt x="161201" y="34036"/>
                  </a:lnTo>
                  <a:lnTo>
                    <a:pt x="182740" y="34036"/>
                  </a:lnTo>
                  <a:lnTo>
                    <a:pt x="182740" y="18719"/>
                  </a:lnTo>
                  <a:lnTo>
                    <a:pt x="161201" y="18719"/>
                  </a:lnTo>
                  <a:lnTo>
                    <a:pt x="161201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83" y="0"/>
                  </a:lnTo>
                  <a:lnTo>
                    <a:pt x="96583" y="18719"/>
                  </a:lnTo>
                  <a:lnTo>
                    <a:pt x="96583" y="34036"/>
                  </a:lnTo>
                  <a:lnTo>
                    <a:pt x="96583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83" y="34036"/>
                  </a:lnTo>
                  <a:lnTo>
                    <a:pt x="96583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83" y="101015"/>
                  </a:lnTo>
                  <a:lnTo>
                    <a:pt x="96583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201" y="122072"/>
                  </a:lnTo>
                  <a:lnTo>
                    <a:pt x="161201" y="101015"/>
                  </a:lnTo>
                  <a:lnTo>
                    <a:pt x="182740" y="101015"/>
                  </a:lnTo>
                  <a:lnTo>
                    <a:pt x="182740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57" y="122072"/>
                  </a:lnTo>
                  <a:lnTo>
                    <a:pt x="247357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23" y="85712"/>
                  </a:lnTo>
                  <a:lnTo>
                    <a:pt x="290423" y="59893"/>
                  </a:lnTo>
                  <a:lnTo>
                    <a:pt x="290423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6" name="object 18086"/>
            <p:cNvSpPr/>
            <p:nvPr/>
          </p:nvSpPr>
          <p:spPr>
            <a:xfrm>
              <a:off x="15027923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7" name="object 18087"/>
            <p:cNvSpPr/>
            <p:nvPr/>
          </p:nvSpPr>
          <p:spPr>
            <a:xfrm>
              <a:off x="15331186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98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98" y="101015"/>
                  </a:lnTo>
                  <a:lnTo>
                    <a:pt x="303098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98" y="34036"/>
                  </a:lnTo>
                  <a:lnTo>
                    <a:pt x="303098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8" name="object 18088"/>
            <p:cNvSpPr/>
            <p:nvPr/>
          </p:nvSpPr>
          <p:spPr>
            <a:xfrm>
              <a:off x="15330920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9" name="object 18089"/>
            <p:cNvSpPr/>
            <p:nvPr/>
          </p:nvSpPr>
          <p:spPr>
            <a:xfrm>
              <a:off x="15634183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98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65" y="85712"/>
                  </a:lnTo>
                  <a:lnTo>
                    <a:pt x="31965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65" y="18719"/>
                  </a:lnTo>
                  <a:lnTo>
                    <a:pt x="31965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65" y="122072"/>
                  </a:lnTo>
                  <a:lnTo>
                    <a:pt x="31965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98" y="101015"/>
                  </a:lnTo>
                  <a:lnTo>
                    <a:pt x="303098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98" y="34036"/>
                  </a:lnTo>
                  <a:lnTo>
                    <a:pt x="303098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0" name="object 18090"/>
            <p:cNvSpPr/>
            <p:nvPr/>
          </p:nvSpPr>
          <p:spPr>
            <a:xfrm>
              <a:off x="15633903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1" name="object 18091"/>
            <p:cNvSpPr/>
            <p:nvPr/>
          </p:nvSpPr>
          <p:spPr>
            <a:xfrm>
              <a:off x="15937179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75" y="85712"/>
                  </a:lnTo>
                  <a:lnTo>
                    <a:pt x="161175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75" y="18719"/>
                  </a:lnTo>
                  <a:lnTo>
                    <a:pt x="161175" y="0"/>
                  </a:lnTo>
                  <a:lnTo>
                    <a:pt x="139649" y="0"/>
                  </a:lnTo>
                  <a:lnTo>
                    <a:pt x="139649" y="18719"/>
                  </a:lnTo>
                  <a:lnTo>
                    <a:pt x="139649" y="34036"/>
                  </a:lnTo>
                  <a:lnTo>
                    <a:pt x="139649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49" y="34036"/>
                  </a:lnTo>
                  <a:lnTo>
                    <a:pt x="139649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31" y="85712"/>
                  </a:lnTo>
                  <a:lnTo>
                    <a:pt x="75031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31" y="18719"/>
                  </a:lnTo>
                  <a:lnTo>
                    <a:pt x="75031" y="0"/>
                  </a:lnTo>
                  <a:lnTo>
                    <a:pt x="53505" y="0"/>
                  </a:lnTo>
                  <a:lnTo>
                    <a:pt x="53505" y="18719"/>
                  </a:lnTo>
                  <a:lnTo>
                    <a:pt x="53505" y="34036"/>
                  </a:lnTo>
                  <a:lnTo>
                    <a:pt x="53505" y="85712"/>
                  </a:lnTo>
                  <a:lnTo>
                    <a:pt x="31965" y="85712"/>
                  </a:lnTo>
                  <a:lnTo>
                    <a:pt x="31965" y="34036"/>
                  </a:lnTo>
                  <a:lnTo>
                    <a:pt x="53505" y="34036"/>
                  </a:lnTo>
                  <a:lnTo>
                    <a:pt x="53505" y="18719"/>
                  </a:lnTo>
                  <a:lnTo>
                    <a:pt x="31965" y="18719"/>
                  </a:lnTo>
                  <a:lnTo>
                    <a:pt x="31965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65" y="122072"/>
                  </a:lnTo>
                  <a:lnTo>
                    <a:pt x="31965" y="101015"/>
                  </a:lnTo>
                  <a:lnTo>
                    <a:pt x="53505" y="101015"/>
                  </a:lnTo>
                  <a:lnTo>
                    <a:pt x="53505" y="122072"/>
                  </a:lnTo>
                  <a:lnTo>
                    <a:pt x="75031" y="122072"/>
                  </a:lnTo>
                  <a:lnTo>
                    <a:pt x="75031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49" y="101015"/>
                  </a:lnTo>
                  <a:lnTo>
                    <a:pt x="139649" y="122072"/>
                  </a:lnTo>
                  <a:lnTo>
                    <a:pt x="161175" y="122072"/>
                  </a:lnTo>
                  <a:lnTo>
                    <a:pt x="161175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2" name="object 18092"/>
            <p:cNvSpPr/>
            <p:nvPr/>
          </p:nvSpPr>
          <p:spPr>
            <a:xfrm>
              <a:off x="15936900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38" y="67005"/>
                  </a:lnTo>
                  <a:lnTo>
                    <a:pt x="38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3" name="object 18093"/>
            <p:cNvSpPr/>
            <p:nvPr/>
          </p:nvSpPr>
          <p:spPr>
            <a:xfrm>
              <a:off x="16240151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98" y="18719"/>
                  </a:moveTo>
                  <a:lnTo>
                    <a:pt x="290436" y="18719"/>
                  </a:lnTo>
                  <a:lnTo>
                    <a:pt x="290436" y="0"/>
                  </a:lnTo>
                  <a:lnTo>
                    <a:pt x="268897" y="0"/>
                  </a:lnTo>
                  <a:lnTo>
                    <a:pt x="268897" y="18719"/>
                  </a:lnTo>
                  <a:lnTo>
                    <a:pt x="268897" y="34036"/>
                  </a:lnTo>
                  <a:lnTo>
                    <a:pt x="268897" y="85712"/>
                  </a:lnTo>
                  <a:lnTo>
                    <a:pt x="247357" y="85712"/>
                  </a:lnTo>
                  <a:lnTo>
                    <a:pt x="247357" y="34036"/>
                  </a:lnTo>
                  <a:lnTo>
                    <a:pt x="268897" y="34036"/>
                  </a:lnTo>
                  <a:lnTo>
                    <a:pt x="268897" y="18719"/>
                  </a:lnTo>
                  <a:lnTo>
                    <a:pt x="247357" y="18719"/>
                  </a:lnTo>
                  <a:lnTo>
                    <a:pt x="247357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92" y="85712"/>
                  </a:lnTo>
                  <a:lnTo>
                    <a:pt x="204292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92" y="18719"/>
                  </a:lnTo>
                  <a:lnTo>
                    <a:pt x="204292" y="0"/>
                  </a:lnTo>
                  <a:lnTo>
                    <a:pt x="182740" y="0"/>
                  </a:lnTo>
                  <a:lnTo>
                    <a:pt x="182740" y="18719"/>
                  </a:lnTo>
                  <a:lnTo>
                    <a:pt x="182740" y="34036"/>
                  </a:lnTo>
                  <a:lnTo>
                    <a:pt x="182740" y="85712"/>
                  </a:lnTo>
                  <a:lnTo>
                    <a:pt x="161201" y="85712"/>
                  </a:lnTo>
                  <a:lnTo>
                    <a:pt x="161201" y="34036"/>
                  </a:lnTo>
                  <a:lnTo>
                    <a:pt x="182740" y="34036"/>
                  </a:lnTo>
                  <a:lnTo>
                    <a:pt x="182740" y="18719"/>
                  </a:lnTo>
                  <a:lnTo>
                    <a:pt x="161201" y="18719"/>
                  </a:lnTo>
                  <a:lnTo>
                    <a:pt x="161201" y="0"/>
                  </a:lnTo>
                  <a:lnTo>
                    <a:pt x="139674" y="0"/>
                  </a:lnTo>
                  <a:lnTo>
                    <a:pt x="139674" y="18719"/>
                  </a:lnTo>
                  <a:lnTo>
                    <a:pt x="139674" y="34036"/>
                  </a:lnTo>
                  <a:lnTo>
                    <a:pt x="139674" y="85712"/>
                  </a:lnTo>
                  <a:lnTo>
                    <a:pt x="118135" y="85712"/>
                  </a:lnTo>
                  <a:lnTo>
                    <a:pt x="118135" y="34036"/>
                  </a:lnTo>
                  <a:lnTo>
                    <a:pt x="139674" y="34036"/>
                  </a:lnTo>
                  <a:lnTo>
                    <a:pt x="139674" y="18719"/>
                  </a:lnTo>
                  <a:lnTo>
                    <a:pt x="118135" y="18719"/>
                  </a:lnTo>
                  <a:lnTo>
                    <a:pt x="118135" y="0"/>
                  </a:lnTo>
                  <a:lnTo>
                    <a:pt x="96583" y="0"/>
                  </a:lnTo>
                  <a:lnTo>
                    <a:pt x="96583" y="18719"/>
                  </a:lnTo>
                  <a:lnTo>
                    <a:pt x="96583" y="34036"/>
                  </a:lnTo>
                  <a:lnTo>
                    <a:pt x="96583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83" y="34036"/>
                  </a:lnTo>
                  <a:lnTo>
                    <a:pt x="96583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30" y="0"/>
                  </a:lnTo>
                  <a:lnTo>
                    <a:pt x="53530" y="18719"/>
                  </a:lnTo>
                  <a:lnTo>
                    <a:pt x="53530" y="34036"/>
                  </a:lnTo>
                  <a:lnTo>
                    <a:pt x="53530" y="85712"/>
                  </a:lnTo>
                  <a:lnTo>
                    <a:pt x="31991" y="85712"/>
                  </a:lnTo>
                  <a:lnTo>
                    <a:pt x="31991" y="34036"/>
                  </a:lnTo>
                  <a:lnTo>
                    <a:pt x="53530" y="34036"/>
                  </a:lnTo>
                  <a:lnTo>
                    <a:pt x="53530" y="18719"/>
                  </a:lnTo>
                  <a:lnTo>
                    <a:pt x="31991" y="18719"/>
                  </a:lnTo>
                  <a:lnTo>
                    <a:pt x="31991" y="0"/>
                  </a:lnTo>
                  <a:lnTo>
                    <a:pt x="10464" y="0"/>
                  </a:lnTo>
                  <a:lnTo>
                    <a:pt x="10464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64" y="34036"/>
                  </a:lnTo>
                  <a:lnTo>
                    <a:pt x="10464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64" y="101015"/>
                  </a:lnTo>
                  <a:lnTo>
                    <a:pt x="10464" y="122072"/>
                  </a:lnTo>
                  <a:lnTo>
                    <a:pt x="31991" y="122072"/>
                  </a:lnTo>
                  <a:lnTo>
                    <a:pt x="31991" y="101015"/>
                  </a:lnTo>
                  <a:lnTo>
                    <a:pt x="53530" y="101015"/>
                  </a:lnTo>
                  <a:lnTo>
                    <a:pt x="53530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83" y="101015"/>
                  </a:lnTo>
                  <a:lnTo>
                    <a:pt x="96583" y="122072"/>
                  </a:lnTo>
                  <a:lnTo>
                    <a:pt x="118135" y="122072"/>
                  </a:lnTo>
                  <a:lnTo>
                    <a:pt x="118135" y="101015"/>
                  </a:lnTo>
                  <a:lnTo>
                    <a:pt x="139674" y="101015"/>
                  </a:lnTo>
                  <a:lnTo>
                    <a:pt x="139674" y="122072"/>
                  </a:lnTo>
                  <a:lnTo>
                    <a:pt x="161201" y="122072"/>
                  </a:lnTo>
                  <a:lnTo>
                    <a:pt x="161201" y="101015"/>
                  </a:lnTo>
                  <a:lnTo>
                    <a:pt x="182740" y="101015"/>
                  </a:lnTo>
                  <a:lnTo>
                    <a:pt x="182740" y="122072"/>
                  </a:lnTo>
                  <a:lnTo>
                    <a:pt x="204292" y="122072"/>
                  </a:lnTo>
                  <a:lnTo>
                    <a:pt x="204292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57" y="122072"/>
                  </a:lnTo>
                  <a:lnTo>
                    <a:pt x="247357" y="101015"/>
                  </a:lnTo>
                  <a:lnTo>
                    <a:pt x="268897" y="101015"/>
                  </a:lnTo>
                  <a:lnTo>
                    <a:pt x="268897" y="122072"/>
                  </a:lnTo>
                  <a:lnTo>
                    <a:pt x="290436" y="122072"/>
                  </a:lnTo>
                  <a:lnTo>
                    <a:pt x="290436" y="101015"/>
                  </a:lnTo>
                  <a:lnTo>
                    <a:pt x="303098" y="101015"/>
                  </a:lnTo>
                  <a:lnTo>
                    <a:pt x="303098" y="85712"/>
                  </a:lnTo>
                  <a:lnTo>
                    <a:pt x="290436" y="85712"/>
                  </a:lnTo>
                  <a:lnTo>
                    <a:pt x="290436" y="34036"/>
                  </a:lnTo>
                  <a:lnTo>
                    <a:pt x="303098" y="34036"/>
                  </a:lnTo>
                  <a:lnTo>
                    <a:pt x="303098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4" name="object 18094"/>
            <p:cNvSpPr/>
            <p:nvPr/>
          </p:nvSpPr>
          <p:spPr>
            <a:xfrm>
              <a:off x="16239897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5" name="object 18095"/>
            <p:cNvSpPr/>
            <p:nvPr/>
          </p:nvSpPr>
          <p:spPr>
            <a:xfrm>
              <a:off x="16543160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6" name="object 18096"/>
            <p:cNvSpPr/>
            <p:nvPr/>
          </p:nvSpPr>
          <p:spPr>
            <a:xfrm>
              <a:off x="16542893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7" name="object 18097"/>
            <p:cNvSpPr/>
            <p:nvPr/>
          </p:nvSpPr>
          <p:spPr>
            <a:xfrm>
              <a:off x="16846157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75" y="85712"/>
                  </a:lnTo>
                  <a:lnTo>
                    <a:pt x="161175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75" y="18719"/>
                  </a:lnTo>
                  <a:lnTo>
                    <a:pt x="161175" y="0"/>
                  </a:lnTo>
                  <a:lnTo>
                    <a:pt x="139649" y="0"/>
                  </a:lnTo>
                  <a:lnTo>
                    <a:pt x="139649" y="18719"/>
                  </a:lnTo>
                  <a:lnTo>
                    <a:pt x="139649" y="34036"/>
                  </a:lnTo>
                  <a:lnTo>
                    <a:pt x="139649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49" y="34036"/>
                  </a:lnTo>
                  <a:lnTo>
                    <a:pt x="139649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58" y="0"/>
                  </a:lnTo>
                  <a:lnTo>
                    <a:pt x="96558" y="18719"/>
                  </a:lnTo>
                  <a:lnTo>
                    <a:pt x="96558" y="34036"/>
                  </a:lnTo>
                  <a:lnTo>
                    <a:pt x="96558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58" y="34036"/>
                  </a:lnTo>
                  <a:lnTo>
                    <a:pt x="96558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65" y="85712"/>
                  </a:lnTo>
                  <a:lnTo>
                    <a:pt x="31965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65" y="18719"/>
                  </a:lnTo>
                  <a:lnTo>
                    <a:pt x="31965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65" y="122072"/>
                  </a:lnTo>
                  <a:lnTo>
                    <a:pt x="31965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58" y="101015"/>
                  </a:lnTo>
                  <a:lnTo>
                    <a:pt x="96558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49" y="101015"/>
                  </a:lnTo>
                  <a:lnTo>
                    <a:pt x="139649" y="122072"/>
                  </a:lnTo>
                  <a:lnTo>
                    <a:pt x="161175" y="122072"/>
                  </a:lnTo>
                  <a:lnTo>
                    <a:pt x="161175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8" name="object 18098"/>
            <p:cNvSpPr/>
            <p:nvPr/>
          </p:nvSpPr>
          <p:spPr>
            <a:xfrm>
              <a:off x="16845877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9" name="object 18099"/>
            <p:cNvSpPr/>
            <p:nvPr/>
          </p:nvSpPr>
          <p:spPr>
            <a:xfrm>
              <a:off x="17149140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57" y="85712"/>
                  </a:lnTo>
                  <a:lnTo>
                    <a:pt x="247357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57" y="18719"/>
                  </a:lnTo>
                  <a:lnTo>
                    <a:pt x="247357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35" y="85712"/>
                  </a:lnTo>
                  <a:lnTo>
                    <a:pt x="118135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35" y="18719"/>
                  </a:lnTo>
                  <a:lnTo>
                    <a:pt x="118135" y="0"/>
                  </a:lnTo>
                  <a:lnTo>
                    <a:pt x="96583" y="0"/>
                  </a:lnTo>
                  <a:lnTo>
                    <a:pt x="96583" y="18719"/>
                  </a:lnTo>
                  <a:lnTo>
                    <a:pt x="96583" y="34036"/>
                  </a:lnTo>
                  <a:lnTo>
                    <a:pt x="96583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83" y="34036"/>
                  </a:lnTo>
                  <a:lnTo>
                    <a:pt x="96583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83" y="101015"/>
                  </a:lnTo>
                  <a:lnTo>
                    <a:pt x="96583" y="122072"/>
                  </a:lnTo>
                  <a:lnTo>
                    <a:pt x="118135" y="122072"/>
                  </a:lnTo>
                  <a:lnTo>
                    <a:pt x="118135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57" y="122072"/>
                  </a:lnTo>
                  <a:lnTo>
                    <a:pt x="247357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0" name="object 18100"/>
            <p:cNvSpPr/>
            <p:nvPr/>
          </p:nvSpPr>
          <p:spPr>
            <a:xfrm>
              <a:off x="17148874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1" name="object 18101"/>
            <p:cNvSpPr/>
            <p:nvPr/>
          </p:nvSpPr>
          <p:spPr>
            <a:xfrm>
              <a:off x="17452150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59" y="0"/>
                  </a:lnTo>
                  <a:lnTo>
                    <a:pt x="268859" y="18719"/>
                  </a:lnTo>
                  <a:lnTo>
                    <a:pt x="268859" y="34036"/>
                  </a:lnTo>
                  <a:lnTo>
                    <a:pt x="268859" y="85712"/>
                  </a:lnTo>
                  <a:lnTo>
                    <a:pt x="247332" y="85712"/>
                  </a:lnTo>
                  <a:lnTo>
                    <a:pt x="247332" y="34036"/>
                  </a:lnTo>
                  <a:lnTo>
                    <a:pt x="268859" y="34036"/>
                  </a:lnTo>
                  <a:lnTo>
                    <a:pt x="268859" y="18719"/>
                  </a:lnTo>
                  <a:lnTo>
                    <a:pt x="247332" y="18719"/>
                  </a:lnTo>
                  <a:lnTo>
                    <a:pt x="247332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49" y="0"/>
                  </a:lnTo>
                  <a:lnTo>
                    <a:pt x="139649" y="18719"/>
                  </a:lnTo>
                  <a:lnTo>
                    <a:pt x="139649" y="34036"/>
                  </a:lnTo>
                  <a:lnTo>
                    <a:pt x="139649" y="85712"/>
                  </a:lnTo>
                  <a:lnTo>
                    <a:pt x="118110" y="85712"/>
                  </a:lnTo>
                  <a:lnTo>
                    <a:pt x="118110" y="34036"/>
                  </a:lnTo>
                  <a:lnTo>
                    <a:pt x="139649" y="34036"/>
                  </a:lnTo>
                  <a:lnTo>
                    <a:pt x="139649" y="18719"/>
                  </a:lnTo>
                  <a:lnTo>
                    <a:pt x="118110" y="18719"/>
                  </a:lnTo>
                  <a:lnTo>
                    <a:pt x="118110" y="0"/>
                  </a:lnTo>
                  <a:lnTo>
                    <a:pt x="96558" y="0"/>
                  </a:lnTo>
                  <a:lnTo>
                    <a:pt x="96558" y="18719"/>
                  </a:lnTo>
                  <a:lnTo>
                    <a:pt x="96558" y="34036"/>
                  </a:lnTo>
                  <a:lnTo>
                    <a:pt x="96558" y="85712"/>
                  </a:lnTo>
                  <a:lnTo>
                    <a:pt x="75031" y="85712"/>
                  </a:lnTo>
                  <a:lnTo>
                    <a:pt x="75031" y="34036"/>
                  </a:lnTo>
                  <a:lnTo>
                    <a:pt x="96558" y="34036"/>
                  </a:lnTo>
                  <a:lnTo>
                    <a:pt x="96558" y="18719"/>
                  </a:lnTo>
                  <a:lnTo>
                    <a:pt x="75031" y="18719"/>
                  </a:lnTo>
                  <a:lnTo>
                    <a:pt x="75031" y="0"/>
                  </a:lnTo>
                  <a:lnTo>
                    <a:pt x="53505" y="0"/>
                  </a:lnTo>
                  <a:lnTo>
                    <a:pt x="53505" y="18719"/>
                  </a:lnTo>
                  <a:lnTo>
                    <a:pt x="53505" y="34036"/>
                  </a:lnTo>
                  <a:lnTo>
                    <a:pt x="53505" y="85712"/>
                  </a:lnTo>
                  <a:lnTo>
                    <a:pt x="31953" y="85712"/>
                  </a:lnTo>
                  <a:lnTo>
                    <a:pt x="31953" y="34036"/>
                  </a:lnTo>
                  <a:lnTo>
                    <a:pt x="53505" y="34036"/>
                  </a:lnTo>
                  <a:lnTo>
                    <a:pt x="53505" y="18719"/>
                  </a:lnTo>
                  <a:lnTo>
                    <a:pt x="31953" y="18719"/>
                  </a:lnTo>
                  <a:lnTo>
                    <a:pt x="31953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53" y="122072"/>
                  </a:lnTo>
                  <a:lnTo>
                    <a:pt x="31953" y="101015"/>
                  </a:lnTo>
                  <a:lnTo>
                    <a:pt x="53505" y="101015"/>
                  </a:lnTo>
                  <a:lnTo>
                    <a:pt x="53505" y="122072"/>
                  </a:lnTo>
                  <a:lnTo>
                    <a:pt x="75031" y="122072"/>
                  </a:lnTo>
                  <a:lnTo>
                    <a:pt x="75031" y="101015"/>
                  </a:lnTo>
                  <a:lnTo>
                    <a:pt x="96558" y="101015"/>
                  </a:lnTo>
                  <a:lnTo>
                    <a:pt x="96558" y="122072"/>
                  </a:lnTo>
                  <a:lnTo>
                    <a:pt x="118110" y="122072"/>
                  </a:lnTo>
                  <a:lnTo>
                    <a:pt x="118110" y="101015"/>
                  </a:lnTo>
                  <a:lnTo>
                    <a:pt x="139649" y="101015"/>
                  </a:lnTo>
                  <a:lnTo>
                    <a:pt x="139649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32" y="122072"/>
                  </a:lnTo>
                  <a:lnTo>
                    <a:pt x="247332" y="101015"/>
                  </a:lnTo>
                  <a:lnTo>
                    <a:pt x="268859" y="101015"/>
                  </a:lnTo>
                  <a:lnTo>
                    <a:pt x="268859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2" name="object 18102"/>
            <p:cNvSpPr/>
            <p:nvPr/>
          </p:nvSpPr>
          <p:spPr>
            <a:xfrm>
              <a:off x="17451858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3" name="object 18103"/>
            <p:cNvSpPr/>
            <p:nvPr/>
          </p:nvSpPr>
          <p:spPr>
            <a:xfrm>
              <a:off x="17755134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98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32" y="85712"/>
                  </a:lnTo>
                  <a:lnTo>
                    <a:pt x="247332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32" y="18719"/>
                  </a:lnTo>
                  <a:lnTo>
                    <a:pt x="247332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58" y="0"/>
                  </a:lnTo>
                  <a:lnTo>
                    <a:pt x="96558" y="18719"/>
                  </a:lnTo>
                  <a:lnTo>
                    <a:pt x="96558" y="34036"/>
                  </a:lnTo>
                  <a:lnTo>
                    <a:pt x="96558" y="85712"/>
                  </a:lnTo>
                  <a:lnTo>
                    <a:pt x="75031" y="85712"/>
                  </a:lnTo>
                  <a:lnTo>
                    <a:pt x="75031" y="34036"/>
                  </a:lnTo>
                  <a:lnTo>
                    <a:pt x="96558" y="34036"/>
                  </a:lnTo>
                  <a:lnTo>
                    <a:pt x="96558" y="18719"/>
                  </a:lnTo>
                  <a:lnTo>
                    <a:pt x="75031" y="18719"/>
                  </a:lnTo>
                  <a:lnTo>
                    <a:pt x="75031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53" y="85712"/>
                  </a:lnTo>
                  <a:lnTo>
                    <a:pt x="31953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53" y="18719"/>
                  </a:lnTo>
                  <a:lnTo>
                    <a:pt x="31953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53" y="122072"/>
                  </a:lnTo>
                  <a:lnTo>
                    <a:pt x="31953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31" y="122072"/>
                  </a:lnTo>
                  <a:lnTo>
                    <a:pt x="75031" y="101015"/>
                  </a:lnTo>
                  <a:lnTo>
                    <a:pt x="96558" y="101015"/>
                  </a:lnTo>
                  <a:lnTo>
                    <a:pt x="96558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32" y="122072"/>
                  </a:lnTo>
                  <a:lnTo>
                    <a:pt x="247332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98" y="101015"/>
                  </a:lnTo>
                  <a:lnTo>
                    <a:pt x="303098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98" y="34036"/>
                  </a:lnTo>
                  <a:lnTo>
                    <a:pt x="303098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4" name="object 18104"/>
            <p:cNvSpPr/>
            <p:nvPr/>
          </p:nvSpPr>
          <p:spPr>
            <a:xfrm>
              <a:off x="17754855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5" name="object 18105"/>
            <p:cNvSpPr/>
            <p:nvPr/>
          </p:nvSpPr>
          <p:spPr>
            <a:xfrm>
              <a:off x="18058117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57" y="85712"/>
                  </a:lnTo>
                  <a:lnTo>
                    <a:pt x="247357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57" y="18719"/>
                  </a:lnTo>
                  <a:lnTo>
                    <a:pt x="247357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40" y="0"/>
                  </a:lnTo>
                  <a:lnTo>
                    <a:pt x="182740" y="18719"/>
                  </a:lnTo>
                  <a:lnTo>
                    <a:pt x="182740" y="34036"/>
                  </a:lnTo>
                  <a:lnTo>
                    <a:pt x="182740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40" y="34036"/>
                  </a:lnTo>
                  <a:lnTo>
                    <a:pt x="182740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74" y="0"/>
                  </a:lnTo>
                  <a:lnTo>
                    <a:pt x="139674" y="18719"/>
                  </a:lnTo>
                  <a:lnTo>
                    <a:pt x="139674" y="34036"/>
                  </a:lnTo>
                  <a:lnTo>
                    <a:pt x="139674" y="85712"/>
                  </a:lnTo>
                  <a:lnTo>
                    <a:pt x="118135" y="85712"/>
                  </a:lnTo>
                  <a:lnTo>
                    <a:pt x="118135" y="34036"/>
                  </a:lnTo>
                  <a:lnTo>
                    <a:pt x="139674" y="34036"/>
                  </a:lnTo>
                  <a:lnTo>
                    <a:pt x="139674" y="18719"/>
                  </a:lnTo>
                  <a:lnTo>
                    <a:pt x="118135" y="18719"/>
                  </a:lnTo>
                  <a:lnTo>
                    <a:pt x="118135" y="0"/>
                  </a:lnTo>
                  <a:lnTo>
                    <a:pt x="96583" y="0"/>
                  </a:lnTo>
                  <a:lnTo>
                    <a:pt x="96583" y="18719"/>
                  </a:lnTo>
                  <a:lnTo>
                    <a:pt x="96583" y="34036"/>
                  </a:lnTo>
                  <a:lnTo>
                    <a:pt x="96583" y="85712"/>
                  </a:lnTo>
                  <a:lnTo>
                    <a:pt x="75057" y="85712"/>
                  </a:lnTo>
                  <a:lnTo>
                    <a:pt x="75057" y="34036"/>
                  </a:lnTo>
                  <a:lnTo>
                    <a:pt x="96583" y="34036"/>
                  </a:lnTo>
                  <a:lnTo>
                    <a:pt x="96583" y="18719"/>
                  </a:lnTo>
                  <a:lnTo>
                    <a:pt x="75057" y="18719"/>
                  </a:lnTo>
                  <a:lnTo>
                    <a:pt x="75057" y="0"/>
                  </a:lnTo>
                  <a:lnTo>
                    <a:pt x="53530" y="0"/>
                  </a:lnTo>
                  <a:lnTo>
                    <a:pt x="53530" y="18719"/>
                  </a:lnTo>
                  <a:lnTo>
                    <a:pt x="53530" y="34036"/>
                  </a:lnTo>
                  <a:lnTo>
                    <a:pt x="53530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30" y="34036"/>
                  </a:lnTo>
                  <a:lnTo>
                    <a:pt x="53530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30" y="101015"/>
                  </a:lnTo>
                  <a:lnTo>
                    <a:pt x="53530" y="122072"/>
                  </a:lnTo>
                  <a:lnTo>
                    <a:pt x="75057" y="122072"/>
                  </a:lnTo>
                  <a:lnTo>
                    <a:pt x="75057" y="101015"/>
                  </a:lnTo>
                  <a:lnTo>
                    <a:pt x="96583" y="101015"/>
                  </a:lnTo>
                  <a:lnTo>
                    <a:pt x="96583" y="122072"/>
                  </a:lnTo>
                  <a:lnTo>
                    <a:pt x="118135" y="122072"/>
                  </a:lnTo>
                  <a:lnTo>
                    <a:pt x="118135" y="101015"/>
                  </a:lnTo>
                  <a:lnTo>
                    <a:pt x="139674" y="101015"/>
                  </a:lnTo>
                  <a:lnTo>
                    <a:pt x="139674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40" y="101015"/>
                  </a:lnTo>
                  <a:lnTo>
                    <a:pt x="182740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57" y="122072"/>
                  </a:lnTo>
                  <a:lnTo>
                    <a:pt x="247357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6" name="object 18106"/>
            <p:cNvSpPr/>
            <p:nvPr/>
          </p:nvSpPr>
          <p:spPr>
            <a:xfrm>
              <a:off x="18057851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7" name="object 18107"/>
            <p:cNvSpPr/>
            <p:nvPr/>
          </p:nvSpPr>
          <p:spPr>
            <a:xfrm>
              <a:off x="18361114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40" y="0"/>
                  </a:lnTo>
                  <a:lnTo>
                    <a:pt x="182740" y="18719"/>
                  </a:lnTo>
                  <a:lnTo>
                    <a:pt x="182740" y="34036"/>
                  </a:lnTo>
                  <a:lnTo>
                    <a:pt x="182740" y="85712"/>
                  </a:lnTo>
                  <a:lnTo>
                    <a:pt x="161175" y="85712"/>
                  </a:lnTo>
                  <a:lnTo>
                    <a:pt x="161175" y="34036"/>
                  </a:lnTo>
                  <a:lnTo>
                    <a:pt x="182740" y="34036"/>
                  </a:lnTo>
                  <a:lnTo>
                    <a:pt x="182740" y="18719"/>
                  </a:lnTo>
                  <a:lnTo>
                    <a:pt x="161175" y="18719"/>
                  </a:lnTo>
                  <a:lnTo>
                    <a:pt x="161175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75" y="122072"/>
                  </a:lnTo>
                  <a:lnTo>
                    <a:pt x="161175" y="101015"/>
                  </a:lnTo>
                  <a:lnTo>
                    <a:pt x="182740" y="101015"/>
                  </a:lnTo>
                  <a:lnTo>
                    <a:pt x="182740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8" name="object 18108"/>
            <p:cNvSpPr/>
            <p:nvPr/>
          </p:nvSpPr>
          <p:spPr>
            <a:xfrm>
              <a:off x="18360835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606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3606" y="72085"/>
                  </a:lnTo>
                  <a:lnTo>
                    <a:pt x="303606" y="67005"/>
                  </a:lnTo>
                  <a:close/>
                </a:path>
                <a:path w="304165" h="72389">
                  <a:moveTo>
                    <a:pt x="303606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606" y="5105"/>
                  </a:lnTo>
                  <a:lnTo>
                    <a:pt x="3036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9" name="object 18109"/>
            <p:cNvSpPr/>
            <p:nvPr/>
          </p:nvSpPr>
          <p:spPr>
            <a:xfrm>
              <a:off x="18664111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23" y="18719"/>
                  </a:lnTo>
                  <a:lnTo>
                    <a:pt x="290423" y="0"/>
                  </a:lnTo>
                  <a:lnTo>
                    <a:pt x="268884" y="0"/>
                  </a:lnTo>
                  <a:lnTo>
                    <a:pt x="268884" y="18719"/>
                  </a:lnTo>
                  <a:lnTo>
                    <a:pt x="268884" y="34036"/>
                  </a:lnTo>
                  <a:lnTo>
                    <a:pt x="268884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84" y="34036"/>
                  </a:lnTo>
                  <a:lnTo>
                    <a:pt x="268884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18" y="0"/>
                  </a:lnTo>
                  <a:lnTo>
                    <a:pt x="225818" y="18719"/>
                  </a:lnTo>
                  <a:lnTo>
                    <a:pt x="225818" y="34036"/>
                  </a:lnTo>
                  <a:lnTo>
                    <a:pt x="225818" y="85712"/>
                  </a:lnTo>
                  <a:lnTo>
                    <a:pt x="204279" y="85712"/>
                  </a:lnTo>
                  <a:lnTo>
                    <a:pt x="204279" y="34036"/>
                  </a:lnTo>
                  <a:lnTo>
                    <a:pt x="225818" y="34036"/>
                  </a:lnTo>
                  <a:lnTo>
                    <a:pt x="225818" y="18719"/>
                  </a:lnTo>
                  <a:lnTo>
                    <a:pt x="204279" y="18719"/>
                  </a:lnTo>
                  <a:lnTo>
                    <a:pt x="204279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88" y="85712"/>
                  </a:lnTo>
                  <a:lnTo>
                    <a:pt x="161188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88" y="18719"/>
                  </a:lnTo>
                  <a:lnTo>
                    <a:pt x="161188" y="0"/>
                  </a:lnTo>
                  <a:lnTo>
                    <a:pt x="139661" y="0"/>
                  </a:lnTo>
                  <a:lnTo>
                    <a:pt x="139661" y="18719"/>
                  </a:lnTo>
                  <a:lnTo>
                    <a:pt x="139661" y="34036"/>
                  </a:lnTo>
                  <a:lnTo>
                    <a:pt x="139661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61" y="34036"/>
                  </a:lnTo>
                  <a:lnTo>
                    <a:pt x="139661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65" y="85712"/>
                  </a:lnTo>
                  <a:lnTo>
                    <a:pt x="31965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65" y="18719"/>
                  </a:lnTo>
                  <a:lnTo>
                    <a:pt x="31965" y="0"/>
                  </a:lnTo>
                  <a:lnTo>
                    <a:pt x="10452" y="0"/>
                  </a:lnTo>
                  <a:lnTo>
                    <a:pt x="10452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52" y="34036"/>
                  </a:lnTo>
                  <a:lnTo>
                    <a:pt x="10452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52" y="101015"/>
                  </a:lnTo>
                  <a:lnTo>
                    <a:pt x="10452" y="122072"/>
                  </a:lnTo>
                  <a:lnTo>
                    <a:pt x="31965" y="122072"/>
                  </a:lnTo>
                  <a:lnTo>
                    <a:pt x="31965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61" y="101015"/>
                  </a:lnTo>
                  <a:lnTo>
                    <a:pt x="139661" y="122072"/>
                  </a:lnTo>
                  <a:lnTo>
                    <a:pt x="161188" y="122072"/>
                  </a:lnTo>
                  <a:lnTo>
                    <a:pt x="161188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79" y="122072"/>
                  </a:lnTo>
                  <a:lnTo>
                    <a:pt x="204279" y="101015"/>
                  </a:lnTo>
                  <a:lnTo>
                    <a:pt x="225818" y="101015"/>
                  </a:lnTo>
                  <a:lnTo>
                    <a:pt x="225818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84" y="101015"/>
                  </a:lnTo>
                  <a:lnTo>
                    <a:pt x="268884" y="122072"/>
                  </a:lnTo>
                  <a:lnTo>
                    <a:pt x="290423" y="122072"/>
                  </a:lnTo>
                  <a:lnTo>
                    <a:pt x="290423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23" y="85712"/>
                  </a:lnTo>
                  <a:lnTo>
                    <a:pt x="290423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0" name="object 18110"/>
            <p:cNvSpPr/>
            <p:nvPr/>
          </p:nvSpPr>
          <p:spPr>
            <a:xfrm>
              <a:off x="18663832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606" y="67005"/>
                  </a:moveTo>
                  <a:lnTo>
                    <a:pt x="63" y="67005"/>
                  </a:lnTo>
                  <a:lnTo>
                    <a:pt x="63" y="72085"/>
                  </a:lnTo>
                  <a:lnTo>
                    <a:pt x="303606" y="72085"/>
                  </a:lnTo>
                  <a:lnTo>
                    <a:pt x="303606" y="67005"/>
                  </a:lnTo>
                  <a:close/>
                </a:path>
                <a:path w="304165" h="72389">
                  <a:moveTo>
                    <a:pt x="303606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606" y="5105"/>
                  </a:lnTo>
                  <a:lnTo>
                    <a:pt x="3036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1" name="object 18111"/>
            <p:cNvSpPr/>
            <p:nvPr/>
          </p:nvSpPr>
          <p:spPr>
            <a:xfrm>
              <a:off x="18967108" y="4161415"/>
              <a:ext cx="303530" cy="122555"/>
            </a:xfrm>
            <a:custGeom>
              <a:avLst/>
              <a:gdLst/>
              <a:ahLst/>
              <a:cxnLst/>
              <a:rect l="l" t="t" r="r" b="b"/>
              <a:pathLst>
                <a:path w="303530" h="122554">
                  <a:moveTo>
                    <a:pt x="303085" y="18719"/>
                  </a:moveTo>
                  <a:lnTo>
                    <a:pt x="290410" y="18719"/>
                  </a:lnTo>
                  <a:lnTo>
                    <a:pt x="290410" y="0"/>
                  </a:lnTo>
                  <a:lnTo>
                    <a:pt x="268871" y="0"/>
                  </a:lnTo>
                  <a:lnTo>
                    <a:pt x="268871" y="18719"/>
                  </a:lnTo>
                  <a:lnTo>
                    <a:pt x="268871" y="34036"/>
                  </a:lnTo>
                  <a:lnTo>
                    <a:pt x="268871" y="85712"/>
                  </a:lnTo>
                  <a:lnTo>
                    <a:pt x="247345" y="85712"/>
                  </a:lnTo>
                  <a:lnTo>
                    <a:pt x="247345" y="34036"/>
                  </a:lnTo>
                  <a:lnTo>
                    <a:pt x="268871" y="34036"/>
                  </a:lnTo>
                  <a:lnTo>
                    <a:pt x="268871" y="18719"/>
                  </a:lnTo>
                  <a:lnTo>
                    <a:pt x="247345" y="18719"/>
                  </a:lnTo>
                  <a:lnTo>
                    <a:pt x="247345" y="0"/>
                  </a:lnTo>
                  <a:lnTo>
                    <a:pt x="225806" y="0"/>
                  </a:lnTo>
                  <a:lnTo>
                    <a:pt x="225806" y="18719"/>
                  </a:lnTo>
                  <a:lnTo>
                    <a:pt x="225806" y="34036"/>
                  </a:lnTo>
                  <a:lnTo>
                    <a:pt x="225806" y="85712"/>
                  </a:lnTo>
                  <a:lnTo>
                    <a:pt x="204266" y="85712"/>
                  </a:lnTo>
                  <a:lnTo>
                    <a:pt x="204266" y="34036"/>
                  </a:lnTo>
                  <a:lnTo>
                    <a:pt x="225806" y="34036"/>
                  </a:lnTo>
                  <a:lnTo>
                    <a:pt x="225806" y="18719"/>
                  </a:lnTo>
                  <a:lnTo>
                    <a:pt x="204266" y="18719"/>
                  </a:lnTo>
                  <a:lnTo>
                    <a:pt x="204266" y="0"/>
                  </a:lnTo>
                  <a:lnTo>
                    <a:pt x="182727" y="0"/>
                  </a:lnTo>
                  <a:lnTo>
                    <a:pt x="182727" y="18719"/>
                  </a:lnTo>
                  <a:lnTo>
                    <a:pt x="182727" y="34036"/>
                  </a:lnTo>
                  <a:lnTo>
                    <a:pt x="182727" y="85712"/>
                  </a:lnTo>
                  <a:lnTo>
                    <a:pt x="161175" y="85712"/>
                  </a:lnTo>
                  <a:lnTo>
                    <a:pt x="161175" y="34036"/>
                  </a:lnTo>
                  <a:lnTo>
                    <a:pt x="182727" y="34036"/>
                  </a:lnTo>
                  <a:lnTo>
                    <a:pt x="182727" y="18719"/>
                  </a:lnTo>
                  <a:lnTo>
                    <a:pt x="161175" y="18719"/>
                  </a:lnTo>
                  <a:lnTo>
                    <a:pt x="161175" y="0"/>
                  </a:lnTo>
                  <a:lnTo>
                    <a:pt x="139649" y="0"/>
                  </a:lnTo>
                  <a:lnTo>
                    <a:pt x="139649" y="18719"/>
                  </a:lnTo>
                  <a:lnTo>
                    <a:pt x="139649" y="34036"/>
                  </a:lnTo>
                  <a:lnTo>
                    <a:pt x="139649" y="85712"/>
                  </a:lnTo>
                  <a:lnTo>
                    <a:pt x="118122" y="85712"/>
                  </a:lnTo>
                  <a:lnTo>
                    <a:pt x="118122" y="34036"/>
                  </a:lnTo>
                  <a:lnTo>
                    <a:pt x="139649" y="34036"/>
                  </a:lnTo>
                  <a:lnTo>
                    <a:pt x="139649" y="18719"/>
                  </a:lnTo>
                  <a:lnTo>
                    <a:pt x="118122" y="18719"/>
                  </a:lnTo>
                  <a:lnTo>
                    <a:pt x="118122" y="0"/>
                  </a:lnTo>
                  <a:lnTo>
                    <a:pt x="96570" y="0"/>
                  </a:lnTo>
                  <a:lnTo>
                    <a:pt x="96570" y="18719"/>
                  </a:lnTo>
                  <a:lnTo>
                    <a:pt x="96570" y="34036"/>
                  </a:lnTo>
                  <a:lnTo>
                    <a:pt x="96570" y="85712"/>
                  </a:lnTo>
                  <a:lnTo>
                    <a:pt x="75044" y="85712"/>
                  </a:lnTo>
                  <a:lnTo>
                    <a:pt x="75044" y="34036"/>
                  </a:lnTo>
                  <a:lnTo>
                    <a:pt x="96570" y="34036"/>
                  </a:lnTo>
                  <a:lnTo>
                    <a:pt x="96570" y="18719"/>
                  </a:lnTo>
                  <a:lnTo>
                    <a:pt x="75044" y="18719"/>
                  </a:lnTo>
                  <a:lnTo>
                    <a:pt x="75044" y="0"/>
                  </a:lnTo>
                  <a:lnTo>
                    <a:pt x="53517" y="0"/>
                  </a:lnTo>
                  <a:lnTo>
                    <a:pt x="53517" y="18719"/>
                  </a:lnTo>
                  <a:lnTo>
                    <a:pt x="53517" y="34036"/>
                  </a:lnTo>
                  <a:lnTo>
                    <a:pt x="53517" y="85712"/>
                  </a:lnTo>
                  <a:lnTo>
                    <a:pt x="31978" y="85712"/>
                  </a:lnTo>
                  <a:lnTo>
                    <a:pt x="31978" y="34036"/>
                  </a:lnTo>
                  <a:lnTo>
                    <a:pt x="53517" y="34036"/>
                  </a:lnTo>
                  <a:lnTo>
                    <a:pt x="53517" y="18719"/>
                  </a:lnTo>
                  <a:lnTo>
                    <a:pt x="31978" y="18719"/>
                  </a:lnTo>
                  <a:lnTo>
                    <a:pt x="31978" y="0"/>
                  </a:lnTo>
                  <a:lnTo>
                    <a:pt x="10439" y="0"/>
                  </a:lnTo>
                  <a:lnTo>
                    <a:pt x="10439" y="18719"/>
                  </a:lnTo>
                  <a:lnTo>
                    <a:pt x="0" y="18719"/>
                  </a:lnTo>
                  <a:lnTo>
                    <a:pt x="0" y="34036"/>
                  </a:lnTo>
                  <a:lnTo>
                    <a:pt x="10439" y="34036"/>
                  </a:lnTo>
                  <a:lnTo>
                    <a:pt x="10439" y="85712"/>
                  </a:lnTo>
                  <a:lnTo>
                    <a:pt x="0" y="85712"/>
                  </a:lnTo>
                  <a:lnTo>
                    <a:pt x="0" y="101015"/>
                  </a:lnTo>
                  <a:lnTo>
                    <a:pt x="10439" y="101015"/>
                  </a:lnTo>
                  <a:lnTo>
                    <a:pt x="10439" y="122072"/>
                  </a:lnTo>
                  <a:lnTo>
                    <a:pt x="31978" y="122072"/>
                  </a:lnTo>
                  <a:lnTo>
                    <a:pt x="31978" y="101015"/>
                  </a:lnTo>
                  <a:lnTo>
                    <a:pt x="53517" y="101015"/>
                  </a:lnTo>
                  <a:lnTo>
                    <a:pt x="53517" y="122072"/>
                  </a:lnTo>
                  <a:lnTo>
                    <a:pt x="75044" y="122072"/>
                  </a:lnTo>
                  <a:lnTo>
                    <a:pt x="75044" y="101015"/>
                  </a:lnTo>
                  <a:lnTo>
                    <a:pt x="96570" y="101015"/>
                  </a:lnTo>
                  <a:lnTo>
                    <a:pt x="96570" y="122072"/>
                  </a:lnTo>
                  <a:lnTo>
                    <a:pt x="118122" y="122072"/>
                  </a:lnTo>
                  <a:lnTo>
                    <a:pt x="118122" y="101015"/>
                  </a:lnTo>
                  <a:lnTo>
                    <a:pt x="139649" y="101015"/>
                  </a:lnTo>
                  <a:lnTo>
                    <a:pt x="139649" y="122072"/>
                  </a:lnTo>
                  <a:lnTo>
                    <a:pt x="161175" y="122072"/>
                  </a:lnTo>
                  <a:lnTo>
                    <a:pt x="161175" y="101015"/>
                  </a:lnTo>
                  <a:lnTo>
                    <a:pt x="182727" y="101015"/>
                  </a:lnTo>
                  <a:lnTo>
                    <a:pt x="182727" y="122072"/>
                  </a:lnTo>
                  <a:lnTo>
                    <a:pt x="204266" y="122072"/>
                  </a:lnTo>
                  <a:lnTo>
                    <a:pt x="204266" y="101015"/>
                  </a:lnTo>
                  <a:lnTo>
                    <a:pt x="225806" y="101015"/>
                  </a:lnTo>
                  <a:lnTo>
                    <a:pt x="225806" y="122072"/>
                  </a:lnTo>
                  <a:lnTo>
                    <a:pt x="247345" y="122072"/>
                  </a:lnTo>
                  <a:lnTo>
                    <a:pt x="247345" y="101015"/>
                  </a:lnTo>
                  <a:lnTo>
                    <a:pt x="268871" y="101015"/>
                  </a:lnTo>
                  <a:lnTo>
                    <a:pt x="268871" y="122072"/>
                  </a:lnTo>
                  <a:lnTo>
                    <a:pt x="290410" y="122072"/>
                  </a:lnTo>
                  <a:lnTo>
                    <a:pt x="290410" y="101015"/>
                  </a:lnTo>
                  <a:lnTo>
                    <a:pt x="303085" y="101015"/>
                  </a:lnTo>
                  <a:lnTo>
                    <a:pt x="303085" y="85712"/>
                  </a:lnTo>
                  <a:lnTo>
                    <a:pt x="290410" y="85712"/>
                  </a:lnTo>
                  <a:lnTo>
                    <a:pt x="290410" y="34036"/>
                  </a:lnTo>
                  <a:lnTo>
                    <a:pt x="303085" y="34036"/>
                  </a:lnTo>
                  <a:lnTo>
                    <a:pt x="303085" y="18719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2" name="object 18112"/>
            <p:cNvSpPr/>
            <p:nvPr/>
          </p:nvSpPr>
          <p:spPr>
            <a:xfrm>
              <a:off x="18966828" y="4185240"/>
              <a:ext cx="304165" cy="72390"/>
            </a:xfrm>
            <a:custGeom>
              <a:avLst/>
              <a:gdLst/>
              <a:ahLst/>
              <a:cxnLst/>
              <a:rect l="l" t="t" r="r" b="b"/>
              <a:pathLst>
                <a:path w="304165" h="72389">
                  <a:moveTo>
                    <a:pt x="303593" y="67005"/>
                  </a:moveTo>
                  <a:lnTo>
                    <a:pt x="50" y="67005"/>
                  </a:lnTo>
                  <a:lnTo>
                    <a:pt x="50" y="72085"/>
                  </a:lnTo>
                  <a:lnTo>
                    <a:pt x="303593" y="72085"/>
                  </a:lnTo>
                  <a:lnTo>
                    <a:pt x="303593" y="67005"/>
                  </a:lnTo>
                  <a:close/>
                </a:path>
                <a:path w="304165" h="72389">
                  <a:moveTo>
                    <a:pt x="303593" y="0"/>
                  </a:moveTo>
                  <a:lnTo>
                    <a:pt x="0" y="0"/>
                  </a:lnTo>
                  <a:lnTo>
                    <a:pt x="0" y="5105"/>
                  </a:lnTo>
                  <a:lnTo>
                    <a:pt x="303593" y="5105"/>
                  </a:lnTo>
                  <a:lnTo>
                    <a:pt x="3035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3" name="object 18113"/>
            <p:cNvSpPr/>
            <p:nvPr/>
          </p:nvSpPr>
          <p:spPr>
            <a:xfrm>
              <a:off x="17012082" y="3183349"/>
              <a:ext cx="1252855" cy="4089400"/>
            </a:xfrm>
            <a:custGeom>
              <a:avLst/>
              <a:gdLst/>
              <a:ahLst/>
              <a:cxnLst/>
              <a:rect l="l" t="t" r="r" b="b"/>
              <a:pathLst>
                <a:path w="1252855" h="4089400">
                  <a:moveTo>
                    <a:pt x="1252461" y="0"/>
                  </a:moveTo>
                  <a:lnTo>
                    <a:pt x="987336" y="0"/>
                  </a:lnTo>
                  <a:lnTo>
                    <a:pt x="950772" y="34175"/>
                  </a:lnTo>
                  <a:lnTo>
                    <a:pt x="951395" y="203225"/>
                  </a:lnTo>
                  <a:lnTo>
                    <a:pt x="947534" y="232244"/>
                  </a:lnTo>
                  <a:lnTo>
                    <a:pt x="918756" y="282016"/>
                  </a:lnTo>
                  <a:lnTo>
                    <a:pt x="877912" y="310489"/>
                  </a:lnTo>
                  <a:lnTo>
                    <a:pt x="826211" y="328320"/>
                  </a:lnTo>
                  <a:lnTo>
                    <a:pt x="807808" y="329539"/>
                  </a:lnTo>
                  <a:lnTo>
                    <a:pt x="772769" y="329539"/>
                  </a:lnTo>
                  <a:lnTo>
                    <a:pt x="748398" y="330746"/>
                  </a:lnTo>
                  <a:lnTo>
                    <a:pt x="700760" y="340233"/>
                  </a:lnTo>
                  <a:lnTo>
                    <a:pt x="287591" y="510730"/>
                  </a:lnTo>
                  <a:lnTo>
                    <a:pt x="235877" y="540753"/>
                  </a:lnTo>
                  <a:lnTo>
                    <a:pt x="194144" y="583057"/>
                  </a:lnTo>
                  <a:lnTo>
                    <a:pt x="156972" y="632536"/>
                  </a:lnTo>
                  <a:lnTo>
                    <a:pt x="137172" y="670153"/>
                  </a:lnTo>
                  <a:lnTo>
                    <a:pt x="130314" y="711923"/>
                  </a:lnTo>
                  <a:lnTo>
                    <a:pt x="127977" y="2904579"/>
                  </a:lnTo>
                  <a:lnTo>
                    <a:pt x="0" y="2904579"/>
                  </a:lnTo>
                  <a:lnTo>
                    <a:pt x="0" y="4023690"/>
                  </a:lnTo>
                  <a:lnTo>
                    <a:pt x="365671" y="4023690"/>
                  </a:lnTo>
                  <a:lnTo>
                    <a:pt x="365671" y="4089196"/>
                  </a:lnTo>
                  <a:lnTo>
                    <a:pt x="575932" y="3974795"/>
                  </a:lnTo>
                  <a:lnTo>
                    <a:pt x="365671" y="3849992"/>
                  </a:lnTo>
                  <a:lnTo>
                    <a:pt x="365671" y="3904056"/>
                  </a:lnTo>
                  <a:lnTo>
                    <a:pt x="118833" y="3902951"/>
                  </a:lnTo>
                  <a:lnTo>
                    <a:pt x="118833" y="3024174"/>
                  </a:lnTo>
                  <a:lnTo>
                    <a:pt x="248069" y="3024174"/>
                  </a:lnTo>
                  <a:lnTo>
                    <a:pt x="248069" y="744385"/>
                  </a:lnTo>
                  <a:lnTo>
                    <a:pt x="257200" y="698817"/>
                  </a:lnTo>
                  <a:lnTo>
                    <a:pt x="285102" y="651929"/>
                  </a:lnTo>
                  <a:lnTo>
                    <a:pt x="315429" y="625005"/>
                  </a:lnTo>
                  <a:lnTo>
                    <a:pt x="723341" y="445312"/>
                  </a:lnTo>
                  <a:lnTo>
                    <a:pt x="1252461" y="445312"/>
                  </a:lnTo>
                  <a:lnTo>
                    <a:pt x="1252461" y="329539"/>
                  </a:lnTo>
                  <a:lnTo>
                    <a:pt x="1108303" y="329539"/>
                  </a:lnTo>
                  <a:lnTo>
                    <a:pt x="1084681" y="317766"/>
                  </a:lnTo>
                  <a:lnTo>
                    <a:pt x="1055916" y="290868"/>
                  </a:lnTo>
                  <a:lnTo>
                    <a:pt x="1037348" y="252717"/>
                  </a:lnTo>
                  <a:lnTo>
                    <a:pt x="1033500" y="222656"/>
                  </a:lnTo>
                  <a:lnTo>
                    <a:pt x="1033500" y="115785"/>
                  </a:lnTo>
                  <a:lnTo>
                    <a:pt x="1038631" y="90728"/>
                  </a:lnTo>
                  <a:lnTo>
                    <a:pt x="1054023" y="77431"/>
                  </a:lnTo>
                  <a:lnTo>
                    <a:pt x="1079677" y="72186"/>
                  </a:lnTo>
                  <a:lnTo>
                    <a:pt x="1115606" y="71259"/>
                  </a:lnTo>
                  <a:lnTo>
                    <a:pt x="1252461" y="71259"/>
                  </a:lnTo>
                  <a:lnTo>
                    <a:pt x="1252461" y="0"/>
                  </a:lnTo>
                  <a:close/>
                </a:path>
              </a:pathLst>
            </a:custGeom>
            <a:solidFill>
              <a:srgbClr val="8C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8114" name="object 18114"/>
          <p:cNvGraphicFramePr>
            <a:graphicFrameLocks noGrp="1"/>
          </p:cNvGraphicFramePr>
          <p:nvPr/>
        </p:nvGraphicFramePr>
        <p:xfrm>
          <a:off x="12784613" y="8795206"/>
          <a:ext cx="3394710" cy="1769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US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service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041 757 68 68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041 757 68 68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 (aerial rescue service)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Facility Services Hotline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041 757 68 68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8115" name="object 18115"/>
          <p:cNvSpPr txBox="1"/>
          <p:nvPr/>
        </p:nvSpPr>
        <p:spPr>
          <a:xfrm>
            <a:off x="18564325" y="3058223"/>
            <a:ext cx="387985" cy="3949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lang="en-US" sz="2400" b="1">
                <a:solidFill>
                  <a:srgbClr val="FFFFFF"/>
                </a:solidFill>
                <a:latin typeface="FS Albert"/>
                <a:cs typeface="FS Albert"/>
              </a:rPr>
              <a:t>S1</a:t>
            </a:r>
          </a:p>
        </p:txBody>
      </p:sp>
      <p:sp>
        <p:nvSpPr>
          <p:cNvPr id="18116" name="object 18116"/>
          <p:cNvSpPr txBox="1"/>
          <p:nvPr/>
        </p:nvSpPr>
        <p:spPr>
          <a:xfrm>
            <a:off x="17985416" y="3624718"/>
            <a:ext cx="387985" cy="3949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lang="en-US" sz="2400" b="1">
                <a:solidFill>
                  <a:srgbClr val="FFFFFF"/>
                </a:solidFill>
                <a:latin typeface="FS Albert"/>
                <a:cs typeface="FS Albert"/>
              </a:rPr>
              <a:t>S4</a:t>
            </a:r>
          </a:p>
        </p:txBody>
      </p:sp>
      <p:grpSp>
        <p:nvGrpSpPr>
          <p:cNvPr id="18117" name="object 18117"/>
          <p:cNvGrpSpPr/>
          <p:nvPr/>
        </p:nvGrpSpPr>
        <p:grpSpPr>
          <a:xfrm>
            <a:off x="14875336" y="2588790"/>
            <a:ext cx="4526280" cy="5092065"/>
            <a:chOff x="14875336" y="2588790"/>
            <a:chExt cx="4526280" cy="5092065"/>
          </a:xfrm>
        </p:grpSpPr>
        <p:sp>
          <p:nvSpPr>
            <p:cNvPr id="18118" name="object 18118"/>
            <p:cNvSpPr/>
            <p:nvPr/>
          </p:nvSpPr>
          <p:spPr>
            <a:xfrm>
              <a:off x="17939987" y="3226058"/>
              <a:ext cx="23495" cy="51435"/>
            </a:xfrm>
            <a:custGeom>
              <a:avLst/>
              <a:gdLst/>
              <a:ahLst/>
              <a:cxnLst/>
              <a:rect l="l" t="t" r="r" b="b"/>
              <a:pathLst>
                <a:path w="23494" h="51435">
                  <a:moveTo>
                    <a:pt x="0" y="51244"/>
                  </a:moveTo>
                  <a:lnTo>
                    <a:pt x="22868" y="51244"/>
                  </a:lnTo>
                  <a:lnTo>
                    <a:pt x="22868" y="0"/>
                  </a:lnTo>
                  <a:lnTo>
                    <a:pt x="0" y="0"/>
                  </a:lnTo>
                  <a:lnTo>
                    <a:pt x="0" y="5124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9" name="object 18119"/>
            <p:cNvSpPr/>
            <p:nvPr/>
          </p:nvSpPr>
          <p:spPr>
            <a:xfrm>
              <a:off x="17433531" y="3132951"/>
              <a:ext cx="506730" cy="473709"/>
            </a:xfrm>
            <a:custGeom>
              <a:avLst/>
              <a:gdLst/>
              <a:ahLst/>
              <a:cxnLst/>
              <a:rect l="l" t="t" r="r" b="b"/>
              <a:pathLst>
                <a:path w="506730" h="473710">
                  <a:moveTo>
                    <a:pt x="506455" y="0"/>
                  </a:moveTo>
                  <a:lnTo>
                    <a:pt x="0" y="0"/>
                  </a:lnTo>
                  <a:lnTo>
                    <a:pt x="0" y="473273"/>
                  </a:lnTo>
                  <a:lnTo>
                    <a:pt x="506455" y="473273"/>
                  </a:lnTo>
                  <a:lnTo>
                    <a:pt x="506455" y="0"/>
                  </a:lnTo>
                  <a:close/>
                </a:path>
              </a:pathLst>
            </a:custGeom>
            <a:solidFill>
              <a:srgbClr val="8C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0" name="object 18120"/>
            <p:cNvSpPr/>
            <p:nvPr/>
          </p:nvSpPr>
          <p:spPr>
            <a:xfrm>
              <a:off x="17428959" y="3128485"/>
              <a:ext cx="515620" cy="482600"/>
            </a:xfrm>
            <a:custGeom>
              <a:avLst/>
              <a:gdLst/>
              <a:ahLst/>
              <a:cxnLst/>
              <a:rect l="l" t="t" r="r" b="b"/>
              <a:pathLst>
                <a:path w="515619" h="482600">
                  <a:moveTo>
                    <a:pt x="515581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473710"/>
                  </a:lnTo>
                  <a:lnTo>
                    <a:pt x="0" y="482600"/>
                  </a:lnTo>
                  <a:lnTo>
                    <a:pt x="515581" y="482600"/>
                  </a:lnTo>
                  <a:lnTo>
                    <a:pt x="515581" y="473710"/>
                  </a:lnTo>
                  <a:lnTo>
                    <a:pt x="9144" y="473710"/>
                  </a:lnTo>
                  <a:lnTo>
                    <a:pt x="9144" y="8890"/>
                  </a:lnTo>
                  <a:lnTo>
                    <a:pt x="506463" y="8890"/>
                  </a:lnTo>
                  <a:lnTo>
                    <a:pt x="506463" y="473468"/>
                  </a:lnTo>
                  <a:lnTo>
                    <a:pt x="515581" y="473468"/>
                  </a:lnTo>
                  <a:lnTo>
                    <a:pt x="515581" y="8890"/>
                  </a:lnTo>
                  <a:lnTo>
                    <a:pt x="515581" y="8737"/>
                  </a:lnTo>
                  <a:lnTo>
                    <a:pt x="515581" y="0"/>
                  </a:lnTo>
                  <a:close/>
                </a:path>
              </a:pathLst>
            </a:custGeom>
            <a:solidFill>
              <a:srgbClr val="121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1" name="object 18121"/>
            <p:cNvSpPr/>
            <p:nvPr/>
          </p:nvSpPr>
          <p:spPr>
            <a:xfrm>
              <a:off x="17444713" y="3212738"/>
              <a:ext cx="302895" cy="301625"/>
            </a:xfrm>
            <a:custGeom>
              <a:avLst/>
              <a:gdLst/>
              <a:ahLst/>
              <a:cxnLst/>
              <a:rect l="l" t="t" r="r" b="b"/>
              <a:pathLst>
                <a:path w="302894" h="301625">
                  <a:moveTo>
                    <a:pt x="146759" y="0"/>
                  </a:moveTo>
                  <a:lnTo>
                    <a:pt x="54762" y="0"/>
                  </a:lnTo>
                  <a:lnTo>
                    <a:pt x="50375" y="2052"/>
                  </a:lnTo>
                  <a:lnTo>
                    <a:pt x="43799" y="8198"/>
                  </a:lnTo>
                  <a:lnTo>
                    <a:pt x="37244" y="18449"/>
                  </a:lnTo>
                  <a:lnTo>
                    <a:pt x="35046" y="28700"/>
                  </a:lnTo>
                  <a:lnTo>
                    <a:pt x="0" y="149670"/>
                  </a:lnTo>
                  <a:lnTo>
                    <a:pt x="26271" y="141472"/>
                  </a:lnTo>
                  <a:lnTo>
                    <a:pt x="61327" y="38951"/>
                  </a:lnTo>
                  <a:lnTo>
                    <a:pt x="65715" y="38951"/>
                  </a:lnTo>
                  <a:lnTo>
                    <a:pt x="65715" y="301383"/>
                  </a:lnTo>
                  <a:lnTo>
                    <a:pt x="96374" y="301383"/>
                  </a:lnTo>
                  <a:lnTo>
                    <a:pt x="102949" y="159911"/>
                  </a:lnTo>
                  <a:lnTo>
                    <a:pt x="109514" y="159911"/>
                  </a:lnTo>
                  <a:lnTo>
                    <a:pt x="118279" y="301383"/>
                  </a:lnTo>
                  <a:lnTo>
                    <a:pt x="146759" y="301383"/>
                  </a:lnTo>
                  <a:lnTo>
                    <a:pt x="146759" y="28700"/>
                  </a:lnTo>
                  <a:lnTo>
                    <a:pt x="276002" y="28700"/>
                  </a:lnTo>
                  <a:lnTo>
                    <a:pt x="276002" y="12303"/>
                  </a:lnTo>
                  <a:lnTo>
                    <a:pt x="302294" y="12303"/>
                  </a:lnTo>
                  <a:lnTo>
                    <a:pt x="302294" y="4104"/>
                  </a:lnTo>
                  <a:lnTo>
                    <a:pt x="146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22" name="object 18122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7508153" y="3137353"/>
              <a:ext cx="85599" cy="202584"/>
            </a:xfrm>
            <a:prstGeom prst="rect">
              <a:avLst/>
            </a:prstGeom>
          </p:spPr>
        </p:pic>
        <p:sp>
          <p:nvSpPr>
            <p:cNvPr id="18123" name="object 18123"/>
            <p:cNvSpPr/>
            <p:nvPr/>
          </p:nvSpPr>
          <p:spPr>
            <a:xfrm>
              <a:off x="17635550" y="3203288"/>
              <a:ext cx="285115" cy="399415"/>
            </a:xfrm>
            <a:custGeom>
              <a:avLst/>
              <a:gdLst/>
              <a:ahLst/>
              <a:cxnLst/>
              <a:rect l="l" t="t" r="r" b="b"/>
              <a:pathLst>
                <a:path w="285115" h="399414">
                  <a:moveTo>
                    <a:pt x="95097" y="69938"/>
                  </a:moveTo>
                  <a:lnTo>
                    <a:pt x="92710" y="58839"/>
                  </a:lnTo>
                  <a:lnTo>
                    <a:pt x="86169" y="49784"/>
                  </a:lnTo>
                  <a:lnTo>
                    <a:pt x="76479" y="43688"/>
                  </a:lnTo>
                  <a:lnTo>
                    <a:pt x="64604" y="41440"/>
                  </a:lnTo>
                  <a:lnTo>
                    <a:pt x="52730" y="43688"/>
                  </a:lnTo>
                  <a:lnTo>
                    <a:pt x="43027" y="49784"/>
                  </a:lnTo>
                  <a:lnTo>
                    <a:pt x="36499" y="58839"/>
                  </a:lnTo>
                  <a:lnTo>
                    <a:pt x="34099" y="69938"/>
                  </a:lnTo>
                  <a:lnTo>
                    <a:pt x="36499" y="81026"/>
                  </a:lnTo>
                  <a:lnTo>
                    <a:pt x="43027" y="90093"/>
                  </a:lnTo>
                  <a:lnTo>
                    <a:pt x="52730" y="96202"/>
                  </a:lnTo>
                  <a:lnTo>
                    <a:pt x="64604" y="98437"/>
                  </a:lnTo>
                  <a:lnTo>
                    <a:pt x="76479" y="96202"/>
                  </a:lnTo>
                  <a:lnTo>
                    <a:pt x="86169" y="90093"/>
                  </a:lnTo>
                  <a:lnTo>
                    <a:pt x="92710" y="81026"/>
                  </a:lnTo>
                  <a:lnTo>
                    <a:pt x="95097" y="69938"/>
                  </a:lnTo>
                  <a:close/>
                </a:path>
                <a:path w="285115" h="399414">
                  <a:moveTo>
                    <a:pt x="121335" y="112191"/>
                  </a:moveTo>
                  <a:lnTo>
                    <a:pt x="117246" y="108724"/>
                  </a:lnTo>
                  <a:lnTo>
                    <a:pt x="111074" y="106464"/>
                  </a:lnTo>
                  <a:lnTo>
                    <a:pt x="102946" y="105816"/>
                  </a:lnTo>
                  <a:lnTo>
                    <a:pt x="19710" y="105816"/>
                  </a:lnTo>
                  <a:lnTo>
                    <a:pt x="10655" y="108280"/>
                  </a:lnTo>
                  <a:lnTo>
                    <a:pt x="4419" y="112725"/>
                  </a:lnTo>
                  <a:lnTo>
                    <a:pt x="914" y="118338"/>
                  </a:lnTo>
                  <a:lnTo>
                    <a:pt x="0" y="124269"/>
                  </a:lnTo>
                  <a:lnTo>
                    <a:pt x="88" y="129882"/>
                  </a:lnTo>
                  <a:lnTo>
                    <a:pt x="0" y="261645"/>
                  </a:lnTo>
                  <a:lnTo>
                    <a:pt x="15316" y="261645"/>
                  </a:lnTo>
                  <a:lnTo>
                    <a:pt x="21894" y="144780"/>
                  </a:lnTo>
                  <a:lnTo>
                    <a:pt x="26289" y="144780"/>
                  </a:lnTo>
                  <a:lnTo>
                    <a:pt x="26289" y="222681"/>
                  </a:lnTo>
                  <a:lnTo>
                    <a:pt x="37236" y="399008"/>
                  </a:lnTo>
                  <a:lnTo>
                    <a:pt x="63525" y="399008"/>
                  </a:lnTo>
                  <a:lnTo>
                    <a:pt x="61341" y="261645"/>
                  </a:lnTo>
                  <a:lnTo>
                    <a:pt x="67894" y="261645"/>
                  </a:lnTo>
                  <a:lnTo>
                    <a:pt x="70091" y="399008"/>
                  </a:lnTo>
                  <a:lnTo>
                    <a:pt x="96367" y="399008"/>
                  </a:lnTo>
                  <a:lnTo>
                    <a:pt x="101473" y="261988"/>
                  </a:lnTo>
                  <a:lnTo>
                    <a:pt x="100037" y="261988"/>
                  </a:lnTo>
                  <a:lnTo>
                    <a:pt x="100050" y="261645"/>
                  </a:lnTo>
                  <a:lnTo>
                    <a:pt x="101295" y="222681"/>
                  </a:lnTo>
                  <a:lnTo>
                    <a:pt x="102946" y="172656"/>
                  </a:lnTo>
                  <a:lnTo>
                    <a:pt x="102946" y="144780"/>
                  </a:lnTo>
                  <a:lnTo>
                    <a:pt x="103936" y="144780"/>
                  </a:lnTo>
                  <a:lnTo>
                    <a:pt x="104495" y="129882"/>
                  </a:lnTo>
                  <a:lnTo>
                    <a:pt x="105181" y="120332"/>
                  </a:lnTo>
                  <a:lnTo>
                    <a:pt x="114795" y="114985"/>
                  </a:lnTo>
                  <a:lnTo>
                    <a:pt x="121335" y="112191"/>
                  </a:lnTo>
                  <a:close/>
                </a:path>
                <a:path w="285115" h="399414">
                  <a:moveTo>
                    <a:pt x="190195" y="80518"/>
                  </a:moveTo>
                  <a:lnTo>
                    <a:pt x="187794" y="69418"/>
                  </a:lnTo>
                  <a:lnTo>
                    <a:pt x="181254" y="60363"/>
                  </a:lnTo>
                  <a:lnTo>
                    <a:pt x="171564" y="54254"/>
                  </a:lnTo>
                  <a:lnTo>
                    <a:pt x="159689" y="52019"/>
                  </a:lnTo>
                  <a:lnTo>
                    <a:pt x="147815" y="54254"/>
                  </a:lnTo>
                  <a:lnTo>
                    <a:pt x="138125" y="60363"/>
                  </a:lnTo>
                  <a:lnTo>
                    <a:pt x="131597" y="69418"/>
                  </a:lnTo>
                  <a:lnTo>
                    <a:pt x="129197" y="80518"/>
                  </a:lnTo>
                  <a:lnTo>
                    <a:pt x="131597" y="91617"/>
                  </a:lnTo>
                  <a:lnTo>
                    <a:pt x="138125" y="100672"/>
                  </a:lnTo>
                  <a:lnTo>
                    <a:pt x="147815" y="106781"/>
                  </a:lnTo>
                  <a:lnTo>
                    <a:pt x="159689" y="109016"/>
                  </a:lnTo>
                  <a:lnTo>
                    <a:pt x="171564" y="106781"/>
                  </a:lnTo>
                  <a:lnTo>
                    <a:pt x="181254" y="100672"/>
                  </a:lnTo>
                  <a:lnTo>
                    <a:pt x="187794" y="91617"/>
                  </a:lnTo>
                  <a:lnTo>
                    <a:pt x="190195" y="80518"/>
                  </a:lnTo>
                  <a:close/>
                </a:path>
                <a:path w="285115" h="399414">
                  <a:moveTo>
                    <a:pt x="218782" y="255612"/>
                  </a:moveTo>
                  <a:lnTo>
                    <a:pt x="214401" y="128485"/>
                  </a:lnTo>
                  <a:lnTo>
                    <a:pt x="214401" y="123393"/>
                  </a:lnTo>
                  <a:lnTo>
                    <a:pt x="201625" y="116890"/>
                  </a:lnTo>
                  <a:lnTo>
                    <a:pt x="193319" y="115481"/>
                  </a:lnTo>
                  <a:lnTo>
                    <a:pt x="187921" y="114846"/>
                  </a:lnTo>
                  <a:lnTo>
                    <a:pt x="187248" y="114808"/>
                  </a:lnTo>
                  <a:lnTo>
                    <a:pt x="186753" y="114744"/>
                  </a:lnTo>
                  <a:lnTo>
                    <a:pt x="184251" y="114604"/>
                  </a:lnTo>
                  <a:lnTo>
                    <a:pt x="180822" y="114363"/>
                  </a:lnTo>
                  <a:lnTo>
                    <a:pt x="179793" y="114338"/>
                  </a:lnTo>
                  <a:lnTo>
                    <a:pt x="178155" y="114236"/>
                  </a:lnTo>
                  <a:lnTo>
                    <a:pt x="169545" y="113969"/>
                  </a:lnTo>
                  <a:lnTo>
                    <a:pt x="167652" y="113982"/>
                  </a:lnTo>
                  <a:lnTo>
                    <a:pt x="166535" y="113944"/>
                  </a:lnTo>
                  <a:lnTo>
                    <a:pt x="143903" y="114007"/>
                  </a:lnTo>
                  <a:lnTo>
                    <a:pt x="134988" y="114287"/>
                  </a:lnTo>
                  <a:lnTo>
                    <a:pt x="128968" y="116192"/>
                  </a:lnTo>
                  <a:lnTo>
                    <a:pt x="121018" y="118706"/>
                  </a:lnTo>
                  <a:lnTo>
                    <a:pt x="111785" y="123812"/>
                  </a:lnTo>
                  <a:lnTo>
                    <a:pt x="111023" y="135509"/>
                  </a:lnTo>
                  <a:lnTo>
                    <a:pt x="107061" y="255612"/>
                  </a:lnTo>
                  <a:lnTo>
                    <a:pt x="122402" y="255612"/>
                  </a:lnTo>
                  <a:lnTo>
                    <a:pt x="122567" y="251218"/>
                  </a:lnTo>
                  <a:lnTo>
                    <a:pt x="126784" y="144894"/>
                  </a:lnTo>
                  <a:lnTo>
                    <a:pt x="135547" y="144894"/>
                  </a:lnTo>
                  <a:lnTo>
                    <a:pt x="135547" y="206400"/>
                  </a:lnTo>
                  <a:lnTo>
                    <a:pt x="118033" y="296608"/>
                  </a:lnTo>
                  <a:lnTo>
                    <a:pt x="135547" y="296608"/>
                  </a:lnTo>
                  <a:lnTo>
                    <a:pt x="142113" y="395033"/>
                  </a:lnTo>
                  <a:lnTo>
                    <a:pt x="159651" y="392976"/>
                  </a:lnTo>
                  <a:lnTo>
                    <a:pt x="159651" y="296608"/>
                  </a:lnTo>
                  <a:lnTo>
                    <a:pt x="166204" y="296608"/>
                  </a:lnTo>
                  <a:lnTo>
                    <a:pt x="166204" y="392976"/>
                  </a:lnTo>
                  <a:lnTo>
                    <a:pt x="183743" y="395033"/>
                  </a:lnTo>
                  <a:lnTo>
                    <a:pt x="190322" y="296608"/>
                  </a:lnTo>
                  <a:lnTo>
                    <a:pt x="207835" y="296608"/>
                  </a:lnTo>
                  <a:lnTo>
                    <a:pt x="190322" y="206400"/>
                  </a:lnTo>
                  <a:lnTo>
                    <a:pt x="190322" y="144894"/>
                  </a:lnTo>
                  <a:lnTo>
                    <a:pt x="199085" y="144894"/>
                  </a:lnTo>
                  <a:lnTo>
                    <a:pt x="203454" y="255612"/>
                  </a:lnTo>
                  <a:lnTo>
                    <a:pt x="218782" y="255612"/>
                  </a:lnTo>
                  <a:close/>
                </a:path>
                <a:path w="285115" h="399414">
                  <a:moveTo>
                    <a:pt x="284492" y="165"/>
                  </a:moveTo>
                  <a:lnTo>
                    <a:pt x="251752" y="28930"/>
                  </a:lnTo>
                  <a:lnTo>
                    <a:pt x="254190" y="40195"/>
                  </a:lnTo>
                  <a:lnTo>
                    <a:pt x="260832" y="49390"/>
                  </a:lnTo>
                  <a:lnTo>
                    <a:pt x="270675" y="55587"/>
                  </a:lnTo>
                  <a:lnTo>
                    <a:pt x="282727" y="57873"/>
                  </a:lnTo>
                  <a:lnTo>
                    <a:pt x="283324" y="57873"/>
                  </a:lnTo>
                  <a:lnTo>
                    <a:pt x="284492" y="57696"/>
                  </a:lnTo>
                  <a:lnTo>
                    <a:pt x="284492" y="165"/>
                  </a:lnTo>
                  <a:close/>
                </a:path>
                <a:path w="285115" h="399414">
                  <a:moveTo>
                    <a:pt x="284505" y="62661"/>
                  </a:moveTo>
                  <a:lnTo>
                    <a:pt x="237096" y="62611"/>
                  </a:lnTo>
                  <a:lnTo>
                    <a:pt x="214414" y="87363"/>
                  </a:lnTo>
                  <a:lnTo>
                    <a:pt x="214414" y="117729"/>
                  </a:lnTo>
                  <a:lnTo>
                    <a:pt x="218376" y="120738"/>
                  </a:lnTo>
                  <a:lnTo>
                    <a:pt x="221234" y="124371"/>
                  </a:lnTo>
                  <a:lnTo>
                    <a:pt x="224243" y="216535"/>
                  </a:lnTo>
                  <a:lnTo>
                    <a:pt x="229743" y="216535"/>
                  </a:lnTo>
                  <a:lnTo>
                    <a:pt x="236321" y="97612"/>
                  </a:lnTo>
                  <a:lnTo>
                    <a:pt x="240690" y="97612"/>
                  </a:lnTo>
                  <a:lnTo>
                    <a:pt x="240690" y="177584"/>
                  </a:lnTo>
                  <a:lnTo>
                    <a:pt x="253834" y="360057"/>
                  </a:lnTo>
                  <a:lnTo>
                    <a:pt x="280123" y="360057"/>
                  </a:lnTo>
                  <a:lnTo>
                    <a:pt x="277939" y="216535"/>
                  </a:lnTo>
                  <a:lnTo>
                    <a:pt x="284505" y="216535"/>
                  </a:lnTo>
                  <a:lnTo>
                    <a:pt x="284505" y="626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24" name="object 18124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7510421" y="3214863"/>
              <a:ext cx="79836" cy="120813"/>
            </a:xfrm>
            <a:prstGeom prst="rect">
              <a:avLst/>
            </a:prstGeom>
          </p:spPr>
        </p:pic>
        <p:sp>
          <p:nvSpPr>
            <p:cNvPr id="18125" name="object 18125"/>
            <p:cNvSpPr/>
            <p:nvPr/>
          </p:nvSpPr>
          <p:spPr>
            <a:xfrm>
              <a:off x="14876645" y="2590099"/>
              <a:ext cx="4523740" cy="5088890"/>
            </a:xfrm>
            <a:custGeom>
              <a:avLst/>
              <a:gdLst/>
              <a:ahLst/>
              <a:cxnLst/>
              <a:rect l="l" t="t" r="r" b="b"/>
              <a:pathLst>
                <a:path w="4523740" h="5088890">
                  <a:moveTo>
                    <a:pt x="0" y="5088850"/>
                  </a:moveTo>
                  <a:lnTo>
                    <a:pt x="4523422" y="5088850"/>
                  </a:lnTo>
                  <a:lnTo>
                    <a:pt x="4523422" y="0"/>
                  </a:lnTo>
                  <a:lnTo>
                    <a:pt x="0" y="0"/>
                  </a:lnTo>
                  <a:lnTo>
                    <a:pt x="0" y="508885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26" name="object 18126"/>
          <p:cNvSpPr txBox="1"/>
          <p:nvPr/>
        </p:nvSpPr>
        <p:spPr>
          <a:xfrm>
            <a:off x="11511686" y="7073281"/>
            <a:ext cx="312356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If the site is evacuated,</a:t>
            </a:r>
          </a:p>
        </p:txBody>
      </p:sp>
      <p:sp>
        <p:nvSpPr>
          <p:cNvPr id="18127" name="object 18127"/>
          <p:cNvSpPr txBox="1"/>
          <p:nvPr/>
        </p:nvSpPr>
        <p:spPr>
          <a:xfrm>
            <a:off x="11535409" y="7400306"/>
            <a:ext cx="3317241" cy="61619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go to the </a:t>
            </a:r>
            <a:r>
              <a:rPr lang="en-US" sz="1950" b="1" dirty="0" err="1">
                <a:solidFill>
                  <a:srgbClr val="00000F"/>
                </a:solidFill>
                <a:latin typeface="FS Albert"/>
                <a:cs typeface="FS Albert"/>
              </a:rPr>
              <a:t>Sportpark</a:t>
            </a: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b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</a:b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assembly point</a:t>
            </a:r>
          </a:p>
        </p:txBody>
      </p:sp>
      <p:sp>
        <p:nvSpPr>
          <p:cNvPr id="18128" name="object 18128"/>
          <p:cNvSpPr txBox="1"/>
          <p:nvPr/>
        </p:nvSpPr>
        <p:spPr>
          <a:xfrm>
            <a:off x="9037625" y="1583856"/>
            <a:ext cx="1785620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Suurstoffi 1, ground floor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US" dirty="0"/>
              <a:t>Know what to do </a:t>
            </a:r>
            <a:br>
              <a:rPr lang="en-US" dirty="0"/>
            </a:br>
            <a:r>
              <a:rPr lang="en-US" dirty="0"/>
              <a:t>in case of an accident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2242970"/>
            <a:ext cx="7148195" cy="482790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General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Look (take in the situation)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Think (be aware of consequential hazards)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Act (protect yourself, secure site of accident)</a:t>
            </a: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Keep calm!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Alert internal first responders on 041 757 68 68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Ambulance on 144</a:t>
            </a: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Rescue in case of danger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Remove injured persons from the danger zone (try to avoid back injuries)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Keep calm and work carefully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3631" y="7388363"/>
            <a:ext cx="5878830" cy="17405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Immediate actions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Protect yourself!</a:t>
            </a: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Assessment of general condition according to BLS 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>
                <a:solidFill>
                  <a:srgbClr val="00000F"/>
                </a:solidFill>
                <a:latin typeface="FS Albert"/>
                <a:cs typeface="FS Albert"/>
              </a:rPr>
              <a:t>First aid measures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US" sz="1950" b="1" dirty="0">
                <a:solidFill>
                  <a:srgbClr val="00000F"/>
                </a:solidFill>
                <a:latin typeface="FS Albert"/>
                <a:cs typeface="FS Albert"/>
              </a:rPr>
              <a:t>Monitor injured persons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Monitor injured persons until the rescue services arrive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US" sz="1950" dirty="0">
                <a:solidFill>
                  <a:srgbClr val="00000F"/>
                </a:solidFill>
                <a:latin typeface="FS Albert"/>
                <a:cs typeface="FS Albert"/>
              </a:rPr>
              <a:t>Support the rescue services</a:t>
            </a:r>
          </a:p>
        </p:txBody>
      </p:sp>
      <p:grpSp>
        <p:nvGrpSpPr>
          <p:cNvPr id="6" name="object 6"/>
          <p:cNvGrpSpPr/>
          <p:nvPr/>
        </p:nvGrpSpPr>
        <p:grpSpPr>
          <a:xfrm>
            <a:off x="522036" y="2365980"/>
            <a:ext cx="916940" cy="916940"/>
            <a:chOff x="522036" y="2365980"/>
            <a:chExt cx="916940" cy="916940"/>
          </a:xfrm>
        </p:grpSpPr>
        <p:sp>
          <p:nvSpPr>
            <p:cNvPr id="7" name="object 7"/>
            <p:cNvSpPr/>
            <p:nvPr/>
          </p:nvSpPr>
          <p:spPr>
            <a:xfrm>
              <a:off x="522036" y="23659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56462" y="2655601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82" y="171221"/>
                  </a:lnTo>
                  <a:lnTo>
                    <a:pt x="288378" y="163423"/>
                  </a:lnTo>
                  <a:lnTo>
                    <a:pt x="285445" y="159004"/>
                  </a:lnTo>
                  <a:lnTo>
                    <a:pt x="269862" y="135597"/>
                  </a:lnTo>
                  <a:lnTo>
                    <a:pt x="262064" y="112204"/>
                  </a:lnTo>
                  <a:lnTo>
                    <a:pt x="262470" y="74371"/>
                  </a:lnTo>
                  <a:lnTo>
                    <a:pt x="262064" y="69303"/>
                  </a:lnTo>
                  <a:lnTo>
                    <a:pt x="261581" y="67170"/>
                  </a:lnTo>
                  <a:lnTo>
                    <a:pt x="228866" y="30302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62"/>
                  </a:lnTo>
                  <a:lnTo>
                    <a:pt x="72644" y="11455"/>
                  </a:lnTo>
                  <a:lnTo>
                    <a:pt x="36639" y="30873"/>
                  </a:lnTo>
                  <a:lnTo>
                    <a:pt x="8102" y="64249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98" y="160820"/>
                  </a:lnTo>
                  <a:lnTo>
                    <a:pt x="35077" y="203301"/>
                  </a:lnTo>
                  <a:lnTo>
                    <a:pt x="40868" y="215531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62"/>
                  </a:lnTo>
                  <a:lnTo>
                    <a:pt x="129768" y="307251"/>
                  </a:lnTo>
                  <a:lnTo>
                    <a:pt x="203708" y="334556"/>
                  </a:lnTo>
                  <a:lnTo>
                    <a:pt x="195922" y="279933"/>
                  </a:lnTo>
                  <a:lnTo>
                    <a:pt x="196786" y="274993"/>
                  </a:lnTo>
                  <a:lnTo>
                    <a:pt x="201980" y="269798"/>
                  </a:lnTo>
                  <a:lnTo>
                    <a:pt x="211480" y="264325"/>
                  </a:lnTo>
                  <a:lnTo>
                    <a:pt x="219290" y="264325"/>
                  </a:lnTo>
                  <a:lnTo>
                    <a:pt x="242620" y="268236"/>
                  </a:lnTo>
                  <a:lnTo>
                    <a:pt x="258191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61" y="225323"/>
                  </a:lnTo>
                  <a:lnTo>
                    <a:pt x="234861" y="221437"/>
                  </a:lnTo>
                  <a:lnTo>
                    <a:pt x="262064" y="221437"/>
                  </a:lnTo>
                  <a:lnTo>
                    <a:pt x="262064" y="194119"/>
                  </a:lnTo>
                  <a:lnTo>
                    <a:pt x="289331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29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84"/>
                  </a:lnTo>
                  <a:lnTo>
                    <a:pt x="467283" y="190182"/>
                  </a:lnTo>
                  <a:lnTo>
                    <a:pt x="464058" y="190474"/>
                  </a:lnTo>
                  <a:lnTo>
                    <a:pt x="422643" y="201422"/>
                  </a:lnTo>
                  <a:lnTo>
                    <a:pt x="371055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96" y="299453"/>
                  </a:lnTo>
                  <a:lnTo>
                    <a:pt x="394385" y="361873"/>
                  </a:lnTo>
                  <a:lnTo>
                    <a:pt x="394385" y="486676"/>
                  </a:lnTo>
                  <a:lnTo>
                    <a:pt x="363258" y="599821"/>
                  </a:lnTo>
                  <a:lnTo>
                    <a:pt x="394385" y="599821"/>
                  </a:lnTo>
                  <a:lnTo>
                    <a:pt x="441096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34" y="592010"/>
                  </a:lnTo>
                  <a:lnTo>
                    <a:pt x="511124" y="463283"/>
                  </a:lnTo>
                  <a:lnTo>
                    <a:pt x="472224" y="377456"/>
                  </a:lnTo>
                  <a:lnTo>
                    <a:pt x="472224" y="287756"/>
                  </a:lnTo>
                  <a:lnTo>
                    <a:pt x="487781" y="330657"/>
                  </a:lnTo>
                  <a:lnTo>
                    <a:pt x="534504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26226" y="2676109"/>
              <a:ext cx="96750" cy="13066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75757" y="2771678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50392" y="2393308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26"/>
                  </a:lnTo>
                  <a:lnTo>
                    <a:pt x="237388" y="54851"/>
                  </a:lnTo>
                  <a:lnTo>
                    <a:pt x="237388" y="0"/>
                  </a:lnTo>
                  <a:lnTo>
                    <a:pt x="229603" y="0"/>
                  </a:lnTo>
                  <a:lnTo>
                    <a:pt x="229603" y="23596"/>
                  </a:lnTo>
                  <a:lnTo>
                    <a:pt x="0" y="156032"/>
                  </a:lnTo>
                  <a:lnTo>
                    <a:pt x="229603" y="288518"/>
                  </a:lnTo>
                  <a:lnTo>
                    <a:pt x="229603" y="312089"/>
                  </a:lnTo>
                  <a:lnTo>
                    <a:pt x="237388" y="312089"/>
                  </a:lnTo>
                  <a:lnTo>
                    <a:pt x="237388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37"/>
                  </a:lnTo>
                  <a:lnTo>
                    <a:pt x="244944" y="156845"/>
                  </a:lnTo>
                  <a:lnTo>
                    <a:pt x="243547" y="163385"/>
                  </a:lnTo>
                  <a:lnTo>
                    <a:pt x="241020" y="168783"/>
                  </a:lnTo>
                  <a:lnTo>
                    <a:pt x="233641" y="177317"/>
                  </a:lnTo>
                  <a:lnTo>
                    <a:pt x="229133" y="179438"/>
                  </a:lnTo>
                  <a:lnTo>
                    <a:pt x="218478" y="179438"/>
                  </a:lnTo>
                  <a:lnTo>
                    <a:pt x="213702" y="176250"/>
                  </a:lnTo>
                  <a:lnTo>
                    <a:pt x="205359" y="163525"/>
                  </a:lnTo>
                  <a:lnTo>
                    <a:pt x="203263" y="155854"/>
                  </a:lnTo>
                  <a:lnTo>
                    <a:pt x="203263" y="137833"/>
                  </a:lnTo>
                  <a:lnTo>
                    <a:pt x="205359" y="130136"/>
                  </a:lnTo>
                  <a:lnTo>
                    <a:pt x="213702" y="117424"/>
                  </a:lnTo>
                  <a:lnTo>
                    <a:pt x="218478" y="114249"/>
                  </a:lnTo>
                  <a:lnTo>
                    <a:pt x="229108" y="114249"/>
                  </a:lnTo>
                  <a:lnTo>
                    <a:pt x="233629" y="116357"/>
                  </a:lnTo>
                  <a:lnTo>
                    <a:pt x="240995" y="124828"/>
                  </a:lnTo>
                  <a:lnTo>
                    <a:pt x="243547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503" y="140436"/>
                  </a:lnTo>
                  <a:lnTo>
                    <a:pt x="268503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8863" y="2464537"/>
              <a:ext cx="197575" cy="16281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57032" y="2758481"/>
              <a:ext cx="84939" cy="84950"/>
            </a:xfrm>
            <a:prstGeom prst="rect">
              <a:avLst/>
            </a:prstGeom>
          </p:spPr>
        </p:pic>
      </p:grpSp>
      <p:grpSp>
        <p:nvGrpSpPr>
          <p:cNvPr id="15" name="object 15"/>
          <p:cNvGrpSpPr/>
          <p:nvPr/>
        </p:nvGrpSpPr>
        <p:grpSpPr>
          <a:xfrm>
            <a:off x="525402" y="4106634"/>
            <a:ext cx="921385" cy="921385"/>
            <a:chOff x="525402" y="4106634"/>
            <a:chExt cx="921385" cy="921385"/>
          </a:xfrm>
        </p:grpSpPr>
        <p:sp>
          <p:nvSpPr>
            <p:cNvPr id="16" name="object 16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27648" y="4108880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916746"/>
                  </a:moveTo>
                  <a:lnTo>
                    <a:pt x="0" y="916746"/>
                  </a:lnTo>
                  <a:lnTo>
                    <a:pt x="0" y="0"/>
                  </a:lnTo>
                  <a:lnTo>
                    <a:pt x="916726" y="0"/>
                  </a:lnTo>
                  <a:lnTo>
                    <a:pt x="916726" y="916746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2437" y="4811030"/>
              <a:ext cx="105326" cy="18758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8049" y="4811028"/>
              <a:ext cx="335565" cy="187585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76629" y="4145667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695" y="144348"/>
                  </a:moveTo>
                  <a:lnTo>
                    <a:pt x="184213" y="0"/>
                  </a:lnTo>
                  <a:lnTo>
                    <a:pt x="153073" y="7797"/>
                  </a:lnTo>
                  <a:lnTo>
                    <a:pt x="172542" y="152146"/>
                  </a:lnTo>
                  <a:lnTo>
                    <a:pt x="203695" y="144348"/>
                  </a:lnTo>
                  <a:close/>
                </a:path>
                <a:path w="339090" h="647700">
                  <a:moveTo>
                    <a:pt x="301066" y="628065"/>
                  </a:moveTo>
                  <a:lnTo>
                    <a:pt x="249415" y="493903"/>
                  </a:lnTo>
                  <a:lnTo>
                    <a:pt x="204368" y="502310"/>
                  </a:lnTo>
                  <a:lnTo>
                    <a:pt x="195910" y="503250"/>
                  </a:lnTo>
                  <a:lnTo>
                    <a:pt x="163182" y="479729"/>
                  </a:lnTo>
                  <a:lnTo>
                    <a:pt x="101701" y="234810"/>
                  </a:lnTo>
                  <a:lnTo>
                    <a:pt x="94856" y="190525"/>
                  </a:lnTo>
                  <a:lnTo>
                    <a:pt x="94513" y="183959"/>
                  </a:lnTo>
                  <a:lnTo>
                    <a:pt x="95986" y="176288"/>
                  </a:lnTo>
                  <a:lnTo>
                    <a:pt x="98463" y="171945"/>
                  </a:lnTo>
                  <a:lnTo>
                    <a:pt x="105651" y="168694"/>
                  </a:lnTo>
                  <a:lnTo>
                    <a:pt x="117995" y="163842"/>
                  </a:lnTo>
                  <a:lnTo>
                    <a:pt x="164744" y="152146"/>
                  </a:lnTo>
                  <a:lnTo>
                    <a:pt x="145262" y="11709"/>
                  </a:lnTo>
                  <a:lnTo>
                    <a:pt x="51777" y="35115"/>
                  </a:lnTo>
                  <a:lnTo>
                    <a:pt x="16827" y="57188"/>
                  </a:lnTo>
                  <a:lnTo>
                    <a:pt x="838" y="94919"/>
                  </a:lnTo>
                  <a:lnTo>
                    <a:pt x="0" y="104673"/>
                  </a:lnTo>
                  <a:lnTo>
                    <a:pt x="177" y="125603"/>
                  </a:lnTo>
                  <a:lnTo>
                    <a:pt x="4457" y="172618"/>
                  </a:lnTo>
                  <a:lnTo>
                    <a:pt x="17208" y="230555"/>
                  </a:lnTo>
                  <a:lnTo>
                    <a:pt x="43230" y="341337"/>
                  </a:lnTo>
                  <a:lnTo>
                    <a:pt x="63411" y="423227"/>
                  </a:lnTo>
                  <a:lnTo>
                    <a:pt x="75780" y="471398"/>
                  </a:lnTo>
                  <a:lnTo>
                    <a:pt x="94894" y="539915"/>
                  </a:lnTo>
                  <a:lnTo>
                    <a:pt x="112141" y="586790"/>
                  </a:lnTo>
                  <a:lnTo>
                    <a:pt x="133896" y="620318"/>
                  </a:lnTo>
                  <a:lnTo>
                    <a:pt x="168871" y="640334"/>
                  </a:lnTo>
                  <a:lnTo>
                    <a:pt x="215366" y="647344"/>
                  </a:lnTo>
                  <a:lnTo>
                    <a:pt x="225691" y="647573"/>
                  </a:lnTo>
                  <a:lnTo>
                    <a:pt x="240436" y="645414"/>
                  </a:lnTo>
                  <a:lnTo>
                    <a:pt x="247637" y="643775"/>
                  </a:lnTo>
                  <a:lnTo>
                    <a:pt x="275793" y="636016"/>
                  </a:lnTo>
                  <a:lnTo>
                    <a:pt x="301066" y="628065"/>
                  </a:lnTo>
                  <a:close/>
                </a:path>
                <a:path w="339090" h="647700">
                  <a:moveTo>
                    <a:pt x="338874" y="617207"/>
                  </a:moveTo>
                  <a:lnTo>
                    <a:pt x="289394" y="483730"/>
                  </a:lnTo>
                  <a:lnTo>
                    <a:pt x="258203" y="491515"/>
                  </a:lnTo>
                  <a:lnTo>
                    <a:pt x="308038" y="625817"/>
                  </a:lnTo>
                  <a:lnTo>
                    <a:pt x="338874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3471" y="4533502"/>
              <a:ext cx="215134" cy="184622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87123" y="4444273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1591" y="4488878"/>
              <a:ext cx="218527" cy="219218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522036" y="5824272"/>
            <a:ext cx="916940" cy="916940"/>
            <a:chOff x="522036" y="5824272"/>
            <a:chExt cx="916940" cy="916940"/>
          </a:xfrm>
        </p:grpSpPr>
        <p:sp>
          <p:nvSpPr>
            <p:cNvPr id="26" name="object 26"/>
            <p:cNvSpPr/>
            <p:nvPr/>
          </p:nvSpPr>
          <p:spPr>
            <a:xfrm>
              <a:off x="522036" y="5824272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760" y="6053486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79"/>
                  </a:moveTo>
                  <a:lnTo>
                    <a:pt x="306336" y="261810"/>
                  </a:lnTo>
                  <a:lnTo>
                    <a:pt x="292125" y="281762"/>
                  </a:lnTo>
                  <a:lnTo>
                    <a:pt x="292125" y="293471"/>
                  </a:lnTo>
                  <a:lnTo>
                    <a:pt x="296024" y="301294"/>
                  </a:lnTo>
                  <a:lnTo>
                    <a:pt x="307695" y="309092"/>
                  </a:lnTo>
                  <a:lnTo>
                    <a:pt x="315480" y="313016"/>
                  </a:lnTo>
                  <a:lnTo>
                    <a:pt x="330288" y="317957"/>
                  </a:lnTo>
                  <a:lnTo>
                    <a:pt x="335597" y="316458"/>
                  </a:lnTo>
                  <a:lnTo>
                    <a:pt x="315480" y="289585"/>
                  </a:lnTo>
                  <a:lnTo>
                    <a:pt x="389509" y="234911"/>
                  </a:lnTo>
                  <a:lnTo>
                    <a:pt x="389509" y="190779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789"/>
                  </a:lnTo>
                  <a:lnTo>
                    <a:pt x="299923" y="387210"/>
                  </a:lnTo>
                  <a:lnTo>
                    <a:pt x="0" y="520001"/>
                  </a:lnTo>
                  <a:lnTo>
                    <a:pt x="15570" y="535584"/>
                  </a:lnTo>
                  <a:lnTo>
                    <a:pt x="319405" y="387210"/>
                  </a:lnTo>
                  <a:lnTo>
                    <a:pt x="0" y="551205"/>
                  </a:lnTo>
                  <a:lnTo>
                    <a:pt x="46761" y="598093"/>
                  </a:lnTo>
                  <a:lnTo>
                    <a:pt x="354431" y="457504"/>
                  </a:lnTo>
                  <a:lnTo>
                    <a:pt x="401167" y="422351"/>
                  </a:lnTo>
                  <a:lnTo>
                    <a:pt x="437222" y="361937"/>
                  </a:lnTo>
                  <a:lnTo>
                    <a:pt x="449592" y="322884"/>
                  </a:lnTo>
                  <a:lnTo>
                    <a:pt x="454736" y="301332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08"/>
                  </a:moveTo>
                  <a:lnTo>
                    <a:pt x="467614" y="170713"/>
                  </a:lnTo>
                  <a:lnTo>
                    <a:pt x="467398" y="168516"/>
                  </a:lnTo>
                  <a:lnTo>
                    <a:pt x="465251" y="160489"/>
                  </a:lnTo>
                  <a:lnTo>
                    <a:pt x="462622" y="148856"/>
                  </a:lnTo>
                  <a:lnTo>
                    <a:pt x="432701" y="117576"/>
                  </a:lnTo>
                  <a:lnTo>
                    <a:pt x="426986" y="116852"/>
                  </a:lnTo>
                  <a:lnTo>
                    <a:pt x="417474" y="118198"/>
                  </a:lnTo>
                  <a:lnTo>
                    <a:pt x="376478" y="142862"/>
                  </a:lnTo>
                  <a:lnTo>
                    <a:pt x="347751" y="191363"/>
                  </a:lnTo>
                  <a:lnTo>
                    <a:pt x="341922" y="222199"/>
                  </a:lnTo>
                  <a:lnTo>
                    <a:pt x="397268" y="176339"/>
                  </a:lnTo>
                  <a:lnTo>
                    <a:pt x="397268" y="242722"/>
                  </a:lnTo>
                  <a:lnTo>
                    <a:pt x="331063" y="289585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62" y="258089"/>
                  </a:lnTo>
                  <a:lnTo>
                    <a:pt x="466382" y="241515"/>
                  </a:lnTo>
                  <a:lnTo>
                    <a:pt x="467245" y="234873"/>
                  </a:lnTo>
                  <a:lnTo>
                    <a:pt x="468033" y="195808"/>
                  </a:lnTo>
                  <a:close/>
                </a:path>
                <a:path w="588644" h="614045">
                  <a:moveTo>
                    <a:pt x="588530" y="46939"/>
                  </a:moveTo>
                  <a:lnTo>
                    <a:pt x="568248" y="10147"/>
                  </a:lnTo>
                  <a:lnTo>
                    <a:pt x="540918" y="0"/>
                  </a:lnTo>
                  <a:lnTo>
                    <a:pt x="534974" y="25"/>
                  </a:lnTo>
                  <a:lnTo>
                    <a:pt x="492353" y="19951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94" y="123329"/>
                  </a:lnTo>
                  <a:lnTo>
                    <a:pt x="465289" y="129006"/>
                  </a:lnTo>
                  <a:lnTo>
                    <a:pt x="476631" y="173050"/>
                  </a:lnTo>
                  <a:lnTo>
                    <a:pt x="477024" y="189103"/>
                  </a:lnTo>
                  <a:lnTo>
                    <a:pt x="476694" y="199301"/>
                  </a:lnTo>
                  <a:lnTo>
                    <a:pt x="470738" y="260807"/>
                  </a:lnTo>
                  <a:lnTo>
                    <a:pt x="464286" y="300164"/>
                  </a:lnTo>
                  <a:lnTo>
                    <a:pt x="454126" y="338112"/>
                  </a:lnTo>
                  <a:lnTo>
                    <a:pt x="433324" y="391960"/>
                  </a:lnTo>
                  <a:lnTo>
                    <a:pt x="410197" y="429298"/>
                  </a:lnTo>
                  <a:lnTo>
                    <a:pt x="406514" y="433654"/>
                  </a:lnTo>
                  <a:lnTo>
                    <a:pt x="397281" y="461403"/>
                  </a:lnTo>
                  <a:lnTo>
                    <a:pt x="362216" y="613714"/>
                  </a:lnTo>
                  <a:lnTo>
                    <a:pt x="416763" y="613714"/>
                  </a:lnTo>
                  <a:lnTo>
                    <a:pt x="471284" y="480949"/>
                  </a:lnTo>
                  <a:lnTo>
                    <a:pt x="447916" y="461403"/>
                  </a:lnTo>
                  <a:lnTo>
                    <a:pt x="490766" y="328650"/>
                  </a:lnTo>
                  <a:lnTo>
                    <a:pt x="494639" y="336423"/>
                  </a:lnTo>
                  <a:lnTo>
                    <a:pt x="455688" y="449681"/>
                  </a:lnTo>
                  <a:lnTo>
                    <a:pt x="549160" y="613714"/>
                  </a:lnTo>
                  <a:lnTo>
                    <a:pt x="588124" y="555129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57" y="231013"/>
                  </a:lnTo>
                  <a:lnTo>
                    <a:pt x="574611" y="155460"/>
                  </a:lnTo>
                  <a:lnTo>
                    <a:pt x="580555" y="118859"/>
                  </a:lnTo>
                  <a:lnTo>
                    <a:pt x="582752" y="103085"/>
                  </a:lnTo>
                  <a:lnTo>
                    <a:pt x="584263" y="90004"/>
                  </a:lnTo>
                  <a:lnTo>
                    <a:pt x="586511" y="74942"/>
                  </a:lnTo>
                  <a:lnTo>
                    <a:pt x="587349" y="67424"/>
                  </a:lnTo>
                  <a:lnTo>
                    <a:pt x="588454" y="52400"/>
                  </a:lnTo>
                  <a:lnTo>
                    <a:pt x="588530" y="469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6719" y="5915710"/>
              <a:ext cx="128687" cy="12854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67370" y="6075631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31" name="object 31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22036" y="9613204"/>
            <a:ext cx="916940" cy="916940"/>
            <a:chOff x="522036" y="9613204"/>
            <a:chExt cx="916940" cy="916940"/>
          </a:xfrm>
        </p:grpSpPr>
        <p:sp>
          <p:nvSpPr>
            <p:cNvPr id="50" name="object 50"/>
            <p:cNvSpPr/>
            <p:nvPr/>
          </p:nvSpPr>
          <p:spPr>
            <a:xfrm>
              <a:off x="522036" y="961320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70331" y="9694589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82"/>
                  </a:lnTo>
                  <a:lnTo>
                    <a:pt x="185839" y="4660"/>
                  </a:lnTo>
                  <a:lnTo>
                    <a:pt x="128054" y="1625"/>
                  </a:lnTo>
                  <a:lnTo>
                    <a:pt x="80937" y="444"/>
                  </a:lnTo>
                  <a:lnTo>
                    <a:pt x="60820" y="952"/>
                  </a:lnTo>
                  <a:lnTo>
                    <a:pt x="20802" y="12407"/>
                  </a:lnTo>
                  <a:lnTo>
                    <a:pt x="3505" y="27990"/>
                  </a:lnTo>
                  <a:lnTo>
                    <a:pt x="3200" y="32956"/>
                  </a:lnTo>
                  <a:lnTo>
                    <a:pt x="2095" y="41478"/>
                  </a:lnTo>
                  <a:lnTo>
                    <a:pt x="1219" y="45923"/>
                  </a:lnTo>
                  <a:lnTo>
                    <a:pt x="0" y="50609"/>
                  </a:lnTo>
                  <a:lnTo>
                    <a:pt x="1219" y="54368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74" y="79603"/>
                  </a:lnTo>
                  <a:lnTo>
                    <a:pt x="57937" y="114528"/>
                  </a:lnTo>
                  <a:lnTo>
                    <a:pt x="92989" y="133896"/>
                  </a:lnTo>
                  <a:lnTo>
                    <a:pt x="124244" y="153289"/>
                  </a:lnTo>
                  <a:lnTo>
                    <a:pt x="155422" y="168783"/>
                  </a:lnTo>
                  <a:lnTo>
                    <a:pt x="279844" y="148691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31"/>
                  </a:lnTo>
                  <a:lnTo>
                    <a:pt x="151257" y="106311"/>
                  </a:lnTo>
                  <a:lnTo>
                    <a:pt x="217373" y="94322"/>
                  </a:lnTo>
                  <a:lnTo>
                    <a:pt x="231940" y="98386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22"/>
                  </a:lnTo>
                  <a:lnTo>
                    <a:pt x="286994" y="101028"/>
                  </a:lnTo>
                  <a:lnTo>
                    <a:pt x="307568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86" y="31203"/>
                  </a:lnTo>
                  <a:lnTo>
                    <a:pt x="248234" y="31699"/>
                  </a:lnTo>
                  <a:lnTo>
                    <a:pt x="361048" y="19532"/>
                  </a:lnTo>
                  <a:lnTo>
                    <a:pt x="497281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49" y="241312"/>
                  </a:moveTo>
                  <a:lnTo>
                    <a:pt x="471220" y="300151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45" y="432714"/>
                  </a:lnTo>
                  <a:lnTo>
                    <a:pt x="525449" y="241312"/>
                  </a:lnTo>
                  <a:close/>
                </a:path>
                <a:path w="733425" h="810895">
                  <a:moveTo>
                    <a:pt x="733056" y="552780"/>
                  </a:moveTo>
                  <a:lnTo>
                    <a:pt x="682117" y="467118"/>
                  </a:lnTo>
                  <a:lnTo>
                    <a:pt x="677760" y="361696"/>
                  </a:lnTo>
                  <a:lnTo>
                    <a:pt x="673823" y="353898"/>
                  </a:lnTo>
                  <a:lnTo>
                    <a:pt x="638619" y="337604"/>
                  </a:lnTo>
                  <a:lnTo>
                    <a:pt x="627151" y="337540"/>
                  </a:lnTo>
                  <a:lnTo>
                    <a:pt x="622617" y="337870"/>
                  </a:lnTo>
                  <a:lnTo>
                    <a:pt x="579259" y="363156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43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72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702" y="810856"/>
                  </a:lnTo>
                  <a:lnTo>
                    <a:pt x="659625" y="662406"/>
                  </a:lnTo>
                  <a:lnTo>
                    <a:pt x="631863" y="553237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901" y="502348"/>
                  </a:lnTo>
                  <a:lnTo>
                    <a:pt x="701992" y="564603"/>
                  </a:lnTo>
                  <a:lnTo>
                    <a:pt x="733056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52836" y="9691176"/>
              <a:ext cx="108970" cy="104206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63955" y="9921156"/>
              <a:ext cx="95452" cy="101483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737629" y="9834159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35902" y="9832735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9811299" y="8792929"/>
            <a:ext cx="1821139" cy="74315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US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First aid kit</a:t>
            </a:r>
          </a:p>
          <a:p>
            <a:pPr marL="12700" marR="5080">
              <a:lnSpc>
                <a:spcPct val="186600"/>
              </a:lnSpc>
            </a:pPr>
            <a:r>
              <a:rPr lang="en-US" sz="1050" dirty="0">
                <a:solidFill>
                  <a:srgbClr val="00000F"/>
                </a:solidFill>
                <a:latin typeface="FS Albert"/>
                <a:cs typeface="FS Albert"/>
              </a:rPr>
              <a:t>AED defibrillator</a:t>
            </a:r>
          </a:p>
        </p:txBody>
      </p:sp>
      <p:pic>
        <p:nvPicPr>
          <p:cNvPr id="57" name="object 5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12784613" y="8883586"/>
          <a:ext cx="3394710" cy="1769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US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service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041 757 68 68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041 757 68 68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 (aerial rescue service)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Facility Services Hotline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US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041 757 68 68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60" name="object 60"/>
          <p:cNvGrpSpPr/>
          <p:nvPr/>
        </p:nvGrpSpPr>
        <p:grpSpPr>
          <a:xfrm>
            <a:off x="8869670" y="706392"/>
            <a:ext cx="10587990" cy="7536815"/>
            <a:chOff x="8869670" y="706392"/>
            <a:chExt cx="10587990" cy="7536815"/>
          </a:xfrm>
        </p:grpSpPr>
        <p:sp>
          <p:nvSpPr>
            <p:cNvPr id="61" name="object 61"/>
            <p:cNvSpPr/>
            <p:nvPr/>
          </p:nvSpPr>
          <p:spPr>
            <a:xfrm>
              <a:off x="18364045" y="708753"/>
              <a:ext cx="359410" cy="542290"/>
            </a:xfrm>
            <a:custGeom>
              <a:avLst/>
              <a:gdLst/>
              <a:ahLst/>
              <a:cxnLst/>
              <a:rect l="l" t="t" r="r" b="b"/>
              <a:pathLst>
                <a:path w="359409" h="542290">
                  <a:moveTo>
                    <a:pt x="358795" y="542266"/>
                  </a:moveTo>
                  <a:lnTo>
                    <a:pt x="358795" y="0"/>
                  </a:lnTo>
                </a:path>
                <a:path w="359409" h="542290">
                  <a:moveTo>
                    <a:pt x="0" y="0"/>
                  </a:moveTo>
                  <a:lnTo>
                    <a:pt x="0" y="542266"/>
                  </a:lnTo>
                  <a:lnTo>
                    <a:pt x="358795" y="542266"/>
                  </a:lnTo>
                </a:path>
              </a:pathLst>
            </a:custGeom>
            <a:ln w="472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8788355" y="708753"/>
              <a:ext cx="666750" cy="542290"/>
            </a:xfrm>
            <a:custGeom>
              <a:avLst/>
              <a:gdLst/>
              <a:ahLst/>
              <a:cxnLst/>
              <a:rect l="l" t="t" r="r" b="b"/>
              <a:pathLst>
                <a:path w="666750" h="542290">
                  <a:moveTo>
                    <a:pt x="0" y="0"/>
                  </a:moveTo>
                  <a:lnTo>
                    <a:pt x="0" y="542266"/>
                  </a:lnTo>
                  <a:lnTo>
                    <a:pt x="666537" y="542266"/>
                  </a:lnTo>
                </a:path>
              </a:pathLst>
            </a:custGeom>
            <a:ln w="472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6031392" y="708753"/>
              <a:ext cx="0" cy="600075"/>
            </a:xfrm>
            <a:custGeom>
              <a:avLst/>
              <a:gdLst/>
              <a:ahLst/>
              <a:cxnLst/>
              <a:rect l="l" t="t" r="r" b="b"/>
              <a:pathLst>
                <a:path h="600075">
                  <a:moveTo>
                    <a:pt x="0" y="0"/>
                  </a:moveTo>
                  <a:lnTo>
                    <a:pt x="0" y="599897"/>
                  </a:lnTo>
                </a:path>
              </a:pathLst>
            </a:custGeom>
            <a:ln w="5905">
              <a:solidFill>
                <a:srgbClr val="85888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6031392" y="1308652"/>
              <a:ext cx="3423920" cy="0"/>
            </a:xfrm>
            <a:custGeom>
              <a:avLst/>
              <a:gdLst/>
              <a:ahLst/>
              <a:cxnLst/>
              <a:rect l="l" t="t" r="r" b="b"/>
              <a:pathLst>
                <a:path w="3423919">
                  <a:moveTo>
                    <a:pt x="0" y="0"/>
                  </a:moveTo>
                  <a:lnTo>
                    <a:pt x="3423502" y="0"/>
                  </a:lnTo>
                </a:path>
              </a:pathLst>
            </a:custGeom>
            <a:ln w="5905">
              <a:solidFill>
                <a:srgbClr val="85888F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9023611" y="128100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7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9023611" y="1280801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1077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9023611" y="1281002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>
                  <a:moveTo>
                    <a:pt x="0" y="0"/>
                  </a:moveTo>
                  <a:lnTo>
                    <a:pt x="431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9023604" y="1280801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>
                  <a:moveTo>
                    <a:pt x="4312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9023611" y="1281002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>
                  <a:moveTo>
                    <a:pt x="0" y="0"/>
                  </a:moveTo>
                  <a:lnTo>
                    <a:pt x="4312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9023604" y="1280801"/>
              <a:ext cx="431800" cy="0"/>
            </a:xfrm>
            <a:custGeom>
              <a:avLst/>
              <a:gdLst/>
              <a:ahLst/>
              <a:cxnLst/>
              <a:rect l="l" t="t" r="r" b="b"/>
              <a:pathLst>
                <a:path w="431800">
                  <a:moveTo>
                    <a:pt x="4312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9128082" y="126424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>
                  <a:moveTo>
                    <a:pt x="0" y="0"/>
                  </a:moveTo>
                  <a:lnTo>
                    <a:pt x="2646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9128069" y="126408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>
                  <a:moveTo>
                    <a:pt x="2646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514804" y="128080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1480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6514800" y="1281002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623209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6880625" y="1280801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107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6880614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6880614" y="1281002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6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6514793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651480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6514800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6514793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6514800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14800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988287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619216" y="126408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>
                  <a:moveTo>
                    <a:pt x="2646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619222" y="12640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6619222" y="1264245"/>
              <a:ext cx="264795" cy="0"/>
            </a:xfrm>
            <a:custGeom>
              <a:avLst/>
              <a:gdLst/>
              <a:ahLst/>
              <a:cxnLst/>
              <a:rect l="l" t="t" r="r" b="b"/>
              <a:pathLst>
                <a:path w="264794">
                  <a:moveTo>
                    <a:pt x="0" y="0"/>
                  </a:moveTo>
                  <a:lnTo>
                    <a:pt x="2646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6883846" y="1264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7518288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751828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751828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799182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7518288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51828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751828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799182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7016561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701656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701656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749005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7016561" y="1280801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7016569" y="12808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7016569" y="1281002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7490054" y="12808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8822874" y="1308664"/>
              <a:ext cx="37465" cy="1234440"/>
            </a:xfrm>
            <a:custGeom>
              <a:avLst/>
              <a:gdLst/>
              <a:ahLst/>
              <a:cxnLst/>
              <a:rect l="l" t="t" r="r" b="b"/>
              <a:pathLst>
                <a:path w="37465" h="1234439">
                  <a:moveTo>
                    <a:pt x="29171" y="0"/>
                  </a:moveTo>
                  <a:lnTo>
                    <a:pt x="29171" y="0"/>
                  </a:lnTo>
                  <a:lnTo>
                    <a:pt x="0" y="0"/>
                  </a:lnTo>
                  <a:lnTo>
                    <a:pt x="0" y="1234173"/>
                  </a:lnTo>
                  <a:lnTo>
                    <a:pt x="29171" y="1234173"/>
                  </a:lnTo>
                  <a:lnTo>
                    <a:pt x="29171" y="0"/>
                  </a:lnTo>
                  <a:close/>
                </a:path>
                <a:path w="37465" h="1234439">
                  <a:moveTo>
                    <a:pt x="37007" y="0"/>
                  </a:moveTo>
                  <a:lnTo>
                    <a:pt x="33426" y="0"/>
                  </a:lnTo>
                  <a:lnTo>
                    <a:pt x="29184" y="0"/>
                  </a:lnTo>
                  <a:lnTo>
                    <a:pt x="29184" y="1234173"/>
                  </a:lnTo>
                  <a:lnTo>
                    <a:pt x="33426" y="1234173"/>
                  </a:lnTo>
                  <a:lnTo>
                    <a:pt x="37007" y="1234173"/>
                  </a:lnTo>
                  <a:lnTo>
                    <a:pt x="370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8828468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8832164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8843689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8852059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8859887" y="1308654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1234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8822881" y="130865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8828468" y="13086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8832164" y="130865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8843689" y="130865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8852059" y="13086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8856317" y="13086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8822881" y="1308652"/>
              <a:ext cx="0" cy="1234440"/>
            </a:xfrm>
            <a:custGeom>
              <a:avLst/>
              <a:gdLst/>
              <a:ahLst/>
              <a:cxnLst/>
              <a:rect l="l" t="t" r="r" b="b"/>
              <a:pathLst>
                <a:path h="1234439">
                  <a:moveTo>
                    <a:pt x="0" y="0"/>
                  </a:moveTo>
                  <a:lnTo>
                    <a:pt x="0" y="1234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8822881" y="254282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8828468" y="2542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8832164" y="254282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8843689" y="254282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8852059" y="254282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8856317" y="2542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635008" y="2598738"/>
              <a:ext cx="298450" cy="3175"/>
            </a:xfrm>
            <a:custGeom>
              <a:avLst/>
              <a:gdLst/>
              <a:ahLst/>
              <a:cxnLst/>
              <a:rect l="l" t="t" r="r" b="b"/>
              <a:pathLst>
                <a:path w="298450" h="3175">
                  <a:moveTo>
                    <a:pt x="0" y="2952"/>
                  </a:moveTo>
                  <a:lnTo>
                    <a:pt x="298284" y="2952"/>
                  </a:lnTo>
                </a:path>
                <a:path w="298450" h="3175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321886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93" y="0"/>
                  </a:lnTo>
                </a:path>
                <a:path w="285750">
                  <a:moveTo>
                    <a:pt x="2689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321886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283772" y="2615499"/>
              <a:ext cx="1349375" cy="3175"/>
            </a:xfrm>
            <a:custGeom>
              <a:avLst/>
              <a:gdLst/>
              <a:ahLst/>
              <a:cxnLst/>
              <a:rect l="l" t="t" r="r" b="b"/>
              <a:pathLst>
                <a:path w="1349375" h="3175">
                  <a:moveTo>
                    <a:pt x="0" y="0"/>
                  </a:moveTo>
                  <a:lnTo>
                    <a:pt x="185031" y="0"/>
                  </a:lnTo>
                </a:path>
                <a:path w="1349375" h="3175">
                  <a:moveTo>
                    <a:pt x="204539" y="0"/>
                  </a:moveTo>
                  <a:lnTo>
                    <a:pt x="344063" y="0"/>
                  </a:lnTo>
                </a:path>
                <a:path w="1349375" h="3175">
                  <a:moveTo>
                    <a:pt x="363571" y="0"/>
                  </a:moveTo>
                  <a:lnTo>
                    <a:pt x="674607" y="0"/>
                  </a:lnTo>
                </a:path>
                <a:path w="1349375" h="3175">
                  <a:moveTo>
                    <a:pt x="41821" y="2952"/>
                  </a:moveTo>
                  <a:lnTo>
                    <a:pt x="642065" y="2952"/>
                  </a:lnTo>
                </a:path>
                <a:path w="1349375" h="3175">
                  <a:moveTo>
                    <a:pt x="674617" y="0"/>
                  </a:moveTo>
                  <a:lnTo>
                    <a:pt x="846079" y="0"/>
                  </a:lnTo>
                </a:path>
                <a:path w="1349375" h="3175">
                  <a:moveTo>
                    <a:pt x="865576" y="0"/>
                  </a:moveTo>
                  <a:lnTo>
                    <a:pt x="985594" y="0"/>
                  </a:lnTo>
                </a:path>
                <a:path w="1349375" h="3175">
                  <a:moveTo>
                    <a:pt x="1005101" y="0"/>
                  </a:moveTo>
                  <a:lnTo>
                    <a:pt x="1144636" y="0"/>
                  </a:lnTo>
                </a:path>
                <a:path w="1349375" h="3175">
                  <a:moveTo>
                    <a:pt x="1164143" y="0"/>
                  </a:moveTo>
                  <a:lnTo>
                    <a:pt x="1349183" y="0"/>
                  </a:lnTo>
                </a:path>
                <a:path w="1349375" h="3175">
                  <a:moveTo>
                    <a:pt x="707099" y="2952"/>
                  </a:moveTo>
                  <a:lnTo>
                    <a:pt x="134918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4309631" y="260169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58322" y="0"/>
                  </a:lnTo>
                </a:path>
                <a:path w="285750">
                  <a:moveTo>
                    <a:pt x="277809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4309631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983440" y="260169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6887" y="0"/>
                  </a:lnTo>
                </a:path>
                <a:path w="298450">
                  <a:moveTo>
                    <a:pt x="26384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3983440" y="25987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4671071" y="2601691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>
                  <a:moveTo>
                    <a:pt x="0" y="0"/>
                  </a:moveTo>
                  <a:lnTo>
                    <a:pt x="7392" y="0"/>
                  </a:lnTo>
                </a:path>
                <a:path w="611505">
                  <a:moveTo>
                    <a:pt x="313120" y="0"/>
                  </a:moveTo>
                  <a:lnTo>
                    <a:pt x="585050" y="0"/>
                  </a:lnTo>
                </a:path>
                <a:path w="611505">
                  <a:moveTo>
                    <a:pt x="604557" y="0"/>
                  </a:moveTo>
                  <a:lnTo>
                    <a:pt x="6114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4984191" y="259873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4697971" y="2601691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4">
                  <a:moveTo>
                    <a:pt x="0" y="0"/>
                  </a:moveTo>
                  <a:lnTo>
                    <a:pt x="2583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4671071" y="259873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4632957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185041" y="0"/>
                  </a:lnTo>
                </a:path>
                <a:path w="675005" h="3175">
                  <a:moveTo>
                    <a:pt x="204548" y="0"/>
                  </a:moveTo>
                  <a:lnTo>
                    <a:pt x="344125" y="0"/>
                  </a:lnTo>
                </a:path>
                <a:path w="675005" h="3175">
                  <a:moveTo>
                    <a:pt x="363632" y="0"/>
                  </a:moveTo>
                  <a:lnTo>
                    <a:pt x="483629" y="0"/>
                  </a:lnTo>
                </a:path>
                <a:path w="675005" h="3175">
                  <a:moveTo>
                    <a:pt x="503136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4207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768260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736945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7331373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6656756" y="2615499"/>
              <a:ext cx="1349375" cy="3175"/>
            </a:xfrm>
            <a:custGeom>
              <a:avLst/>
              <a:gdLst/>
              <a:ahLst/>
              <a:cxnLst/>
              <a:rect l="l" t="t" r="r" b="b"/>
              <a:pathLst>
                <a:path w="1349375" h="3175">
                  <a:moveTo>
                    <a:pt x="674616" y="0"/>
                  </a:moveTo>
                  <a:lnTo>
                    <a:pt x="1349181" y="0"/>
                  </a:lnTo>
                </a:path>
                <a:path w="1349375" h="3175">
                  <a:moveTo>
                    <a:pt x="0" y="2952"/>
                  </a:moveTo>
                  <a:lnTo>
                    <a:pt x="674607" y="2952"/>
                  </a:lnTo>
                </a:path>
                <a:path w="1349375" h="317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700799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668185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633342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602027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5982140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5307572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53075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5658813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533267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2609157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609157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296042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2634255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2285816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97265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934580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93458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259965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259965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611195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285063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0936622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06234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0585398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0585398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9910780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80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991078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262010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93587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958742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9274278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9236181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8005939" y="2615504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32537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8357173" y="2598749"/>
              <a:ext cx="285115" cy="3175"/>
            </a:xfrm>
            <a:custGeom>
              <a:avLst/>
              <a:gdLst/>
              <a:ahLst/>
              <a:cxnLst/>
              <a:rect l="l" t="t" r="r" b="b"/>
              <a:pathLst>
                <a:path w="285115" h="3175">
                  <a:moveTo>
                    <a:pt x="0" y="2952"/>
                  </a:moveTo>
                  <a:lnTo>
                    <a:pt x="284713" y="2952"/>
                  </a:lnTo>
                </a:path>
                <a:path w="285115" h="3175">
                  <a:moveTo>
                    <a:pt x="0" y="0"/>
                  </a:move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803104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8680558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871862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8785540" y="261697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880226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11444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9131181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49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11445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9131181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8824561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8805986" y="3037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8805994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8805994" y="27470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8824561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8805986" y="33435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8805994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8805994" y="30657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9092159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9092159" y="3037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9110742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9092156" y="27470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9092159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9092159" y="33435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9110742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9092156" y="30657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8718634" y="257795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0" y="0"/>
                  </a:moveTo>
                  <a:lnTo>
                    <a:pt x="873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8805994" y="257795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8718636" y="259651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87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8718634" y="257795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8805994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3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8805994" y="2696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8824561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1003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8805986" y="25965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9110748" y="2577951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9110742" y="257795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9110742" y="259651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3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9198086" y="257795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9110742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3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9092156" y="2696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9092159" y="259651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1003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9092159" y="25965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722843" y="708753"/>
              <a:ext cx="12062" cy="460530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18725167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4" name="object 22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775079" y="708753"/>
              <a:ext cx="15028" cy="460537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18736769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8776191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878779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879011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460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872284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872284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8725167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8727486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8734912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736769" y="1169290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4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8776191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778032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8785459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4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8787796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9" name="object 23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8752999" y="1243595"/>
              <a:ext cx="10240" cy="20460"/>
            </a:xfrm>
            <a:prstGeom prst="rect">
              <a:avLst/>
            </a:prstGeom>
          </p:spPr>
        </p:pic>
        <p:sp>
          <p:nvSpPr>
            <p:cNvPr id="240" name="object 240"/>
            <p:cNvSpPr/>
            <p:nvPr/>
          </p:nvSpPr>
          <p:spPr>
            <a:xfrm>
              <a:off x="18763243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8753959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8753015" y="124358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8763233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8753966" y="12640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8753007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8764186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8763233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8753966" y="12435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8753007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" name="object 25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8330698" y="1243595"/>
              <a:ext cx="10219" cy="20460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18340927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8331643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8330701" y="1243589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8340919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8331650" y="126404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8330691" y="12640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8341871" y="12435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8340919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8331650" y="12435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8330691" y="1243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308887" y="708753"/>
              <a:ext cx="14386" cy="46053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351986" y="708753"/>
              <a:ext cx="12062" cy="460530"/>
            </a:xfrm>
            <a:prstGeom prst="rect">
              <a:avLst/>
            </a:prstGeom>
          </p:spPr>
        </p:pic>
        <p:sp>
          <p:nvSpPr>
            <p:cNvPr id="263" name="object 263"/>
            <p:cNvSpPr/>
            <p:nvPr/>
          </p:nvSpPr>
          <p:spPr>
            <a:xfrm>
              <a:off x="18311187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8313509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8323272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832511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8350130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8359413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8361735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836405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460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308866" y="708753"/>
              <a:ext cx="0" cy="461009"/>
            </a:xfrm>
            <a:custGeom>
              <a:avLst/>
              <a:gdLst/>
              <a:ahLst/>
              <a:cxnLst/>
              <a:rect l="l" t="t" r="r" b="b"/>
              <a:pathLst>
                <a:path h="461009">
                  <a:moveTo>
                    <a:pt x="0" y="0"/>
                  </a:moveTo>
                  <a:lnTo>
                    <a:pt x="0" y="4605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8308866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8311187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8313509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8315830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8323272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8325115" y="116929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8350130" y="1169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8351987" y="116929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8359413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836173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3283772" y="261668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1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952803" y="261697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4" name="object 28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329279" y="2600214"/>
              <a:ext cx="19496" cy="8376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468804" y="2600214"/>
              <a:ext cx="19507" cy="16763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608329" y="2608611"/>
              <a:ext cx="39014" cy="8366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906916" y="2600214"/>
              <a:ext cx="19496" cy="8376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767360" y="2600214"/>
              <a:ext cx="19507" cy="16763"/>
            </a:xfrm>
            <a:prstGeom prst="rect">
              <a:avLst/>
            </a:prstGeom>
          </p:spPr>
        </p:pic>
        <p:sp>
          <p:nvSpPr>
            <p:cNvPr id="289" name="object 289"/>
            <p:cNvSpPr/>
            <p:nvPr/>
          </p:nvSpPr>
          <p:spPr>
            <a:xfrm>
              <a:off x="1392640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3926409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395280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392641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263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330288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3302884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33292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3302892" y="2615499"/>
              <a:ext cx="26670" cy="3175"/>
            </a:xfrm>
            <a:custGeom>
              <a:avLst/>
              <a:gdLst/>
              <a:ahLst/>
              <a:cxnLst/>
              <a:rect l="l" t="t" r="r" b="b"/>
              <a:pathLst>
                <a:path w="26669" h="3175">
                  <a:moveTo>
                    <a:pt x="0" y="2952"/>
                  </a:moveTo>
                  <a:lnTo>
                    <a:pt x="26386" y="2952"/>
                  </a:lnTo>
                </a:path>
                <a:path w="26669" h="3175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3348794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3348788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346880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346880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3488312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34688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332927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3329279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3348788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332928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3488316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3488312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3608324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360832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3627835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360832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3468801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346880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3488312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346880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3786870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3786870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3786870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3767363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3767358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3767358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392640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3906902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3906898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3906898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3647346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3647351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3647346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3627839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3627835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362783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3786870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376736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3767358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376735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3508575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36" y="9277"/>
                  </a:lnTo>
                </a:path>
                <a:path w="80009" h="19050">
                  <a:moveTo>
                    <a:pt x="0" y="9277"/>
                  </a:moveTo>
                  <a:lnTo>
                    <a:pt x="18575" y="0"/>
                  </a:lnTo>
                </a:path>
                <a:path w="80009" h="19050">
                  <a:moveTo>
                    <a:pt x="0" y="9277"/>
                  </a:moveTo>
                  <a:lnTo>
                    <a:pt x="18575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3667605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36" y="9277"/>
                  </a:moveTo>
                  <a:lnTo>
                    <a:pt x="0" y="9277"/>
                  </a:lnTo>
                </a:path>
                <a:path w="80009" h="19050">
                  <a:moveTo>
                    <a:pt x="79536" y="9277"/>
                  </a:moveTo>
                  <a:lnTo>
                    <a:pt x="60940" y="0"/>
                  </a:lnTo>
                </a:path>
                <a:path w="80009" h="19050">
                  <a:moveTo>
                    <a:pt x="79536" y="9277"/>
                  </a:moveTo>
                  <a:lnTo>
                    <a:pt x="6094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395280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330288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3958389" y="261697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461384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1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3" name="object 34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567954" y="2600214"/>
              <a:ext cx="19486" cy="8376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428408" y="2600214"/>
              <a:ext cx="19507" cy="16763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269366" y="2608611"/>
              <a:ext cx="39024" cy="8366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990327" y="2600214"/>
              <a:ext cx="19496" cy="8376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129852" y="2600214"/>
              <a:ext cx="19496" cy="16763"/>
            </a:xfrm>
            <a:prstGeom prst="rect">
              <a:avLst/>
            </a:prstGeom>
          </p:spPr>
        </p:pic>
        <p:sp>
          <p:nvSpPr>
            <p:cNvPr id="348" name="object 348"/>
            <p:cNvSpPr/>
            <p:nvPr/>
          </p:nvSpPr>
          <p:spPr>
            <a:xfrm>
              <a:off x="1399031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3963932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263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396392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396392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4613845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4587438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264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458743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4587436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4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4447913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4447913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4447913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4428405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442840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442840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4587436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4567950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48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4567941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4567941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4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4308390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4308394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4308390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428888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4288878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428887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4447913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44284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4428401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4428401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4009837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4009830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4129844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4129844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4149353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4129846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3990319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3990319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4009830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3990323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4149360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4149353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4269367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4269367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4288878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4269370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4129844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412984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4149353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4129846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4328650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05" y="9277"/>
                  </a:moveTo>
                  <a:lnTo>
                    <a:pt x="0" y="9277"/>
                  </a:lnTo>
                </a:path>
                <a:path w="80009" h="19050">
                  <a:moveTo>
                    <a:pt x="79505" y="9277"/>
                  </a:moveTo>
                  <a:lnTo>
                    <a:pt x="60930" y="0"/>
                  </a:lnTo>
                </a:path>
                <a:path w="80009" h="19050">
                  <a:moveTo>
                    <a:pt x="79505" y="9277"/>
                  </a:moveTo>
                  <a:lnTo>
                    <a:pt x="6093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4169619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05" y="9277"/>
                  </a:lnTo>
                </a:path>
                <a:path w="80009" h="19050">
                  <a:moveTo>
                    <a:pt x="0" y="9277"/>
                  </a:moveTo>
                  <a:lnTo>
                    <a:pt x="18575" y="0"/>
                  </a:lnTo>
                </a:path>
                <a:path w="80009" h="19050">
                  <a:moveTo>
                    <a:pt x="0" y="9277"/>
                  </a:moveTo>
                  <a:lnTo>
                    <a:pt x="18575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396392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4613845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463295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1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5301987" y="261697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2" name="object 40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678464" y="2600214"/>
              <a:ext cx="19507" cy="8376"/>
            </a:xfrm>
            <a:prstGeom prst="rect">
              <a:avLst/>
            </a:prstGeom>
          </p:spPr>
        </p:pic>
        <p:pic>
          <p:nvPicPr>
            <p:cNvPr id="403" name="object 40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817999" y="2600214"/>
              <a:ext cx="19507" cy="16763"/>
            </a:xfrm>
            <a:prstGeom prst="rect">
              <a:avLst/>
            </a:prstGeom>
          </p:spPr>
        </p:pic>
        <p:pic>
          <p:nvPicPr>
            <p:cNvPr id="404" name="object 40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957523" y="2608611"/>
              <a:ext cx="39066" cy="8366"/>
            </a:xfrm>
            <a:prstGeom prst="rect">
              <a:avLst/>
            </a:prstGeom>
          </p:spPr>
        </p:pic>
        <p:pic>
          <p:nvPicPr>
            <p:cNvPr id="405" name="object 40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5256121" y="2600214"/>
              <a:ext cx="19507" cy="8376"/>
            </a:xfrm>
            <a:prstGeom prst="rect">
              <a:avLst/>
            </a:prstGeom>
          </p:spPr>
        </p:pic>
        <p:pic>
          <p:nvPicPr>
            <p:cNvPr id="406" name="object 40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5116586" y="2600214"/>
              <a:ext cx="19507" cy="16763"/>
            </a:xfrm>
            <a:prstGeom prst="rect">
              <a:avLst/>
            </a:prstGeom>
          </p:spPr>
        </p:pic>
        <p:sp>
          <p:nvSpPr>
            <p:cNvPr id="407" name="object 407"/>
            <p:cNvSpPr/>
            <p:nvPr/>
          </p:nvSpPr>
          <p:spPr>
            <a:xfrm>
              <a:off x="1527562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5275624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530198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5275632" y="2615499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465211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4652114" y="260021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0" y="0"/>
                  </a:moveTo>
                  <a:lnTo>
                    <a:pt x="263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467846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652127" y="261697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>
                  <a:moveTo>
                    <a:pt x="263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4697972" y="2608594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1200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4697973" y="260021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>
                  <a:moveTo>
                    <a:pt x="0" y="0"/>
                  </a:moveTo>
                  <a:lnTo>
                    <a:pt x="1200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4818000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818000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4837512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4818005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467846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4678461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4697973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4678466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4837517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4837512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4957524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495752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4977067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4957528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4818000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481800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4837512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4818005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5136101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5136107" y="260021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5136101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5116594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5116590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511659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5275624" y="26002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5256117" y="260021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5256114" y="2600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525611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4996578" y="261697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0" y="0"/>
                  </a:moveTo>
                  <a:lnTo>
                    <a:pt x="1200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4996583" y="260859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>
                  <a:moveTo>
                    <a:pt x="1200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4996578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4977070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4977067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4977067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5136101" y="260859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5116594" y="26085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5116590" y="26085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7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5116590" y="2616973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4857758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0" y="9277"/>
                  </a:moveTo>
                  <a:lnTo>
                    <a:pt x="79536" y="9277"/>
                  </a:lnTo>
                </a:path>
                <a:path w="80009" h="19050">
                  <a:moveTo>
                    <a:pt x="0" y="9277"/>
                  </a:moveTo>
                  <a:lnTo>
                    <a:pt x="18617" y="0"/>
                  </a:lnTo>
                </a:path>
                <a:path w="80009" h="19050">
                  <a:moveTo>
                    <a:pt x="0" y="9277"/>
                  </a:moveTo>
                  <a:lnTo>
                    <a:pt x="18617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5016790" y="258259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79536" y="9277"/>
                  </a:moveTo>
                  <a:lnTo>
                    <a:pt x="0" y="9277"/>
                  </a:lnTo>
                </a:path>
                <a:path w="80009" h="19050">
                  <a:moveTo>
                    <a:pt x="79536" y="9277"/>
                  </a:moveTo>
                  <a:lnTo>
                    <a:pt x="60940" y="0"/>
                  </a:lnTo>
                </a:path>
                <a:path w="80009" h="19050">
                  <a:moveTo>
                    <a:pt x="79536" y="9277"/>
                  </a:moveTo>
                  <a:lnTo>
                    <a:pt x="60940" y="1855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530198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465211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8785540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8680558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498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8718634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8357174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864244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835717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835717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8031038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832932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803104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803103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8824561" y="802488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0"/>
                  </a:moveTo>
                  <a:lnTo>
                    <a:pt x="0" y="910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8805986" y="81159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8805994" y="8024890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91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8805994" y="80248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8718636" y="811595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873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871863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8718634" y="8134539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>
                  <a:moveTo>
                    <a:pt x="0" y="0"/>
                  </a:moveTo>
                  <a:lnTo>
                    <a:pt x="873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880599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8824561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8805986" y="76838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8805994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8805994" y="79747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8824561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8805986" y="73781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8805994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8805994" y="76560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7369459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736944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736944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7654707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7682607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768260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7682607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798089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7007989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729326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7007994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700798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6681854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698013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6681855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668185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7331373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7373167" y="8094037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7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7331373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7396396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7396390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7954852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7954850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7954850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7331373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739639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7331376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739639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739639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800593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733137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6020277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602026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6020267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630552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6333427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63334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6333422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663165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6656756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6656756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6707846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6707855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6656756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670784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6656758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7266306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726630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7266309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6707855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670784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665675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733137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5658804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594406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5658813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565880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5332670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563090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5332675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533267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5982138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61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5982138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6047212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6047204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6605669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6605667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6605667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5982140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604720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5982138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6047204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6047212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665675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59821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3283782" y="8094037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3283772" y="8112241"/>
              <a:ext cx="335280" cy="0"/>
            </a:xfrm>
            <a:custGeom>
              <a:avLst/>
              <a:gdLst/>
              <a:ahLst/>
              <a:cxnLst/>
              <a:rect l="l" t="t" r="r" b="b"/>
              <a:pathLst>
                <a:path w="335280">
                  <a:moveTo>
                    <a:pt x="0" y="0"/>
                  </a:moveTo>
                  <a:lnTo>
                    <a:pt x="33505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3325573" y="8094037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8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3283781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3321883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3635005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4297889" y="8110766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4297899" y="8094037"/>
              <a:ext cx="335280" cy="3175"/>
            </a:xfrm>
            <a:custGeom>
              <a:avLst/>
              <a:gdLst/>
              <a:ahLst/>
              <a:cxnLst/>
              <a:rect l="l" t="t" r="r" b="b"/>
              <a:pathLst>
                <a:path w="335280" h="3175">
                  <a:moveTo>
                    <a:pt x="0" y="2952"/>
                  </a:moveTo>
                  <a:lnTo>
                    <a:pt x="335057" y="2952"/>
                  </a:lnTo>
                </a:path>
                <a:path w="335280" h="3175">
                  <a:moveTo>
                    <a:pt x="0" y="0"/>
                  </a:moveTo>
                  <a:lnTo>
                    <a:pt x="335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3983437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4309623" y="8110766"/>
              <a:ext cx="285750" cy="3175"/>
            </a:xfrm>
            <a:custGeom>
              <a:avLst/>
              <a:gdLst/>
              <a:ahLst/>
              <a:cxnLst/>
              <a:rect l="l" t="t" r="r" b="b"/>
              <a:pathLst>
                <a:path w="285750" h="3175">
                  <a:moveTo>
                    <a:pt x="0" y="0"/>
                  </a:moveTo>
                  <a:lnTo>
                    <a:pt x="285247" y="0"/>
                  </a:lnTo>
                </a:path>
                <a:path w="285750" h="3175">
                  <a:moveTo>
                    <a:pt x="0" y="2952"/>
                  </a:moveTo>
                  <a:lnTo>
                    <a:pt x="28524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3958391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3990882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4671071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467106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4671067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495634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4984191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4984190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498419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5282476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2960423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3245694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2960426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2960423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2634254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293253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2634255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263425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5307572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5340108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5307572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5358663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5358671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5307572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535866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5307575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5917126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591712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5917126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5358671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5358663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53075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59821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4632964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4632964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4698022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4698020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5256474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9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525646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5256466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4632957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469802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4632954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469802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4698022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53075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46329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1972656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1972659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972659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25792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285816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28581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285813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58410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609157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641688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609157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2660296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2660297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2609157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266029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2609156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3218737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32187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3218740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0"/>
                  </a:moveTo>
                  <a:lnTo>
                    <a:pt x="65034" y="0"/>
                  </a:lnTo>
                </a:path>
                <a:path w="65405" h="3175">
                  <a:moveTo>
                    <a:pt x="0" y="2952"/>
                  </a:moveTo>
                  <a:lnTo>
                    <a:pt x="6503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2660297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2660296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26091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32837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611199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896463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611195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1611199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1285061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158334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1285063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1285061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1934581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57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1976399" y="8094037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1934581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1999604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1999604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2558048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2558058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2558058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1934580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199960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1934590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1999604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1999604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26091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19345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0623471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623467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0623467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908740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936622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936621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936621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1234875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1259965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1292493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1259965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1311064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1311062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1259965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1311064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1259955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1869514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186951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1869517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1311062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1311064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1259965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19345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0262014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0547278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0262010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026201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9935878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02341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9935870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9935878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0585399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0627215" y="8094037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0585399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0650420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650420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1208877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208874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1208874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0585398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65042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585406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650420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650420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1259965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58539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9114456" y="8024889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35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9131181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4">
                  <a:moveTo>
                    <a:pt x="0" y="9571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9114456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9131190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9274278" y="81345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9274281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9274281" y="8115955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9559547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9587421" y="8134539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958742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9587422" y="8115955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9885684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9092159" y="8024889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0"/>
                  </a:moveTo>
                  <a:lnTo>
                    <a:pt x="0" y="910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9092159" y="81159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9110742" y="8024890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91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9092156" y="802488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9110742" y="8115955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0" y="0"/>
                  </a:moveTo>
                  <a:lnTo>
                    <a:pt x="873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9198086" y="81159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9110748" y="8134539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>
                  <a:moveTo>
                    <a:pt x="87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9110742" y="811595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9092159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9092159" y="768387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9110742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9092156" y="79747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9092159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9092159" y="73781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9110742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9092156" y="76560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9910780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9943309" y="8094037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9910780" y="8096990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9961879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9961877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9910780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961879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910771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520332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52033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520332" y="8094037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9961877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9961879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99107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058539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236183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59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9236183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9301228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9301228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9859672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9859672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9859672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9236181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930122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9236173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9301228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9301228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991078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923618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8005939" y="8112241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8005939" y="8094037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8057078" y="80955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8057082" y="811224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8005939" y="8095515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8057078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8005938" y="8112241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8615491" y="8112241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8615494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8615494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8057082" y="810573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8057078" y="810201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800593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86805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8802266" y="799980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8785540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8785540" y="802488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6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8785540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8785540" y="80248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880226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8795768" y="802487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8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8792070" y="80248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1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8680558" y="811224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7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8680558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8705653" y="809551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8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8705651" y="8112241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6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8680558" y="809551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870565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8680565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8705655" y="810573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901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8705653" y="8102015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4">
                  <a:moveTo>
                    <a:pt x="0" y="0"/>
                  </a:moveTo>
                  <a:lnTo>
                    <a:pt x="8640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8680558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9114456" y="799980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9131181" y="7999801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4">
                  <a:moveTo>
                    <a:pt x="0" y="0"/>
                  </a:moveTo>
                  <a:lnTo>
                    <a:pt x="0" y="9571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9131181" y="802488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6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911445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9131181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9114449" y="80248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911445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9120962" y="8024879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808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9124683" y="802488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1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9114457" y="811224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7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9131190" y="8095515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9131190" y="8095515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799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9114456" y="8112241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>
                  <a:moveTo>
                    <a:pt x="0" y="0"/>
                  </a:moveTo>
                  <a:lnTo>
                    <a:pt x="9663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9211093" y="809551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921109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9211093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9120962" y="810573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0" y="0"/>
                  </a:moveTo>
                  <a:lnTo>
                    <a:pt x="901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9124687" y="8102015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>
                  <a:moveTo>
                    <a:pt x="8640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923618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618839" y="8112241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>
                  <a:moveTo>
                    <a:pt x="33954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618839" y="8094037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0"/>
                  </a:moveTo>
                  <a:lnTo>
                    <a:pt x="339549" y="0"/>
                  </a:lnTo>
                </a:path>
                <a:path w="339725" h="3175">
                  <a:moveTo>
                    <a:pt x="0" y="2952"/>
                  </a:moveTo>
                  <a:lnTo>
                    <a:pt x="33954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642995" y="80955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3642993" y="8112241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3859890" y="8094037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0"/>
                  </a:moveTo>
                  <a:lnTo>
                    <a:pt x="98499" y="0"/>
                  </a:lnTo>
                </a:path>
                <a:path w="99059" h="3175">
                  <a:moveTo>
                    <a:pt x="0" y="2952"/>
                  </a:moveTo>
                  <a:lnTo>
                    <a:pt x="9849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859888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859888" y="8112241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0" y="0"/>
                  </a:moveTo>
                  <a:lnTo>
                    <a:pt x="9849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618840" y="811224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64299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618837" y="80955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642993" y="810573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3642995" y="81020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583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0" name="object 84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369236" y="8095512"/>
              <a:ext cx="229867" cy="16732"/>
            </a:xfrm>
            <a:prstGeom prst="rect">
              <a:avLst/>
            </a:prstGeom>
          </p:spPr>
        </p:pic>
        <p:sp>
          <p:nvSpPr>
            <p:cNvPr id="841" name="object 841"/>
            <p:cNvSpPr/>
            <p:nvPr/>
          </p:nvSpPr>
          <p:spPr>
            <a:xfrm>
              <a:off x="13369245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369245" y="8112241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86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599121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369253" y="8095515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22986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3283772" y="8094037"/>
              <a:ext cx="85725" cy="3175"/>
            </a:xfrm>
            <a:custGeom>
              <a:avLst/>
              <a:gdLst/>
              <a:ahLst/>
              <a:cxnLst/>
              <a:rect l="l" t="t" r="r" b="b"/>
              <a:pathLst>
                <a:path w="85725" h="3175">
                  <a:moveTo>
                    <a:pt x="0" y="0"/>
                  </a:moveTo>
                  <a:lnTo>
                    <a:pt x="85473" y="0"/>
                  </a:lnTo>
                </a:path>
                <a:path w="85725" h="3175">
                  <a:moveTo>
                    <a:pt x="0" y="2952"/>
                  </a:moveTo>
                  <a:lnTo>
                    <a:pt x="85473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369245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3283771" y="811224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32837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3599124" y="80955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1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3599121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3599121" y="81122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1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3560675" y="8112238"/>
              <a:ext cx="38735" cy="126364"/>
            </a:xfrm>
            <a:custGeom>
              <a:avLst/>
              <a:gdLst/>
              <a:ahLst/>
              <a:cxnLst/>
              <a:rect l="l" t="t" r="r" b="b"/>
              <a:pathLst>
                <a:path w="38734" h="126365">
                  <a:moveTo>
                    <a:pt x="0" y="126243"/>
                  </a:moveTo>
                  <a:lnTo>
                    <a:pt x="20253" y="89123"/>
                  </a:lnTo>
                  <a:lnTo>
                    <a:pt x="33732" y="46085"/>
                  </a:lnTo>
                  <a:lnTo>
                    <a:pt x="38437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3618840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3283772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3958389" y="8112241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>
                  <a:moveTo>
                    <a:pt x="0" y="0"/>
                  </a:moveTo>
                  <a:lnTo>
                    <a:pt x="33950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3958389" y="8094037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0"/>
                  </a:moveTo>
                  <a:lnTo>
                    <a:pt x="339507" y="0"/>
                  </a:lnTo>
                </a:path>
                <a:path w="339725" h="3175">
                  <a:moveTo>
                    <a:pt x="0" y="2952"/>
                  </a:moveTo>
                  <a:lnTo>
                    <a:pt x="339507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4056873" y="80955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056884" y="8112241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3958389" y="8094037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0"/>
                  </a:moveTo>
                  <a:lnTo>
                    <a:pt x="98489" y="0"/>
                  </a:lnTo>
                </a:path>
                <a:path w="99059" h="3175">
                  <a:moveTo>
                    <a:pt x="0" y="2952"/>
                  </a:moveTo>
                  <a:lnTo>
                    <a:pt x="98489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405687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3958384" y="8112241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9848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4273733" y="811224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4273736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4273736" y="809551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4056884" y="810573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4056873" y="810201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39583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0" name="object 87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317595" y="8095512"/>
              <a:ext cx="229888" cy="16732"/>
            </a:xfrm>
            <a:prstGeom prst="rect">
              <a:avLst/>
            </a:prstGeom>
          </p:spPr>
        </p:pic>
        <p:sp>
          <p:nvSpPr>
            <p:cNvPr id="871" name="object 871"/>
            <p:cNvSpPr/>
            <p:nvPr/>
          </p:nvSpPr>
          <p:spPr>
            <a:xfrm>
              <a:off x="1454748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4317598" y="8112241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>
                  <a:moveTo>
                    <a:pt x="2298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4317593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4317593" y="8095515"/>
              <a:ext cx="230504" cy="0"/>
            </a:xfrm>
            <a:custGeom>
              <a:avLst/>
              <a:gdLst/>
              <a:ahLst/>
              <a:cxnLst/>
              <a:rect l="l" t="t" r="r" b="b"/>
              <a:pathLst>
                <a:path w="230505">
                  <a:moveTo>
                    <a:pt x="0" y="0"/>
                  </a:moveTo>
                  <a:lnTo>
                    <a:pt x="2298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4547483" y="8095515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4547486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4547486" y="8112241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47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46329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4297889" y="809551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0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4317593" y="809551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4297887" y="811224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4317593" y="8112241"/>
              <a:ext cx="38735" cy="126364"/>
            </a:xfrm>
            <a:custGeom>
              <a:avLst/>
              <a:gdLst/>
              <a:ahLst/>
              <a:cxnLst/>
              <a:rect l="l" t="t" r="r" b="b"/>
              <a:pathLst>
                <a:path w="38734" h="126365">
                  <a:moveTo>
                    <a:pt x="0" y="0"/>
                  </a:moveTo>
                  <a:lnTo>
                    <a:pt x="4705" y="46082"/>
                  </a:lnTo>
                  <a:lnTo>
                    <a:pt x="18185" y="89118"/>
                  </a:lnTo>
                  <a:lnTo>
                    <a:pt x="38441" y="12624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4297889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4632957" y="80955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32"/>
                  </a:moveTo>
                  <a:lnTo>
                    <a:pt x="0" y="0"/>
                  </a:lnTo>
                </a:path>
                <a:path h="17145">
                  <a:moveTo>
                    <a:pt x="0" y="1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8824561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8805986" y="69962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8805994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8805994" y="67054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8824561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8805986" y="73019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8805994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8805994" y="7024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8802266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8785540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41807"/>
                  </a:lnTo>
                </a:path>
                <a:path h="659765">
                  <a:moveTo>
                    <a:pt x="0" y="41807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8785540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8802266" y="740511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8785540" y="794869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8785540" y="79487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8802266" y="794870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8802266" y="73400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8785533" y="740511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8785540" y="734008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07"/>
                  </a:lnTo>
                </a:path>
                <a:path h="65404">
                  <a:moveTo>
                    <a:pt x="0" y="41807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8795768" y="740511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8792070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8785533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8785533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8824561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8805986" y="63644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8805994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8805994" y="66552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8824561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8805986" y="60587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8805994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8805994" y="63365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8802266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8785540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32524"/>
                  </a:lnTo>
                </a:path>
                <a:path h="659765">
                  <a:moveTo>
                    <a:pt x="0" y="617930"/>
                  </a:moveTo>
                  <a:lnTo>
                    <a:pt x="0" y="659728"/>
                  </a:lnTo>
                </a:path>
                <a:path h="659765">
                  <a:moveTo>
                    <a:pt x="0" y="32524"/>
                  </a:moveTo>
                  <a:lnTo>
                    <a:pt x="0" y="617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8785540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8802266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8785540" y="668033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8785540" y="673144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8802266" y="668033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8802266" y="7275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8785533" y="72750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8785540" y="72750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40"/>
                  </a:moveTo>
                  <a:lnTo>
                    <a:pt x="0" y="65055"/>
                  </a:lnTo>
                </a:path>
                <a:path h="65404">
                  <a:moveTo>
                    <a:pt x="0" y="0"/>
                  </a:moveTo>
                  <a:lnTo>
                    <a:pt x="0" y="232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8795768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8792070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8785533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8785533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8785540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15"/>
                  </a:moveTo>
                  <a:lnTo>
                    <a:pt x="0" y="659718"/>
                  </a:lnTo>
                </a:path>
                <a:path h="659764">
                  <a:moveTo>
                    <a:pt x="0" y="0"/>
                  </a:moveTo>
                  <a:lnTo>
                    <a:pt x="0" y="6272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8802266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8785540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15"/>
                  </a:moveTo>
                  <a:lnTo>
                    <a:pt x="0" y="659718"/>
                  </a:lnTo>
                </a:path>
                <a:path h="659764">
                  <a:moveTo>
                    <a:pt x="0" y="0"/>
                  </a:moveTo>
                  <a:lnTo>
                    <a:pt x="0" y="6272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8802266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8802266" y="473924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8824561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8805986" y="43573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8805994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8805994" y="40665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8824561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8805986" y="46630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8805994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8805994" y="43852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8824561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8805986" y="56768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8805994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8805994" y="538596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8824561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8805986" y="59825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8805994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8805994" y="57046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8802266" y="4790364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070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8802266" y="5271678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070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8785540" y="52716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56685"/>
                  </a:moveTo>
                  <a:lnTo>
                    <a:pt x="0" y="89191"/>
                  </a:lnTo>
                </a:path>
                <a:path h="89535">
                  <a:moveTo>
                    <a:pt x="0" y="0"/>
                  </a:moveTo>
                  <a:lnTo>
                    <a:pt x="0" y="566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8785540" y="52716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8802266" y="527167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9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8785540" y="47011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21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8785540" y="47903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8802266" y="470115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21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8802266" y="4790355"/>
              <a:ext cx="241300" cy="241300"/>
            </a:xfrm>
            <a:custGeom>
              <a:avLst/>
              <a:gdLst/>
              <a:ahLst/>
              <a:cxnLst/>
              <a:rect l="l" t="t" r="r" b="b"/>
              <a:pathLst>
                <a:path w="241300" h="241300">
                  <a:moveTo>
                    <a:pt x="0" y="240673"/>
                  </a:moveTo>
                  <a:lnTo>
                    <a:pt x="48258" y="235747"/>
                  </a:lnTo>
                  <a:lnTo>
                    <a:pt x="93322" y="221634"/>
                  </a:lnTo>
                  <a:lnTo>
                    <a:pt x="134194" y="199334"/>
                  </a:lnTo>
                  <a:lnTo>
                    <a:pt x="169874" y="169846"/>
                  </a:lnTo>
                  <a:lnTo>
                    <a:pt x="199364" y="134170"/>
                  </a:lnTo>
                  <a:lnTo>
                    <a:pt x="221665" y="93304"/>
                  </a:lnTo>
                  <a:lnTo>
                    <a:pt x="235778" y="48247"/>
                  </a:lnTo>
                  <a:lnTo>
                    <a:pt x="24070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8802257" y="5031025"/>
              <a:ext cx="241300" cy="240665"/>
            </a:xfrm>
            <a:custGeom>
              <a:avLst/>
              <a:gdLst/>
              <a:ahLst/>
              <a:cxnLst/>
              <a:rect l="l" t="t" r="r" b="b"/>
              <a:pathLst>
                <a:path w="241300" h="240664">
                  <a:moveTo>
                    <a:pt x="240704" y="240652"/>
                  </a:moveTo>
                  <a:lnTo>
                    <a:pt x="235778" y="192408"/>
                  </a:lnTo>
                  <a:lnTo>
                    <a:pt x="221665" y="147355"/>
                  </a:lnTo>
                  <a:lnTo>
                    <a:pt x="199364" y="106493"/>
                  </a:lnTo>
                  <a:lnTo>
                    <a:pt x="169874" y="70819"/>
                  </a:lnTo>
                  <a:lnTo>
                    <a:pt x="134194" y="41334"/>
                  </a:lnTo>
                  <a:lnTo>
                    <a:pt x="93322" y="19037"/>
                  </a:lnTo>
                  <a:lnTo>
                    <a:pt x="48258" y="4925"/>
                  </a:ln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8802266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5972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8785540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41812"/>
                  </a:lnTo>
                </a:path>
                <a:path h="659765">
                  <a:moveTo>
                    <a:pt x="0" y="627218"/>
                  </a:moveTo>
                  <a:lnTo>
                    <a:pt x="0" y="659728"/>
                  </a:lnTo>
                </a:path>
                <a:path h="659765">
                  <a:moveTo>
                    <a:pt x="0" y="41812"/>
                  </a:moveTo>
                  <a:lnTo>
                    <a:pt x="0" y="6272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8785540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8802266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8785540" y="662923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8785540" y="662924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8802266" y="66292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8802266" y="60206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8785533" y="6085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8785540" y="602060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21"/>
                  </a:lnTo>
                </a:path>
                <a:path h="65404">
                  <a:moveTo>
                    <a:pt x="0" y="41821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8795768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8792070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8785533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8785533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8824561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8805986" y="37255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8805994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8805994" y="40163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8824561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8805986" y="34197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8805994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8805994" y="36976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8802266" y="404140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8785540" y="404140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32540"/>
                  </a:lnTo>
                </a:path>
                <a:path h="659764">
                  <a:moveTo>
                    <a:pt x="0" y="3254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8785540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8802266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8785540" y="404140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8785540" y="40925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8802266" y="404139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8802266" y="46360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8785533" y="463609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8785540" y="463609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8795768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8792070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8785533" y="40414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8785533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8802266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5969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8785540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41807"/>
                  </a:lnTo>
                </a:path>
                <a:path h="659764">
                  <a:moveTo>
                    <a:pt x="0" y="627213"/>
                  </a:moveTo>
                  <a:lnTo>
                    <a:pt x="0" y="659697"/>
                  </a:lnTo>
                </a:path>
                <a:path h="659764">
                  <a:moveTo>
                    <a:pt x="0" y="41807"/>
                  </a:moveTo>
                  <a:lnTo>
                    <a:pt x="0" y="62721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8785540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8802266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8785540" y="399030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8785540" y="39903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8802266" y="399031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8802266" y="338170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8785533" y="34467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8785540" y="338170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16"/>
                  </a:lnTo>
                </a:path>
                <a:path h="65404">
                  <a:moveTo>
                    <a:pt x="0" y="41816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8795768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8792070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8785533" y="40414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8785533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8802266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8785540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17921"/>
                  </a:moveTo>
                  <a:lnTo>
                    <a:pt x="0" y="659749"/>
                  </a:lnTo>
                </a:path>
                <a:path h="659764">
                  <a:moveTo>
                    <a:pt x="0" y="0"/>
                  </a:moveTo>
                  <a:lnTo>
                    <a:pt x="0" y="6179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8785540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8802266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8785540" y="27219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8785540" y="27730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8802266" y="272194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8802266" y="331663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8785533" y="33166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8785540" y="331663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38"/>
                  </a:moveTo>
                  <a:lnTo>
                    <a:pt x="0" y="65066"/>
                  </a:lnTo>
                </a:path>
                <a:path h="65404">
                  <a:moveTo>
                    <a:pt x="0" y="0"/>
                  </a:moveTo>
                  <a:lnTo>
                    <a:pt x="0" y="232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8795768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8792070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8785533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9092159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9092159" y="699627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10742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2156" y="67054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092159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092159" y="73019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110742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092156" y="7024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9114456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5971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131181" y="7340083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41807"/>
                  </a:lnTo>
                </a:path>
                <a:path h="659765">
                  <a:moveTo>
                    <a:pt x="0" y="41807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131181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114456" y="740511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131181" y="7948693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114449" y="79487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9114456" y="794870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9114456" y="734007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9114456" y="740511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9131181" y="734008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07"/>
                  </a:lnTo>
                </a:path>
                <a:path h="65404">
                  <a:moveTo>
                    <a:pt x="0" y="41807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9120962" y="740511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9124683" y="740510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9114456" y="799980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9114456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9092159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9092159" y="63644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9110742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9092156" y="66552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9092159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9092159" y="60587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9110742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9092156" y="633654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9114456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9131181" y="668033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17930"/>
                  </a:moveTo>
                  <a:lnTo>
                    <a:pt x="0" y="659728"/>
                  </a:lnTo>
                </a:path>
                <a:path h="659765">
                  <a:moveTo>
                    <a:pt x="0" y="0"/>
                  </a:moveTo>
                  <a:lnTo>
                    <a:pt x="0" y="32524"/>
                  </a:lnTo>
                </a:path>
                <a:path h="659765">
                  <a:moveTo>
                    <a:pt x="0" y="32524"/>
                  </a:moveTo>
                  <a:lnTo>
                    <a:pt x="0" y="617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9131181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9114456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9131181" y="668033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9114449" y="673144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9114456" y="668033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9114456" y="727502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9114456" y="727502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9131181" y="72750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40"/>
                  </a:moveTo>
                  <a:lnTo>
                    <a:pt x="0" y="65055"/>
                  </a:lnTo>
                </a:path>
                <a:path h="65404">
                  <a:moveTo>
                    <a:pt x="0" y="0"/>
                  </a:moveTo>
                  <a:lnTo>
                    <a:pt x="0" y="232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9120962" y="673143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9124683" y="673144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9114456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114456" y="73400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9114456" y="4701156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9131181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12"/>
                  </a:moveTo>
                  <a:lnTo>
                    <a:pt x="0" y="659718"/>
                  </a:lnTo>
                </a:path>
                <a:path h="659764">
                  <a:moveTo>
                    <a:pt x="0" y="0"/>
                  </a:moveTo>
                  <a:lnTo>
                    <a:pt x="0" y="6272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911445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9114456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9131181" y="470115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12"/>
                  </a:moveTo>
                  <a:lnTo>
                    <a:pt x="0" y="659718"/>
                  </a:lnTo>
                </a:path>
                <a:path h="659764">
                  <a:moveTo>
                    <a:pt x="0" y="0"/>
                  </a:moveTo>
                  <a:lnTo>
                    <a:pt x="0" y="6272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9092159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9092159" y="56768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9110742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9092156" y="538596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9092159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9092159" y="59825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9110742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9092156" y="570468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9092159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9092159" y="43573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9110742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9092156" y="40665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9092159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9092159" y="466303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9110742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9092156" y="43852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8873804" y="4790364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>
                  <a:moveTo>
                    <a:pt x="240652" y="0"/>
                  </a:move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8873804" y="5271678"/>
              <a:ext cx="240665" cy="0"/>
            </a:xfrm>
            <a:custGeom>
              <a:avLst/>
              <a:gdLst/>
              <a:ahLst/>
              <a:cxnLst/>
              <a:rect l="l" t="t" r="r" b="b"/>
              <a:pathLst>
                <a:path w="240665">
                  <a:moveTo>
                    <a:pt x="240652" y="0"/>
                  </a:move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9131181" y="527168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56685"/>
                  </a:moveTo>
                  <a:lnTo>
                    <a:pt x="0" y="89191"/>
                  </a:lnTo>
                </a:path>
                <a:path h="89535">
                  <a:moveTo>
                    <a:pt x="0" y="0"/>
                  </a:moveTo>
                  <a:lnTo>
                    <a:pt x="0" y="566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9114449" y="527167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9114456" y="527167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19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9131181" y="470115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21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9114449" y="479036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9114456" y="470115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921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8873800" y="4790364"/>
              <a:ext cx="240665" cy="241300"/>
            </a:xfrm>
            <a:custGeom>
              <a:avLst/>
              <a:gdLst/>
              <a:ahLst/>
              <a:cxnLst/>
              <a:rect l="l" t="t" r="r" b="b"/>
              <a:pathLst>
                <a:path w="240665" h="241300">
                  <a:moveTo>
                    <a:pt x="0" y="0"/>
                  </a:moveTo>
                  <a:lnTo>
                    <a:pt x="4925" y="48247"/>
                  </a:lnTo>
                  <a:lnTo>
                    <a:pt x="19037" y="93304"/>
                  </a:lnTo>
                  <a:lnTo>
                    <a:pt x="41334" y="134170"/>
                  </a:lnTo>
                  <a:lnTo>
                    <a:pt x="70819" y="169846"/>
                  </a:lnTo>
                  <a:lnTo>
                    <a:pt x="106493" y="199334"/>
                  </a:lnTo>
                  <a:lnTo>
                    <a:pt x="147355" y="221634"/>
                  </a:lnTo>
                  <a:lnTo>
                    <a:pt x="192408" y="235747"/>
                  </a:lnTo>
                  <a:lnTo>
                    <a:pt x="240652" y="240673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8873804" y="5031028"/>
              <a:ext cx="240665" cy="240665"/>
            </a:xfrm>
            <a:custGeom>
              <a:avLst/>
              <a:gdLst/>
              <a:ahLst/>
              <a:cxnLst/>
              <a:rect l="l" t="t" r="r" b="b"/>
              <a:pathLst>
                <a:path w="240665" h="240664">
                  <a:moveTo>
                    <a:pt x="240652" y="0"/>
                  </a:moveTo>
                  <a:lnTo>
                    <a:pt x="192408" y="4924"/>
                  </a:lnTo>
                  <a:lnTo>
                    <a:pt x="147355" y="19034"/>
                  </a:lnTo>
                  <a:lnTo>
                    <a:pt x="106493" y="41329"/>
                  </a:lnTo>
                  <a:lnTo>
                    <a:pt x="70819" y="70811"/>
                  </a:lnTo>
                  <a:lnTo>
                    <a:pt x="41334" y="106483"/>
                  </a:lnTo>
                  <a:lnTo>
                    <a:pt x="19037" y="147346"/>
                  </a:lnTo>
                  <a:lnTo>
                    <a:pt x="4925" y="192402"/>
                  </a:lnTo>
                  <a:lnTo>
                    <a:pt x="0" y="240652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9114456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5972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9131181" y="6020610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5">
                  <a:moveTo>
                    <a:pt x="0" y="627218"/>
                  </a:moveTo>
                  <a:lnTo>
                    <a:pt x="0" y="659728"/>
                  </a:lnTo>
                </a:path>
                <a:path h="659765">
                  <a:moveTo>
                    <a:pt x="0" y="0"/>
                  </a:moveTo>
                  <a:lnTo>
                    <a:pt x="0" y="41812"/>
                  </a:lnTo>
                </a:path>
                <a:path h="659765">
                  <a:moveTo>
                    <a:pt x="0" y="41812"/>
                  </a:moveTo>
                  <a:lnTo>
                    <a:pt x="0" y="62721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9131181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9114456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9131181" y="662923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9114449" y="662924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9114456" y="66292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9114456" y="602060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9114456" y="6085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9131181" y="602060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21"/>
                  </a:lnTo>
                </a:path>
                <a:path h="65404">
                  <a:moveTo>
                    <a:pt x="0" y="41821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9120962" y="608565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9124683" y="608564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9114456" y="66803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9114456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9114456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9131181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17924"/>
                  </a:moveTo>
                  <a:lnTo>
                    <a:pt x="0" y="659728"/>
                  </a:lnTo>
                </a:path>
                <a:path h="659764">
                  <a:moveTo>
                    <a:pt x="0" y="0"/>
                  </a:moveTo>
                  <a:lnTo>
                    <a:pt x="0" y="32528"/>
                  </a:lnTo>
                </a:path>
                <a:path h="659764">
                  <a:moveTo>
                    <a:pt x="0" y="32528"/>
                  </a:moveTo>
                  <a:lnTo>
                    <a:pt x="0" y="6179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9131181" y="541198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9114456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9131181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9114449" y="541198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9114456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9114456" y="595557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9114456" y="59555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9131181" y="595556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33"/>
                  </a:moveTo>
                  <a:lnTo>
                    <a:pt x="0" y="65034"/>
                  </a:lnTo>
                </a:path>
                <a:path h="65404">
                  <a:moveTo>
                    <a:pt x="0" y="0"/>
                  </a:moveTo>
                  <a:lnTo>
                    <a:pt x="0" y="232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9120962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9124683" y="541198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9114456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9114456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9092159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9092159" y="37255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9110742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9092156" y="40163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9092159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9092159" y="341978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9110742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9092156" y="36976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9114456" y="404140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9131181" y="4041409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32529"/>
                  </a:lnTo>
                </a:path>
                <a:path h="659764">
                  <a:moveTo>
                    <a:pt x="0" y="32529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9131181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9114456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9131181" y="404140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9114449" y="409250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9114456" y="404139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9114456" y="46360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9114456" y="463609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9131181" y="463609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6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9120962" y="409249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9124683" y="4092507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9114456" y="40414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9114456" y="47011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9114456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5969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9131181" y="3381711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27202"/>
                  </a:moveTo>
                  <a:lnTo>
                    <a:pt x="0" y="659697"/>
                  </a:lnTo>
                </a:path>
                <a:path h="659764">
                  <a:moveTo>
                    <a:pt x="0" y="0"/>
                  </a:moveTo>
                  <a:lnTo>
                    <a:pt x="0" y="41807"/>
                  </a:lnTo>
                </a:path>
                <a:path h="659764">
                  <a:moveTo>
                    <a:pt x="0" y="41807"/>
                  </a:moveTo>
                  <a:lnTo>
                    <a:pt x="0" y="6272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9131181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9114456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9131181" y="399030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9114449" y="399031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9114456" y="399031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9114456" y="338170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9114456" y="344672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9131181" y="338170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41816"/>
                  </a:lnTo>
                </a:path>
                <a:path h="65404">
                  <a:moveTo>
                    <a:pt x="0" y="41816"/>
                  </a:moveTo>
                  <a:lnTo>
                    <a:pt x="0" y="650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9120962" y="3446726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9124683" y="344672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8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9114456" y="40414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9114456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9114456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4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9131181" y="2721955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617921"/>
                  </a:moveTo>
                  <a:lnTo>
                    <a:pt x="0" y="659749"/>
                  </a:lnTo>
                </a:path>
                <a:path h="659764">
                  <a:moveTo>
                    <a:pt x="0" y="0"/>
                  </a:moveTo>
                  <a:lnTo>
                    <a:pt x="0" y="6179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9131181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9114456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9131181" y="27219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9114449" y="277305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9114456" y="2721946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9114456" y="331663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6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9114456" y="331663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9131181" y="331663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38"/>
                  </a:moveTo>
                  <a:lnTo>
                    <a:pt x="0" y="65066"/>
                  </a:lnTo>
                </a:path>
                <a:path h="65404">
                  <a:moveTo>
                    <a:pt x="0" y="0"/>
                  </a:moveTo>
                  <a:lnTo>
                    <a:pt x="0" y="232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120962" y="2773043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124683" y="2773054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9114456" y="33817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8802266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65972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8785540" y="5360877"/>
              <a:ext cx="0" cy="659765"/>
            </a:xfrm>
            <a:custGeom>
              <a:avLst/>
              <a:gdLst/>
              <a:ahLst/>
              <a:cxnLst/>
              <a:rect l="l" t="t" r="r" b="b"/>
              <a:pathLst>
                <a:path h="659764">
                  <a:moveTo>
                    <a:pt x="0" y="0"/>
                  </a:moveTo>
                  <a:lnTo>
                    <a:pt x="0" y="32528"/>
                  </a:lnTo>
                </a:path>
                <a:path h="659764">
                  <a:moveTo>
                    <a:pt x="0" y="617924"/>
                  </a:moveTo>
                  <a:lnTo>
                    <a:pt x="0" y="659728"/>
                  </a:lnTo>
                </a:path>
                <a:path h="659764">
                  <a:moveTo>
                    <a:pt x="0" y="32528"/>
                  </a:moveTo>
                  <a:lnTo>
                    <a:pt x="0" y="6179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8785540" y="541198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8802266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8785540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8785540" y="541198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8802266" y="536087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8802266" y="595557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8785533" y="595556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8785540" y="595556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23233"/>
                  </a:moveTo>
                  <a:lnTo>
                    <a:pt x="0" y="65034"/>
                  </a:lnTo>
                </a:path>
                <a:path h="65404">
                  <a:moveTo>
                    <a:pt x="0" y="0"/>
                  </a:moveTo>
                  <a:lnTo>
                    <a:pt x="0" y="232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8795768" y="5411972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54359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8792070" y="5411985"/>
              <a:ext cx="0" cy="544195"/>
            </a:xfrm>
            <a:custGeom>
              <a:avLst/>
              <a:gdLst/>
              <a:ahLst/>
              <a:cxnLst/>
              <a:rect l="l" t="t" r="r" b="b"/>
              <a:pathLst>
                <a:path h="544195">
                  <a:moveTo>
                    <a:pt x="0" y="0"/>
                  </a:moveTo>
                  <a:lnTo>
                    <a:pt x="0" y="54359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8785533" y="536087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8785533" y="602060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7331373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7331373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19">
                  <a:moveTo>
                    <a:pt x="0" y="0"/>
                  </a:moveTo>
                  <a:lnTo>
                    <a:pt x="6420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7331373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7396390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7396396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7331373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739639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733137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795485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795485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7954850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7396396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7396390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733137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800593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6656765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6656765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07" y="2952"/>
                  </a:lnTo>
                </a:path>
                <a:path w="675005" h="317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6707855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6707846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7266306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7266309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7266309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6656756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670784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6656758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6707846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6707855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733137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665675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598214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5982140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5" h="3175">
                  <a:moveTo>
                    <a:pt x="0" y="2952"/>
                  </a:moveTo>
                  <a:lnTo>
                    <a:pt x="674618" y="2952"/>
                  </a:lnTo>
                </a:path>
                <a:path w="675005" h="3175">
                  <a:moveTo>
                    <a:pt x="0" y="0"/>
                  </a:moveTo>
                  <a:lnTo>
                    <a:pt x="674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6047204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6047212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5982140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66" y="2952"/>
                  </a:lnTo>
                </a:path>
                <a:path w="65405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604720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5982138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6605669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660566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6605667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6047212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6047204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598214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665675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530757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56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5307574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5307574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5358671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5358663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5917126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13" y="2952"/>
                  </a:lnTo>
                </a:path>
                <a:path w="65405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5917126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591712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530757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5358663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5307575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5358663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5358671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598214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53075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2609164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2609164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4">
                  <a:moveTo>
                    <a:pt x="0" y="0"/>
                  </a:moveTo>
                  <a:lnTo>
                    <a:pt x="6327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2609164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5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2660297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2660296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3218737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2952"/>
                  </a:moveTo>
                  <a:lnTo>
                    <a:pt x="65034" y="2952"/>
                  </a:lnTo>
                </a:path>
                <a:path w="65405" h="317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321874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3218740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2609157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3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2660296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2609156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3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2660296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2660297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32837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26091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193458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1934580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193458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1999604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1999604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1934580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13" y="2952"/>
                  </a:lnTo>
                </a:path>
                <a:path w="65404" h="3175">
                  <a:moveTo>
                    <a:pt x="0" y="0"/>
                  </a:moveTo>
                  <a:lnTo>
                    <a:pt x="650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99960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1934590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2558048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25580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2558058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1999604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1999604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19345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260915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1259972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1259972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1259972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1311062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1311064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1869514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1869517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1869517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1259965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131106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1259955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1311064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1311062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19345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1259965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0585398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0585398" y="2618452"/>
              <a:ext cx="642620" cy="0"/>
            </a:xfrm>
            <a:custGeom>
              <a:avLst/>
              <a:gdLst/>
              <a:ahLst/>
              <a:cxnLst/>
              <a:rect l="l" t="t" r="r" b="b"/>
              <a:pathLst>
                <a:path w="642620">
                  <a:moveTo>
                    <a:pt x="0" y="0"/>
                  </a:moveTo>
                  <a:lnTo>
                    <a:pt x="6420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0585398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6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0650420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0650420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0585398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24" y="2952"/>
                  </a:lnTo>
                </a:path>
                <a:path w="65404" h="317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0650420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0585406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1208877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0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1208874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1208874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0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0650420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0650420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058539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1259965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9910790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6746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9910790" y="261845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9910790" y="2615499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9961877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9961879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0520332" y="2615499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4" h="3175">
                  <a:moveTo>
                    <a:pt x="0" y="2952"/>
                  </a:moveTo>
                  <a:lnTo>
                    <a:pt x="65066" y="2952"/>
                  </a:lnTo>
                </a:path>
                <a:path w="65404" h="317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0520332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0520332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9910780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996187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9910771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9961879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5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9961877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5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058539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99107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9236181" y="2600216"/>
              <a:ext cx="675005" cy="0"/>
            </a:xfrm>
            <a:custGeom>
              <a:avLst/>
              <a:gdLst/>
              <a:ahLst/>
              <a:cxnLst/>
              <a:rect l="l" t="t" r="r" b="b"/>
              <a:pathLst>
                <a:path w="675004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9236181" y="2615499"/>
              <a:ext cx="675005" cy="3175"/>
            </a:xfrm>
            <a:custGeom>
              <a:avLst/>
              <a:gdLst/>
              <a:ahLst/>
              <a:cxnLst/>
              <a:rect l="l" t="t" r="r" b="b"/>
              <a:pathLst>
                <a:path w="675004" h="3175">
                  <a:moveTo>
                    <a:pt x="0" y="2952"/>
                  </a:moveTo>
                  <a:lnTo>
                    <a:pt x="674597" y="2952"/>
                  </a:lnTo>
                </a:path>
                <a:path w="675004" h="3175">
                  <a:moveTo>
                    <a:pt x="0" y="0"/>
                  </a:moveTo>
                  <a:lnTo>
                    <a:pt x="67459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9301228" y="261697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9301228" y="260021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923618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9301228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9236173" y="260021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9859672" y="2600216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5110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9859672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9859672" y="2616973"/>
              <a:ext cx="51435" cy="0"/>
            </a:xfrm>
            <a:custGeom>
              <a:avLst/>
              <a:gdLst/>
              <a:ahLst/>
              <a:cxnLst/>
              <a:rect l="l" t="t" r="r" b="b"/>
              <a:pathLst>
                <a:path w="51434">
                  <a:moveTo>
                    <a:pt x="0" y="0"/>
                  </a:moveTo>
                  <a:lnTo>
                    <a:pt x="511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9301228" y="260674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4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9301228" y="2610443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4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923618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9910780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8005939" y="2600216"/>
              <a:ext cx="339725" cy="0"/>
            </a:xfrm>
            <a:custGeom>
              <a:avLst/>
              <a:gdLst/>
              <a:ahLst/>
              <a:cxnLst/>
              <a:rect l="l" t="t" r="r" b="b"/>
              <a:pathLst>
                <a:path w="339725">
                  <a:moveTo>
                    <a:pt x="0" y="0"/>
                  </a:moveTo>
                  <a:lnTo>
                    <a:pt x="33954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8005939" y="2615499"/>
              <a:ext cx="339725" cy="3175"/>
            </a:xfrm>
            <a:custGeom>
              <a:avLst/>
              <a:gdLst/>
              <a:ahLst/>
              <a:cxnLst/>
              <a:rect l="l" t="t" r="r" b="b"/>
              <a:pathLst>
                <a:path w="339725" h="3175">
                  <a:moveTo>
                    <a:pt x="0" y="2952"/>
                  </a:moveTo>
                  <a:lnTo>
                    <a:pt x="339549" y="2952"/>
                  </a:lnTo>
                </a:path>
                <a:path w="339725" h="3175">
                  <a:moveTo>
                    <a:pt x="0" y="0"/>
                  </a:moveTo>
                  <a:lnTo>
                    <a:pt x="3395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8104442" y="2616973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8104443" y="2600216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8005939" y="2615499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0" y="2952"/>
                  </a:moveTo>
                  <a:lnTo>
                    <a:pt x="98499" y="2952"/>
                  </a:lnTo>
                </a:path>
                <a:path w="99059" h="3175">
                  <a:moveTo>
                    <a:pt x="0" y="0"/>
                  </a:moveTo>
                  <a:lnTo>
                    <a:pt x="9849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8104442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8005942" y="2600216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9849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8321333" y="26002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8321337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8321337" y="261697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8104443" y="2606745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2168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8104442" y="2610443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68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800593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5" name="object 136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8365210" y="2600234"/>
              <a:ext cx="229867" cy="16753"/>
            </a:xfrm>
            <a:prstGeom prst="rect">
              <a:avLst/>
            </a:prstGeom>
          </p:spPr>
        </p:pic>
        <p:sp>
          <p:nvSpPr>
            <p:cNvPr id="1366" name="object 1366"/>
            <p:cNvSpPr/>
            <p:nvPr/>
          </p:nvSpPr>
          <p:spPr>
            <a:xfrm>
              <a:off x="1859508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8365216" y="2600216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22986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836520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8365208" y="2616973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69">
                  <a:moveTo>
                    <a:pt x="0" y="0"/>
                  </a:moveTo>
                  <a:lnTo>
                    <a:pt x="22986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8595084" y="2370327"/>
              <a:ext cx="0" cy="230504"/>
            </a:xfrm>
            <a:custGeom>
              <a:avLst/>
              <a:gdLst/>
              <a:ahLst/>
              <a:cxnLst/>
              <a:rect l="l" t="t" r="r" b="b"/>
              <a:pathLst>
                <a:path h="230505">
                  <a:moveTo>
                    <a:pt x="0" y="229888"/>
                  </a:moveTo>
                  <a:lnTo>
                    <a:pt x="0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8595084" y="2616973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4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8595084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8595084" y="260021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47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86805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8345489" y="2616973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71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8365208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8345491" y="26002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1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8365216" y="2370330"/>
              <a:ext cx="229870" cy="230504"/>
            </a:xfrm>
            <a:custGeom>
              <a:avLst/>
              <a:gdLst/>
              <a:ahLst/>
              <a:cxnLst/>
              <a:rect l="l" t="t" r="r" b="b"/>
              <a:pathLst>
                <a:path w="229869" h="230505">
                  <a:moveTo>
                    <a:pt x="229867" y="0"/>
                  </a:moveTo>
                  <a:lnTo>
                    <a:pt x="183785" y="4707"/>
                  </a:lnTo>
                  <a:lnTo>
                    <a:pt x="140751" y="18191"/>
                  </a:lnTo>
                  <a:lnTo>
                    <a:pt x="101720" y="39497"/>
                  </a:lnTo>
                  <a:lnTo>
                    <a:pt x="67645" y="67668"/>
                  </a:lnTo>
                  <a:lnTo>
                    <a:pt x="39482" y="101748"/>
                  </a:lnTo>
                  <a:lnTo>
                    <a:pt x="18183" y="140782"/>
                  </a:lnTo>
                  <a:lnTo>
                    <a:pt x="4705" y="183814"/>
                  </a:lnTo>
                  <a:lnTo>
                    <a:pt x="0" y="229888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8345489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86805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8680558" y="260021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71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8680558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0" y="0"/>
                  </a:moveTo>
                  <a:lnTo>
                    <a:pt x="10498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8705653" y="2616973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8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8705651" y="260021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6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8680558" y="261697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870565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868056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8705655" y="260674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9011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8705653" y="2610443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4">
                  <a:moveTo>
                    <a:pt x="0" y="0"/>
                  </a:moveTo>
                  <a:lnTo>
                    <a:pt x="8640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8680558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8802266" y="260021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12174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8785540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8785540" y="26169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8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880226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8785540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8785540" y="26968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8802266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8795768" y="2606745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0"/>
                  </a:moveTo>
                  <a:lnTo>
                    <a:pt x="0" y="901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8792070" y="2610454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4">
                  <a:moveTo>
                    <a:pt x="0" y="8640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8785533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32" y="0"/>
                  </a:moveTo>
                  <a:lnTo>
                    <a:pt x="0" y="0"/>
                  </a:lnTo>
                </a:path>
                <a:path w="17144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9114457" y="260021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1217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9131190" y="261697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499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9131190" y="2616973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799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9114456" y="2600216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4">
                  <a:moveTo>
                    <a:pt x="0" y="0"/>
                  </a:moveTo>
                  <a:lnTo>
                    <a:pt x="9663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9211093" y="261697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9211093" y="26002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9211093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9120962" y="2606745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70">
                  <a:moveTo>
                    <a:pt x="0" y="0"/>
                  </a:moveTo>
                  <a:lnTo>
                    <a:pt x="901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9124687" y="2610443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>
                  <a:moveTo>
                    <a:pt x="8640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9236181" y="26002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53"/>
                  </a:lnTo>
                </a:path>
                <a:path h="17144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9114456" y="2600210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h="121919">
                  <a:moveTo>
                    <a:pt x="0" y="12174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9131181" y="261697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49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9131181" y="26169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8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9114456" y="2600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9131181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9114449" y="269686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3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9114456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9120962" y="2606745"/>
              <a:ext cx="0" cy="90170"/>
            </a:xfrm>
            <a:custGeom>
              <a:avLst/>
              <a:gdLst/>
              <a:ahLst/>
              <a:cxnLst/>
              <a:rect l="l" t="t" r="r" b="b"/>
              <a:pathLst>
                <a:path h="90169">
                  <a:moveTo>
                    <a:pt x="0" y="0"/>
                  </a:moveTo>
                  <a:lnTo>
                    <a:pt x="0" y="9011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9124683" y="2610454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4">
                  <a:moveTo>
                    <a:pt x="0" y="8640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9114456" y="272195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32" y="0"/>
                  </a:lnTo>
                </a:path>
                <a:path w="17145">
                  <a:moveTo>
                    <a:pt x="0" y="0"/>
                  </a:moveTo>
                  <a:lnTo>
                    <a:pt x="1673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6059287" y="708753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h="421640">
                  <a:moveTo>
                    <a:pt x="0" y="0"/>
                  </a:moveTo>
                  <a:lnTo>
                    <a:pt x="0" y="421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6075999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6059287" y="111614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4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6059287" y="111614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6075999" y="111614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606577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6069516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6059287" y="11302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605908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6059287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4073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6059081" y="708753"/>
              <a:ext cx="0" cy="407670"/>
            </a:xfrm>
            <a:custGeom>
              <a:avLst/>
              <a:gdLst/>
              <a:ahLst/>
              <a:cxnLst/>
              <a:rect l="l" t="t" r="r" b="b"/>
              <a:pathLst>
                <a:path h="407669">
                  <a:moveTo>
                    <a:pt x="0" y="0"/>
                  </a:moveTo>
                  <a:lnTo>
                    <a:pt x="0" y="4073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9009493" y="128076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0" y="0"/>
                  </a:moveTo>
                  <a:lnTo>
                    <a:pt x="4454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9009493" y="1247325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0" y="0"/>
                  </a:moveTo>
                  <a:lnTo>
                    <a:pt x="4454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9009497" y="1280763"/>
              <a:ext cx="445770" cy="0"/>
            </a:xfrm>
            <a:custGeom>
              <a:avLst/>
              <a:gdLst/>
              <a:ahLst/>
              <a:cxnLst/>
              <a:rect l="l" t="t" r="r" b="b"/>
              <a:pathLst>
                <a:path w="445769">
                  <a:moveTo>
                    <a:pt x="4453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9009493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9009493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9009493" y="1264045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6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9009497" y="1280763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1076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9009493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900949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9023611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900949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911718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911718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9131315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9117189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9131315" y="124732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>
                  <a:moveTo>
                    <a:pt x="0" y="0"/>
                  </a:moveTo>
                  <a:lnTo>
                    <a:pt x="2573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9131315" y="126404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>
                  <a:moveTo>
                    <a:pt x="257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9117180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9117180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9131315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9117189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9145432" y="1224084"/>
              <a:ext cx="229235" cy="13335"/>
            </a:xfrm>
            <a:custGeom>
              <a:avLst/>
              <a:gdLst/>
              <a:ahLst/>
              <a:cxnLst/>
              <a:rect l="l" t="t" r="r" b="b"/>
              <a:pathLst>
                <a:path w="229234" h="13334">
                  <a:moveTo>
                    <a:pt x="0" y="6523"/>
                  </a:moveTo>
                  <a:lnTo>
                    <a:pt x="229134" y="6523"/>
                  </a:lnTo>
                </a:path>
                <a:path w="229234" h="13334">
                  <a:moveTo>
                    <a:pt x="0" y="6523"/>
                  </a:moveTo>
                  <a:lnTo>
                    <a:pt x="13025" y="0"/>
                  </a:lnTo>
                </a:path>
                <a:path w="229234" h="13334">
                  <a:moveTo>
                    <a:pt x="0" y="6523"/>
                  </a:moveTo>
                  <a:lnTo>
                    <a:pt x="13025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9009493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8013384" y="1280763"/>
              <a:ext cx="354330" cy="0"/>
            </a:xfrm>
            <a:custGeom>
              <a:avLst/>
              <a:gdLst/>
              <a:ahLst/>
              <a:cxnLst/>
              <a:rect l="l" t="t" r="r" b="b"/>
              <a:pathLst>
                <a:path w="354330">
                  <a:moveTo>
                    <a:pt x="0" y="0"/>
                  </a:moveTo>
                  <a:lnTo>
                    <a:pt x="35420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8005951" y="1264045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36164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8020069" y="1280798"/>
              <a:ext cx="347980" cy="1270"/>
            </a:xfrm>
            <a:custGeom>
              <a:avLst/>
              <a:gdLst/>
              <a:ahLst/>
              <a:cxnLst/>
              <a:rect l="l" t="t" r="r" b="b"/>
              <a:pathLst>
                <a:path w="347980" h="1269">
                  <a:moveTo>
                    <a:pt x="347507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47507" y="900"/>
                  </a:lnTo>
                  <a:lnTo>
                    <a:pt x="347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8020076" y="128080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34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8020074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8020074" y="1281706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0" y="0"/>
                  </a:moveTo>
                  <a:lnTo>
                    <a:pt x="34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8616440" y="128080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8616438" y="12817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8995360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8616438" y="1280763"/>
              <a:ext cx="386080" cy="0"/>
            </a:xfrm>
            <a:custGeom>
              <a:avLst/>
              <a:gdLst/>
              <a:ahLst/>
              <a:cxnLst/>
              <a:rect l="l" t="t" r="r" b="b"/>
              <a:pathLst>
                <a:path w="386080">
                  <a:moveTo>
                    <a:pt x="0" y="0"/>
                  </a:moveTo>
                  <a:lnTo>
                    <a:pt x="38561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8616448" y="1264045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>
                  <a:moveTo>
                    <a:pt x="39304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8020069" y="1280798"/>
              <a:ext cx="347980" cy="1270"/>
            </a:xfrm>
            <a:custGeom>
              <a:avLst/>
              <a:gdLst/>
              <a:ahLst/>
              <a:cxnLst/>
              <a:rect l="l" t="t" r="r" b="b"/>
              <a:pathLst>
                <a:path w="347980" h="1269">
                  <a:moveTo>
                    <a:pt x="347507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47507" y="900"/>
                  </a:lnTo>
                  <a:lnTo>
                    <a:pt x="3475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8020076" y="128080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347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8020074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8020074" y="1281706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80">
                  <a:moveTo>
                    <a:pt x="0" y="0"/>
                  </a:moveTo>
                  <a:lnTo>
                    <a:pt x="347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8616438" y="1280798"/>
              <a:ext cx="379095" cy="1270"/>
            </a:xfrm>
            <a:custGeom>
              <a:avLst/>
              <a:gdLst/>
              <a:ahLst/>
              <a:cxnLst/>
              <a:rect l="l" t="t" r="r" b="b"/>
              <a:pathLst>
                <a:path w="379094" h="1269">
                  <a:moveTo>
                    <a:pt x="378920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78920" y="900"/>
                  </a:lnTo>
                  <a:lnTo>
                    <a:pt x="3789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8616440" y="1280801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3789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8616438" y="1281706"/>
              <a:ext cx="379095" cy="0"/>
            </a:xfrm>
            <a:custGeom>
              <a:avLst/>
              <a:gdLst/>
              <a:ahLst/>
              <a:cxnLst/>
              <a:rect l="l" t="t" r="r" b="b"/>
              <a:pathLst>
                <a:path w="379094">
                  <a:moveTo>
                    <a:pt x="0" y="0"/>
                  </a:moveTo>
                  <a:lnTo>
                    <a:pt x="3789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8995360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6500672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6500672" y="1247325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6500668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>
                  <a:moveTo>
                    <a:pt x="0" y="0"/>
                  </a:moveTo>
                  <a:lnTo>
                    <a:pt x="5017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7002437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7002437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6500668" y="124732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334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6500668" y="124732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4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6894754" y="1264045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1076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6894748" y="1280763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6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698829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6988287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6988287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689474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688062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688061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688061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6623209" y="124732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>
                  <a:moveTo>
                    <a:pt x="257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6623209" y="1264045"/>
              <a:ext cx="257810" cy="0"/>
            </a:xfrm>
            <a:custGeom>
              <a:avLst/>
              <a:gdLst/>
              <a:ahLst/>
              <a:cxnLst/>
              <a:rect l="l" t="t" r="r" b="b"/>
              <a:pathLst>
                <a:path w="257809">
                  <a:moveTo>
                    <a:pt x="0" y="0"/>
                  </a:moveTo>
                  <a:lnTo>
                    <a:pt x="257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6894748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6880623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6880614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6880614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6623209" y="124732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6609083" y="124732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6609076" y="124732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6609076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6637332" y="1224084"/>
              <a:ext cx="229235" cy="13335"/>
            </a:xfrm>
            <a:custGeom>
              <a:avLst/>
              <a:gdLst/>
              <a:ahLst/>
              <a:cxnLst/>
              <a:rect l="l" t="t" r="r" b="b"/>
              <a:pathLst>
                <a:path w="229234" h="13334">
                  <a:moveTo>
                    <a:pt x="229165" y="6523"/>
                  </a:moveTo>
                  <a:lnTo>
                    <a:pt x="0" y="6523"/>
                  </a:lnTo>
                </a:path>
                <a:path w="229234" h="13334">
                  <a:moveTo>
                    <a:pt x="229165" y="6523"/>
                  </a:moveTo>
                  <a:lnTo>
                    <a:pt x="216150" y="0"/>
                  </a:lnTo>
                </a:path>
                <a:path w="229234" h="13334">
                  <a:moveTo>
                    <a:pt x="229165" y="6523"/>
                  </a:moveTo>
                  <a:lnTo>
                    <a:pt x="21615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6500671" y="126404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4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6500668" y="1280763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4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662320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660908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6609076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6609076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651480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65006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6500668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6500668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650066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7504174" y="1280763"/>
              <a:ext cx="502284" cy="0"/>
            </a:xfrm>
            <a:custGeom>
              <a:avLst/>
              <a:gdLst/>
              <a:ahLst/>
              <a:cxnLst/>
              <a:rect l="l" t="t" r="r" b="b"/>
              <a:pathLst>
                <a:path w="502284">
                  <a:moveTo>
                    <a:pt x="501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7518288" y="1264045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7518289" y="128076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799182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799182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799182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750417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751828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7504174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7518289" y="127427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5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7518288" y="1270574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5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800593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7002440" y="1264041"/>
              <a:ext cx="502284" cy="17145"/>
            </a:xfrm>
            <a:custGeom>
              <a:avLst/>
              <a:gdLst/>
              <a:ahLst/>
              <a:cxnLst/>
              <a:rect l="l" t="t" r="r" b="b"/>
              <a:pathLst>
                <a:path w="502284" h="17144">
                  <a:moveTo>
                    <a:pt x="501733" y="16722"/>
                  </a:moveTo>
                  <a:lnTo>
                    <a:pt x="501733" y="0"/>
                  </a:lnTo>
                </a:path>
                <a:path w="502284" h="17144">
                  <a:moveTo>
                    <a:pt x="501733" y="16722"/>
                  </a:moveTo>
                  <a:lnTo>
                    <a:pt x="501733" y="0"/>
                  </a:lnTo>
                </a:path>
                <a:path w="502284" h="17144">
                  <a:moveTo>
                    <a:pt x="501733" y="16722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7016561" y="1264045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7016569" y="128076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7490058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749005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7490054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7002437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7016569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700244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7016569" y="1274273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0" y="0"/>
                  </a:moveTo>
                  <a:lnTo>
                    <a:pt x="4734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7016561" y="1270574"/>
              <a:ext cx="473709" cy="0"/>
            </a:xfrm>
            <a:custGeom>
              <a:avLst/>
              <a:gdLst/>
              <a:ahLst/>
              <a:cxnLst/>
              <a:rect l="l" t="t" r="r" b="b"/>
              <a:pathLst>
                <a:path w="473709">
                  <a:moveTo>
                    <a:pt x="473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7504174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6059288" y="1280763"/>
              <a:ext cx="441959" cy="0"/>
            </a:xfrm>
            <a:custGeom>
              <a:avLst/>
              <a:gdLst/>
              <a:ahLst/>
              <a:cxnLst/>
              <a:rect l="l" t="t" r="r" b="b"/>
              <a:pathLst>
                <a:path w="441959">
                  <a:moveTo>
                    <a:pt x="4413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6075997" y="1264045"/>
              <a:ext cx="410845" cy="0"/>
            </a:xfrm>
            <a:custGeom>
              <a:avLst/>
              <a:gdLst/>
              <a:ahLst/>
              <a:cxnLst/>
              <a:rect l="l" t="t" r="r" b="b"/>
              <a:pathLst>
                <a:path w="410844">
                  <a:moveTo>
                    <a:pt x="4105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6059287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0" y="0"/>
                  </a:moveTo>
                  <a:lnTo>
                    <a:pt x="4272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6486553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6486550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6486550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6065771" y="1274273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5">
                  <a:moveTo>
                    <a:pt x="0" y="0"/>
                  </a:moveTo>
                  <a:lnTo>
                    <a:pt x="42078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6069526" y="1270574"/>
              <a:ext cx="417195" cy="0"/>
            </a:xfrm>
            <a:custGeom>
              <a:avLst/>
              <a:gdLst/>
              <a:ahLst/>
              <a:cxnLst/>
              <a:rect l="l" t="t" r="r" b="b"/>
              <a:pathLst>
                <a:path w="417194">
                  <a:moveTo>
                    <a:pt x="417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650066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6059081" y="1144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0"/>
                  </a:moveTo>
                  <a:lnTo>
                    <a:pt x="0" y="1365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6059287" y="114437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13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6059081" y="1280963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>
                  <a:moveTo>
                    <a:pt x="0" y="0"/>
                  </a:moveTo>
                  <a:lnTo>
                    <a:pt x="4274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6059296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427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6059287" y="1130275"/>
              <a:ext cx="0" cy="150495"/>
            </a:xfrm>
            <a:custGeom>
              <a:avLst/>
              <a:gdLst/>
              <a:ahLst/>
              <a:cxnLst/>
              <a:rect l="l" t="t" r="r" b="b"/>
              <a:pathLst>
                <a:path h="150494">
                  <a:moveTo>
                    <a:pt x="0" y="1504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6075999" y="1144384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5">
                  <a:moveTo>
                    <a:pt x="0" y="1196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6059287" y="114438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3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6059287" y="113026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1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6059287" y="114438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6075999" y="113027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41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6065771" y="1144385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8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6069516" y="1144390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5">
                  <a:moveTo>
                    <a:pt x="0" y="1261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6059287" y="11302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6059081" y="114438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59">
                  <a:moveTo>
                    <a:pt x="0" y="0"/>
                  </a:moveTo>
                  <a:lnTo>
                    <a:pt x="0" y="1365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6059287" y="114437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13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6059081" y="1280963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>
                  <a:moveTo>
                    <a:pt x="0" y="0"/>
                  </a:moveTo>
                  <a:lnTo>
                    <a:pt x="4274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6059296" y="128076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5">
                  <a:moveTo>
                    <a:pt x="427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8379680" y="1280763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90">
                  <a:moveTo>
                    <a:pt x="0" y="0"/>
                  </a:moveTo>
                  <a:lnTo>
                    <a:pt x="0" y="224694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8604376" y="12640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2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8604367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8604367" y="128076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2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861643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8367594" y="128076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837968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8367596" y="12640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8367594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8379680" y="1280758"/>
              <a:ext cx="224790" cy="224790"/>
            </a:xfrm>
            <a:custGeom>
              <a:avLst/>
              <a:gdLst/>
              <a:ahLst/>
              <a:cxnLst/>
              <a:rect l="l" t="t" r="r" b="b"/>
              <a:pathLst>
                <a:path w="224790" h="224790">
                  <a:moveTo>
                    <a:pt x="0" y="224694"/>
                  </a:moveTo>
                  <a:lnTo>
                    <a:pt x="45047" y="220096"/>
                  </a:lnTo>
                  <a:lnTo>
                    <a:pt x="87114" y="206924"/>
                  </a:lnTo>
                  <a:lnTo>
                    <a:pt x="125267" y="186109"/>
                  </a:lnTo>
                  <a:lnTo>
                    <a:pt x="158575" y="158582"/>
                  </a:lnTo>
                  <a:lnTo>
                    <a:pt x="186103" y="125277"/>
                  </a:lnTo>
                  <a:lnTo>
                    <a:pt x="206921" y="87123"/>
                  </a:lnTo>
                  <a:lnTo>
                    <a:pt x="220096" y="45053"/>
                  </a:lnTo>
                  <a:lnTo>
                    <a:pt x="224694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8616438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8367594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8367587" y="1280798"/>
              <a:ext cx="126364" cy="1270"/>
            </a:xfrm>
            <a:custGeom>
              <a:avLst/>
              <a:gdLst/>
              <a:ahLst/>
              <a:cxnLst/>
              <a:rect l="l" t="t" r="r" b="b"/>
              <a:pathLst>
                <a:path w="126365" h="1269">
                  <a:moveTo>
                    <a:pt x="12599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996" y="900"/>
                  </a:lnTo>
                  <a:lnTo>
                    <a:pt x="125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8367607" y="1280801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125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8367594" y="12817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0" y="0"/>
                  </a:moveTo>
                  <a:lnTo>
                    <a:pt x="125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8367587" y="1280798"/>
              <a:ext cx="126364" cy="1270"/>
            </a:xfrm>
            <a:custGeom>
              <a:avLst/>
              <a:gdLst/>
              <a:ahLst/>
              <a:cxnLst/>
              <a:rect l="l" t="t" r="r" b="b"/>
              <a:pathLst>
                <a:path w="126365" h="1269">
                  <a:moveTo>
                    <a:pt x="12599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996" y="900"/>
                  </a:lnTo>
                  <a:lnTo>
                    <a:pt x="1259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8367607" y="1280801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125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8367594" y="128170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0" y="0"/>
                  </a:moveTo>
                  <a:lnTo>
                    <a:pt x="125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8368540" y="1280798"/>
              <a:ext cx="125095" cy="1270"/>
            </a:xfrm>
            <a:custGeom>
              <a:avLst/>
              <a:gdLst/>
              <a:ahLst/>
              <a:cxnLst/>
              <a:rect l="l" t="t" r="r" b="b"/>
              <a:pathLst>
                <a:path w="125094" h="1269">
                  <a:moveTo>
                    <a:pt x="12506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125064" y="900"/>
                  </a:lnTo>
                  <a:lnTo>
                    <a:pt x="1250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8368539" y="1280801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>
                  <a:moveTo>
                    <a:pt x="1250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8368539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8368539" y="1281706"/>
              <a:ext cx="125095" cy="0"/>
            </a:xfrm>
            <a:custGeom>
              <a:avLst/>
              <a:gdLst/>
              <a:ahLst/>
              <a:cxnLst/>
              <a:rect l="l" t="t" r="r" b="b"/>
              <a:pathLst>
                <a:path w="125094">
                  <a:moveTo>
                    <a:pt x="0" y="0"/>
                  </a:moveTo>
                  <a:lnTo>
                    <a:pt x="1250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8493592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8521854" y="1280798"/>
              <a:ext cx="94615" cy="1270"/>
            </a:xfrm>
            <a:custGeom>
              <a:avLst/>
              <a:gdLst/>
              <a:ahLst/>
              <a:cxnLst/>
              <a:rect l="l" t="t" r="r" b="b"/>
              <a:pathLst>
                <a:path w="94615" h="1269">
                  <a:moveTo>
                    <a:pt x="94583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4583" y="900"/>
                  </a:lnTo>
                  <a:lnTo>
                    <a:pt x="945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8521843" y="12817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5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8521854" y="12808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5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8521854" y="1280798"/>
              <a:ext cx="94615" cy="1270"/>
            </a:xfrm>
            <a:custGeom>
              <a:avLst/>
              <a:gdLst/>
              <a:ahLst/>
              <a:cxnLst/>
              <a:rect l="l" t="t" r="r" b="b"/>
              <a:pathLst>
                <a:path w="94615" h="1269">
                  <a:moveTo>
                    <a:pt x="94583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4583" y="900"/>
                  </a:lnTo>
                  <a:lnTo>
                    <a:pt x="945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8521843" y="12817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5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8521854" y="128080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945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8521833" y="1280798"/>
              <a:ext cx="93980" cy="1270"/>
            </a:xfrm>
            <a:custGeom>
              <a:avLst/>
              <a:gdLst/>
              <a:ahLst/>
              <a:cxnLst/>
              <a:rect l="l" t="t" r="r" b="b"/>
              <a:pathLst>
                <a:path w="93980" h="1269">
                  <a:moveTo>
                    <a:pt x="93651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93651" y="900"/>
                  </a:lnTo>
                  <a:lnTo>
                    <a:pt x="936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8521843" y="1281706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>
                  <a:moveTo>
                    <a:pt x="0" y="0"/>
                  </a:moveTo>
                  <a:lnTo>
                    <a:pt x="9365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8615494" y="1280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8521843" y="1280801"/>
              <a:ext cx="93980" cy="0"/>
            </a:xfrm>
            <a:custGeom>
              <a:avLst/>
              <a:gdLst/>
              <a:ahLst/>
              <a:cxnLst/>
              <a:rect l="l" t="t" r="r" b="b"/>
              <a:pathLst>
                <a:path w="93980">
                  <a:moveTo>
                    <a:pt x="936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8521843" y="12808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6" name="object 160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725154" y="1169285"/>
              <a:ext cx="66911" cy="74311"/>
            </a:xfrm>
            <a:prstGeom prst="rect">
              <a:avLst/>
            </a:prstGeom>
          </p:spPr>
        </p:pic>
        <p:sp>
          <p:nvSpPr>
            <p:cNvPr id="1607" name="object 1607"/>
            <p:cNvSpPr/>
            <p:nvPr/>
          </p:nvSpPr>
          <p:spPr>
            <a:xfrm>
              <a:off x="18792070" y="117263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8725167" y="11726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8764186" y="1243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8792070" y="12402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8725167" y="1240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8725173" y="12435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8792070" y="11692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8790115" y="11692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7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8725167" y="1169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6" name="object 161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972509" y="1169273"/>
              <a:ext cx="66919" cy="74301"/>
            </a:xfrm>
            <a:prstGeom prst="rect">
              <a:avLst/>
            </a:prstGeom>
          </p:spPr>
        </p:pic>
        <p:sp>
          <p:nvSpPr>
            <p:cNvPr id="1617" name="object 1617"/>
            <p:cNvSpPr/>
            <p:nvPr/>
          </p:nvSpPr>
          <p:spPr>
            <a:xfrm>
              <a:off x="17972506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19" y="11800"/>
                  </a:lnTo>
                  <a:lnTo>
                    <a:pt x="6691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8039425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7972505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19" y="11800"/>
                  </a:lnTo>
                  <a:lnTo>
                    <a:pt x="6691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7972505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1" name="object 162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219862" y="1169273"/>
              <a:ext cx="66908" cy="74301"/>
            </a:xfrm>
            <a:prstGeom prst="rect">
              <a:avLst/>
            </a:prstGeom>
          </p:spPr>
        </p:pic>
        <p:sp>
          <p:nvSpPr>
            <p:cNvPr id="1622" name="object 1622"/>
            <p:cNvSpPr/>
            <p:nvPr/>
          </p:nvSpPr>
          <p:spPr>
            <a:xfrm>
              <a:off x="17219855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7286764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7219861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7219861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6" name="object 162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467194" y="1169273"/>
              <a:ext cx="66908" cy="74301"/>
            </a:xfrm>
            <a:prstGeom prst="rect">
              <a:avLst/>
            </a:prstGeom>
          </p:spPr>
        </p:pic>
        <p:sp>
          <p:nvSpPr>
            <p:cNvPr id="1627" name="object 1627"/>
            <p:cNvSpPr/>
            <p:nvPr/>
          </p:nvSpPr>
          <p:spPr>
            <a:xfrm>
              <a:off x="16467194" y="11633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6534103" y="1169298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4">
                  <a:moveTo>
                    <a:pt x="0" y="7429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6467199" y="1237689"/>
              <a:ext cx="67310" cy="12065"/>
            </a:xfrm>
            <a:custGeom>
              <a:avLst/>
              <a:gdLst/>
              <a:ahLst/>
              <a:cxnLst/>
              <a:rect l="l" t="t" r="r" b="b"/>
              <a:pathLst>
                <a:path w="67309" h="12065">
                  <a:moveTo>
                    <a:pt x="0" y="11800"/>
                  </a:moveTo>
                  <a:lnTo>
                    <a:pt x="66908" y="11800"/>
                  </a:lnTo>
                  <a:lnTo>
                    <a:pt x="6690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6467199" y="1169290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30">
                  <a:moveTo>
                    <a:pt x="0" y="0"/>
                  </a:moveTo>
                  <a:lnTo>
                    <a:pt x="0" y="743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1" name="object 163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8311190" y="1169285"/>
              <a:ext cx="50542" cy="74311"/>
            </a:xfrm>
            <a:prstGeom prst="rect">
              <a:avLst/>
            </a:prstGeom>
          </p:spPr>
        </p:pic>
        <p:sp>
          <p:nvSpPr>
            <p:cNvPr id="1632" name="object 1632"/>
            <p:cNvSpPr/>
            <p:nvPr/>
          </p:nvSpPr>
          <p:spPr>
            <a:xfrm>
              <a:off x="18361735" y="1172630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8311187" y="1172627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8361735" y="12402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8311187" y="1240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8311193" y="124358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0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8341871" y="12435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8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8361735" y="11692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8311187" y="11692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34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7331373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736944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7331377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7331373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7980891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800593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7980893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7980891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765470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768260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7654713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765470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7293263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733137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7293269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7293263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6656756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668185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6656766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6656756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69801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700798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698014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698013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5982140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60202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5982143" y="811224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598214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663165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6656756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6631668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663165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6305525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633342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6305527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630552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5944062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598214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5944068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594406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5307572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533267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5307581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530757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563090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565880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5630910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563090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4632957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46710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4632963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463295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5282476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530757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5282484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5282476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4956340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498419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4956347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495634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3245694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328377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3245700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3245694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2609157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263425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2609165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260915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2932539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296042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2932539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293253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1934580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197265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1934587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193458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2584100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26091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2584100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258410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2257925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228581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225791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225792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1896463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193458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1896455" y="811224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1896463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1259965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128506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1259973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125996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158334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161119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1583357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158334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058539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062346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0585394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0585398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1234875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125996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1234876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123487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0908740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093662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090874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090874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0547278" y="816984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058539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0547273" y="811224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0547278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9910780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993587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9910790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9910780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0234122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026201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0234119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023412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9236181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92742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9236178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9236181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9885684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9910780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9885692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9885684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9559547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9587422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955953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9559547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864244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868055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8642454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8642448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800593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8031038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8005950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800593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83293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835717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8329332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8329324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8802266" y="802488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8859887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8802255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880226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8680558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8718634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8680562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8680558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8802266" y="81233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8813437" y="81122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8802254" y="81122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8802266" y="8112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9056850" y="802488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9114456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9056845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9056850" y="799980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9198086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9236181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9198088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9198086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9103308" y="81233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5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9114456" y="81122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9103315" y="81122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9103308" y="8112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3933292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3958389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3933301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393329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3283772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332188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3283779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3283772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3607155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3635005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3607163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3607155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3958389" y="816984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398343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3958391" y="811224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395838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4594879" y="8169848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4632957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4594885" y="8112241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4594879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4281724" y="816984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4309623" y="811223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576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4281728" y="811224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4281724" y="811224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4">
                  <a:moveTo>
                    <a:pt x="0" y="0"/>
                  </a:moveTo>
                  <a:lnTo>
                    <a:pt x="0" y="5761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9056845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9056850" y="4701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9056850" y="473923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9114456" y="470116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9056845" y="53357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9056850" y="533579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9056850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9114456" y="533579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9056850" y="50170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9056850" y="5044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9114456" y="50170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9056845" y="501706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8802266" y="473923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8859887" y="4701161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8802255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8802266" y="4701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8802266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8859887" y="533579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8802255" y="53357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8802266" y="533579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8859887" y="50170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8802255" y="501706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8802266" y="50170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8802266" y="5044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393330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393329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3933292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39583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3283779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32837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3283772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332188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3607163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360715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3607155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363500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395839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39583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395838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398343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4594885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459487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4594879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46329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428172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42817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42817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430962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5282484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528247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5282476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53075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4632963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46329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4632957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46710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495634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49563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4956340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498419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8802255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8802266" y="737817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8859887" y="734007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8802266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8859887" y="797472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8802255" y="797471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8859887" y="76559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8802255" y="765600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8802266" y="76560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8802266" y="7683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8802255" y="730197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8802266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8859887" y="7301974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10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8802266" y="670542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8859887" y="668034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8802255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8859887" y="699626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8802255" y="69962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8802266" y="69962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8802266" y="702414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8802266" y="60587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8859887" y="6020607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10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8802255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8802266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8859887" y="665526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8802255" y="665525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8859887" y="6336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8802255" y="633654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8802266" y="63365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8802266" y="63644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8802266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8859887" y="4663031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1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8802255" y="466303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8802266" y="40665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8859887" y="404141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8802255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8859887" y="43573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8802255" y="435735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8802266" y="435735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8802266" y="43852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8802266" y="341978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8859887" y="338170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7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8802255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8802266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8859887" y="401632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8802255" y="40163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8859887" y="36976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8802255" y="369761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8802266" y="36976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8802266" y="37255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8802266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8859887" y="334357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1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8802255" y="334358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8802266" y="27470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8859887" y="272196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8802255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8859887" y="30378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8802255" y="30378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8802266" y="30378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8802266" y="30657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9056845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9056850" y="7340078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9056850" y="737817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9056845" y="797471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9056850" y="797471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9056850" y="79998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9056850" y="76560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9056850" y="7683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9114456" y="76559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9056845" y="765600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9056845" y="730197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9056850" y="730197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10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9056850" y="73400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9056845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9056850" y="668033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9056850" y="670542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9056850" y="69962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9056850" y="702414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9114456" y="699626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9056845" y="699627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9056845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9056850" y="6020609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10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9056850" y="60587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9056845" y="665525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9056850" y="665525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9056850" y="668033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9056850" y="63365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9056850" y="63644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9114456" y="633653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9056845" y="633654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9056850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9056845" y="59825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9056850" y="59825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9056845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9056850" y="536087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9056850" y="538596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9056850" y="56768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9056850" y="570468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9114456" y="567680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9056845" y="56768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9056845" y="466303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9056850" y="4663038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9056850" y="470115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9056845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9056850" y="404140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9056850" y="40665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9056850" y="435735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9056850" y="438520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9114456" y="43573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9056845" y="435735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9056845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9056850" y="3381703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807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9056850" y="341978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9056850" y="4041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9056845" y="401631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9056850" y="401631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9056850" y="369761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9056850" y="372550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9114456" y="36976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9056845" y="369761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9056850" y="33817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9056845" y="334358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9056850" y="334358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0"/>
                  </a:moveTo>
                  <a:lnTo>
                    <a:pt x="0" y="381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9056845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9056850" y="272195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9056850" y="27470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9056850" y="30378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9056850" y="306575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9114456" y="30378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9056845" y="3037864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8802266" y="60206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8859887" y="598251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8802255" y="598251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8802266" y="538596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8859887" y="536087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8802255" y="536087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8859887" y="567680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8802255" y="567681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8802266" y="567681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8802266" y="570468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7980893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4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798089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7980891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80059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7331377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73313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7331373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736944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7654713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76547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765470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76826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6656766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665675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6656756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66818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7293269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729326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7293263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733137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69801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69801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69801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700798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6631668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663165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663165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665675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5982143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59821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5982140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60202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630552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630552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6305525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63334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5307581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53075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5307572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533267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594406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594406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5944062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59821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5630910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563090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563090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565880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2609165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26091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2609157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263425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3245700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324569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3245694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328377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2932539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29325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2932539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296042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258410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5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258410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2584100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260915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1934587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19345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1934580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197265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225791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225792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2257925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228581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1259973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125996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125996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128506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1896455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1896463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1896463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19345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1583357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158334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158334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161119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1234876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123487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1234875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1259965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0585394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058539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0585398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062346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090874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7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090874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0908740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093662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991079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99107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9910780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993587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0547273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1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054727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0547278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058539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0234119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02341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0234122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026201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9885692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988568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9885684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9910780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923617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10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92361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9236181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10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92742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9559538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9559547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9559547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9587422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8005950" y="254262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08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8005939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8005939" y="2600216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8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803103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8641889" y="254262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386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864188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8641886" y="2600216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6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868055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8329332" y="254262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4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832932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8329324" y="26002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835717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5986830" y="112283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5986830" y="113026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6031392" y="112282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5986828" y="112283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6031392" y="113026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6031393" y="112283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6031392" y="112283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9009493" y="13532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9016919" y="130864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9009495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9009493" y="130865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6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900949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9009493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901691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9009493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9023611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9009496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9009493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8005939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8005939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8013384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9002050" y="13532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9009493" y="1280771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4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9002050" y="1280763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48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6500668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6500668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6508110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7002437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6995009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6995009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6500668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6514800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6500675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6500668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6988287" y="12807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4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7002437" y="126404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6988290" y="12640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6988287" y="12640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7998513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8005939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799851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750417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7504174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7511616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7496744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7504174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7496744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7002437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7002437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7009830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5986830" y="11302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5986830" y="113770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6031392" y="11302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5986828" y="1130266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5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6031392" y="11377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6031393" y="113026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6031392" y="11302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6500668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6493242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6493242" y="13086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8500283" y="1308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851515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8500284" y="12807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850028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8515153" y="128075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8500283" y="128076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8500283" y="1308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8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8802266" y="80248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880226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871863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8830148" y="8024889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2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8718634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8718633" y="81401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51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9086572" y="802488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9114456" y="802488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8735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9198086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9086581" y="8024889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h="115570">
                  <a:moveTo>
                    <a:pt x="0" y="0"/>
                  </a:moveTo>
                  <a:lnTo>
                    <a:pt x="0" y="11522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9114444" y="811224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9086581" y="8140108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50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3322441" y="8112241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284713" y="0"/>
                  </a:moveTo>
                  <a:lnTo>
                    <a:pt x="21158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3607155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3322442" y="8140108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0" y="0"/>
                  </a:move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3322442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3635008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1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393329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3635005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363500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4309623" y="8112241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430962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4309621" y="8140108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2847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459433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3983437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86709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398343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3983440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428172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9086581" y="473923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911445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586"/>
                  </a:lnTo>
                  <a:lnTo>
                    <a:pt x="0" y="204747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9086581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586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9086572" y="47398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9086581" y="501706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9086572" y="50449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9114456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221668"/>
                  </a:lnTo>
                  <a:lnTo>
                    <a:pt x="0" y="1186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9086581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9086581" y="533579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8802263" y="473923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8802266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586"/>
                  </a:lnTo>
                  <a:lnTo>
                    <a:pt x="0" y="204747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8830148" y="4739233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586"/>
                  </a:lnTo>
                  <a:lnTo>
                    <a:pt x="0" y="2778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8802266" y="47398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8802263" y="501706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8802266" y="504495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8802266" y="504495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221668"/>
                  </a:lnTo>
                  <a:lnTo>
                    <a:pt x="0" y="1186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8830148" y="5044955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8802263" y="533579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332188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4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360715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332188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332244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332188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363500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3933292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363500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3635005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4309623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430962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4309631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2847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4594335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459487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398343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3983437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398344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428172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46710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4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495634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4671067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467162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467106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498419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5282476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498419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498419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8830148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8802263" y="768387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8802266" y="79747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8802266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8830148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8802263" y="737817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8802266" y="76560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8802266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8830148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8802263" y="69962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8802266" y="670542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8802266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8830148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8802263" y="730197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8802266" y="70241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8802266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8830148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8802263" y="63644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8802266" y="66552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8802266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8830148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8802263" y="60587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8802266" y="63365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8802266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8830148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8802263" y="43573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8802266" y="40665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8802266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60"/>
                  </a:moveTo>
                  <a:lnTo>
                    <a:pt x="0" y="74709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8830148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8802263" y="466303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8802266" y="43852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8802266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2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8830148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8802263" y="37255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8802266" y="40163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8802266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16150"/>
                  </a:ln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8830148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8802263" y="34197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8802266" y="36976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8802266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32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8830148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8802263" y="30378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8802266" y="27470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8802266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290807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8830148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8802263" y="33435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8802266" y="30657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8802266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191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9086581" y="7683880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9086581" y="768387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9086572" y="797471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9114456" y="7683877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9086581" y="737817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9086581" y="737817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9086572" y="76560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9114456" y="737817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9086581" y="670542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9086581" y="699627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9086572" y="670542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9114456" y="6705432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9086581" y="702414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9086581" y="730197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9086572" y="70241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9114456" y="702415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9086581" y="6364419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29083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9086581" y="63644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9086572" y="66552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9114456" y="636441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5">
                  <a:moveTo>
                    <a:pt x="0" y="0"/>
                  </a:moveTo>
                  <a:lnTo>
                    <a:pt x="0" y="216150"/>
                  </a:ln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9086581" y="605871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9086581" y="60587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9086572" y="633654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9114456" y="6058710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11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9086581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9086581" y="56768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9086572" y="538596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9114456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9086581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9086581" y="59825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9086572" y="57046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9114456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9086581" y="4066506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9086581" y="43573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9086572" y="40665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9114456" y="406649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60"/>
                  </a:moveTo>
                  <a:lnTo>
                    <a:pt x="0" y="74709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9086581" y="438520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9086581" y="466303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9086572" y="438520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9114456" y="438521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2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9086581" y="372550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8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9086581" y="37255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9086572" y="401631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9114456" y="372550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16150"/>
                  </a:ln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9086581" y="3419788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9086581" y="34197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9086572" y="36976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9114456" y="341978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06632"/>
                  </a:ln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9086581" y="274705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8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9086581" y="303786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9086572" y="27470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9114456" y="2747056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290807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9086581" y="306575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9086581" y="33435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9086572" y="306575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9114456" y="30657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191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8830148" y="5385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08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8802263" y="567681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8802266" y="538596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8802266" y="5385971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290839"/>
                  </a:moveTo>
                  <a:lnTo>
                    <a:pt x="0" y="74688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8830148" y="570468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0"/>
                  </a:moveTo>
                  <a:lnTo>
                    <a:pt x="0" y="27782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8802263" y="59825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8802266" y="570468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8802266" y="5704692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29">
                  <a:moveTo>
                    <a:pt x="0" y="277824"/>
                  </a:moveTo>
                  <a:lnTo>
                    <a:pt x="0" y="7121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736945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212129" y="0"/>
                  </a:lnTo>
                  <a:lnTo>
                    <a:pt x="5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7654707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7369449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44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736999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736944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768260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25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798089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7682607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768260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700798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700798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7007994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729270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729326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6681854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668185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668185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698013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6020277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212119" y="0"/>
                  </a:lnTo>
                  <a:lnTo>
                    <a:pt x="53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630552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6020267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44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602081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602026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6333427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2251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663165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6333422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63334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565880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565880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5658813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2847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594351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594406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5332670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086" y="0"/>
                  </a:lnTo>
                  <a:lnTo>
                    <a:pt x="2982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533267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533267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563090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2960423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097" y="0"/>
                  </a:lnTo>
                  <a:lnTo>
                    <a:pt x="284671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2960423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2960426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846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324510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324569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2634254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263425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2634255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293253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1972656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82" y="0"/>
                  </a:lnTo>
                  <a:lnTo>
                    <a:pt x="58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225792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1972659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86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1973250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197265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2285816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258410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2285813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228581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1611199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1611199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1611195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189591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189646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128506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1285061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1285063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158334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0623471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40" y="0"/>
                  </a:lnTo>
                  <a:lnTo>
                    <a:pt x="54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0908740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0623467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0624019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0623467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0936622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1234875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0936621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093662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0262014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73118" y="0"/>
                  </a:lnTo>
                  <a:lnTo>
                    <a:pt x="284713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026201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0262010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847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054672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0547278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993587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18" y="0"/>
                  </a:lnTo>
                  <a:lnTo>
                    <a:pt x="2982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993587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993587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02341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9274278" y="260021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212150" y="0"/>
                  </a:lnTo>
                  <a:lnTo>
                    <a:pt x="5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9559547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9274281" y="25723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554" y="0"/>
                  </a:lnTo>
                  <a:lnTo>
                    <a:pt x="2852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9274843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9274281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9587421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63" y="0"/>
                  </a:moveTo>
                  <a:lnTo>
                    <a:pt x="22516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988568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9587422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9587422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8357174" y="2600216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0" y="0"/>
                  </a:moveTo>
                  <a:lnTo>
                    <a:pt x="73128" y="0"/>
                  </a:lnTo>
                  <a:lnTo>
                    <a:pt x="2847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8357174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8357173" y="2572366"/>
              <a:ext cx="285115" cy="0"/>
            </a:xfrm>
            <a:custGeom>
              <a:avLst/>
              <a:gdLst/>
              <a:ahLst/>
              <a:cxnLst/>
              <a:rect l="l" t="t" r="r" b="b"/>
              <a:pathLst>
                <a:path w="285115">
                  <a:moveTo>
                    <a:pt x="2847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864188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8031038" y="260021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73128" y="0"/>
                  </a:lnTo>
                  <a:lnTo>
                    <a:pt x="2982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8031038" y="257236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8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8031040" y="2572366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832932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8718634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8718624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8802263" y="269686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8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8718634" y="2572366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51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880226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8830148" y="257236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0"/>
                  </a:moveTo>
                  <a:lnTo>
                    <a:pt x="0" y="1244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9198086" y="257237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4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9114456" y="260021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9086581" y="269686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8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9086581" y="2572366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50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9114456" y="2600224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9663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9086581" y="2572366"/>
              <a:ext cx="0" cy="125095"/>
            </a:xfrm>
            <a:custGeom>
              <a:avLst/>
              <a:gdLst/>
              <a:ahLst/>
              <a:cxnLst/>
              <a:rect l="l" t="t" r="r" b="b"/>
              <a:pathLst>
                <a:path h="125094">
                  <a:moveTo>
                    <a:pt x="0" y="0"/>
                  </a:moveTo>
                  <a:lnTo>
                    <a:pt x="0" y="1244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8038480" y="4306175"/>
              <a:ext cx="36830" cy="285115"/>
            </a:xfrm>
            <a:custGeom>
              <a:avLst/>
              <a:gdLst/>
              <a:ahLst/>
              <a:cxnLst/>
              <a:rect l="l" t="t" r="r" b="b"/>
              <a:pathLst>
                <a:path w="36830" h="285114">
                  <a:moveTo>
                    <a:pt x="36271" y="83"/>
                  </a:moveTo>
                  <a:lnTo>
                    <a:pt x="0" y="0"/>
                  </a:lnTo>
                  <a:lnTo>
                    <a:pt x="0" y="285101"/>
                  </a:lnTo>
                  <a:lnTo>
                    <a:pt x="36271" y="285101"/>
                  </a:lnTo>
                  <a:lnTo>
                    <a:pt x="36271" y="270211"/>
                  </a:lnTo>
                  <a:lnTo>
                    <a:pt x="36030" y="270211"/>
                  </a:lnTo>
                  <a:lnTo>
                    <a:pt x="36271" y="8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7" name="object 252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055188" y="4255126"/>
              <a:ext cx="19580" cy="91452"/>
            </a:xfrm>
            <a:prstGeom prst="rect">
              <a:avLst/>
            </a:prstGeom>
          </p:spPr>
        </p:pic>
        <p:pic>
          <p:nvPicPr>
            <p:cNvPr id="2528" name="object 252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8069177" y="4439487"/>
              <a:ext cx="5591" cy="18575"/>
            </a:xfrm>
            <a:prstGeom prst="rect">
              <a:avLst/>
            </a:prstGeom>
          </p:spPr>
        </p:pic>
        <p:pic>
          <p:nvPicPr>
            <p:cNvPr id="2529" name="object 252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8055188" y="4551013"/>
              <a:ext cx="19580" cy="87875"/>
            </a:xfrm>
            <a:prstGeom prst="rect">
              <a:avLst/>
            </a:prstGeom>
          </p:spPr>
        </p:pic>
        <p:sp>
          <p:nvSpPr>
            <p:cNvPr id="2530" name="object 2530"/>
            <p:cNvSpPr/>
            <p:nvPr/>
          </p:nvSpPr>
          <p:spPr>
            <a:xfrm>
              <a:off x="18071950" y="4255125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4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8071950" y="43155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8071950" y="43183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8071950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8069163" y="425511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8069163" y="4306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8055190" y="431837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8055185" y="431558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8055190" y="432116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8069163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8071950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8069163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8071950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8071950" y="45764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8071950" y="45792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8071950" y="4581967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54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8069163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8055190" y="457921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8055185" y="457642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8055190" y="4581968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8069163" y="458197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8069163" y="459128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0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8055190" y="425511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8055190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8055190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8055190" y="45510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8055190" y="459128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8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8074751" y="455101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850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8074751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8074751" y="425512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4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8071950" y="4576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8069163" y="45764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8055190" y="457642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8071950" y="4321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8069163" y="43211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8055190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76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807475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8055190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8074751" y="4638886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60">
                  <a:moveTo>
                    <a:pt x="0" y="0"/>
                  </a:moveTo>
                  <a:lnTo>
                    <a:pt x="0" y="3019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8055190" y="464018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20">
                  <a:moveTo>
                    <a:pt x="0" y="0"/>
                  </a:moveTo>
                  <a:lnTo>
                    <a:pt x="0" y="2993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8052430" y="464018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172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8052437" y="463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8052437" y="463609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8069707" y="463609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8052430" y="494336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8052437" y="49395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8052437" y="493957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2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8069707" y="49395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8" name="object 257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8070658" y="4637031"/>
              <a:ext cx="4100" cy="306631"/>
            </a:xfrm>
            <a:prstGeom prst="rect">
              <a:avLst/>
            </a:prstGeom>
          </p:spPr>
        </p:pic>
        <p:sp>
          <p:nvSpPr>
            <p:cNvPr id="2579" name="object 2579"/>
            <p:cNvSpPr/>
            <p:nvPr/>
          </p:nvSpPr>
          <p:spPr>
            <a:xfrm>
              <a:off x="1807475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8074751" y="4637037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8069707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8070652" y="49427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8070652" y="49427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8069700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8069707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8070652" y="4636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8070652" y="46360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8069700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8070657" y="46370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8070652" y="4637037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8070652" y="47898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8070657" y="4637037"/>
              <a:ext cx="4445" cy="153035"/>
            </a:xfrm>
            <a:custGeom>
              <a:avLst/>
              <a:gdLst/>
              <a:ahLst/>
              <a:cxnLst/>
              <a:rect l="l" t="t" r="r" b="b"/>
              <a:pathLst>
                <a:path w="4444" h="153035">
                  <a:moveTo>
                    <a:pt x="4094" y="152853"/>
                  </a:moveTo>
                  <a:lnTo>
                    <a:pt x="4094" y="0"/>
                  </a:lnTo>
                </a:path>
                <a:path w="4444" h="153035">
                  <a:moveTo>
                    <a:pt x="4094" y="152853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8070652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8070652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807475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8069700" y="46360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8069162" y="46360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8055185" y="463609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8069162" y="46360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8055185" y="463609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8069700" y="4943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8069435" y="4943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8055185" y="49421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8069435" y="4943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8055185" y="494218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8074751" y="46360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8070652" y="46388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8074751" y="49408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8070652" y="49408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0" name="object 261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8069169" y="4008908"/>
              <a:ext cx="5585" cy="60396"/>
            </a:xfrm>
            <a:prstGeom prst="rect">
              <a:avLst/>
            </a:prstGeom>
          </p:spPr>
        </p:pic>
        <p:sp>
          <p:nvSpPr>
            <p:cNvPr id="2611" name="object 2611"/>
            <p:cNvSpPr/>
            <p:nvPr/>
          </p:nvSpPr>
          <p:spPr>
            <a:xfrm>
              <a:off x="18071950" y="40116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6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8069163" y="401446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83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8055190" y="402843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87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8074751" y="4008914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8074751" y="406930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1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8055190" y="4073392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h="177800">
                  <a:moveTo>
                    <a:pt x="0" y="177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8052443" y="425103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8052437" y="42510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8052437" y="42551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8070061" y="4251025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591" y="0"/>
                  </a:moveTo>
                  <a:lnTo>
                    <a:pt x="591" y="3190"/>
                  </a:lnTo>
                </a:path>
                <a:path w="1269" h="3810">
                  <a:moveTo>
                    <a:pt x="0" y="3642"/>
                  </a:moveTo>
                  <a:lnTo>
                    <a:pt x="1183" y="364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8052443" y="406930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8052437" y="40693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8052437" y="40733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8070061" y="4069763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591" y="468"/>
                  </a:moveTo>
                  <a:lnTo>
                    <a:pt x="591" y="3625"/>
                  </a:lnTo>
                </a:path>
                <a:path w="1269" h="381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5" name="object 262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8070664" y="4069289"/>
              <a:ext cx="4094" cy="185826"/>
            </a:xfrm>
            <a:prstGeom prst="rect">
              <a:avLst/>
            </a:prstGeom>
          </p:spPr>
        </p:pic>
        <p:sp>
          <p:nvSpPr>
            <p:cNvPr id="2626" name="object 2626"/>
            <p:cNvSpPr/>
            <p:nvPr/>
          </p:nvSpPr>
          <p:spPr>
            <a:xfrm>
              <a:off x="18070652" y="4069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8070652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8074751" y="40692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8070657" y="406930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8070652" y="42542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8070652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8074751" y="425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8070657" y="42551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8070657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8070652" y="4070241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183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8070652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8074751" y="4070243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73"/>
                  </a:lnTo>
                </a:path>
                <a:path h="184150">
                  <a:moveTo>
                    <a:pt x="0" y="0"/>
                  </a:moveTo>
                  <a:lnTo>
                    <a:pt x="0" y="183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8071944" y="4255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06" y="0"/>
                  </a:moveTo>
                  <a:lnTo>
                    <a:pt x="0" y="0"/>
                  </a:lnTo>
                </a:path>
                <a:path w="3175">
                  <a:moveTo>
                    <a:pt x="28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8070652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98" y="0"/>
                  </a:moveTo>
                  <a:lnTo>
                    <a:pt x="0" y="0"/>
                  </a:lnTo>
                </a:path>
                <a:path w="1905">
                  <a:moveTo>
                    <a:pt x="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8069166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8055185" y="4255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8069166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8055185" y="4255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8055190" y="42551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8071944" y="406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06" y="0"/>
                  </a:moveTo>
                  <a:lnTo>
                    <a:pt x="0" y="0"/>
                  </a:lnTo>
                </a:path>
                <a:path w="3175">
                  <a:moveTo>
                    <a:pt x="28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8070652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98" y="0"/>
                  </a:moveTo>
                  <a:lnTo>
                    <a:pt x="0" y="0"/>
                  </a:lnTo>
                </a:path>
                <a:path w="1905">
                  <a:moveTo>
                    <a:pt x="1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8069166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8055185" y="40693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8069166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8055185" y="40693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397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8055190" y="40652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8071950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8069163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8055190" y="455100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8071950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8069163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8055190" y="445805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8071950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8069163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8055190" y="443949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8071950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8069163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8055190" y="434657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397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8038480" y="4306144"/>
              <a:ext cx="36830" cy="285750"/>
            </a:xfrm>
            <a:custGeom>
              <a:avLst/>
              <a:gdLst/>
              <a:ahLst/>
              <a:cxnLst/>
              <a:rect l="l" t="t" r="r" b="b"/>
              <a:pathLst>
                <a:path w="36830" h="285750">
                  <a:moveTo>
                    <a:pt x="36271" y="115"/>
                  </a:moveTo>
                  <a:lnTo>
                    <a:pt x="0" y="0"/>
                  </a:lnTo>
                  <a:lnTo>
                    <a:pt x="0" y="285132"/>
                  </a:lnTo>
                  <a:lnTo>
                    <a:pt x="36271" y="285132"/>
                  </a:lnTo>
                  <a:lnTo>
                    <a:pt x="36271" y="270274"/>
                  </a:lnTo>
                  <a:lnTo>
                    <a:pt x="36271" y="11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5" name="object 266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8047795" y="4315582"/>
              <a:ext cx="5553" cy="266389"/>
            </a:xfrm>
            <a:prstGeom prst="rect">
              <a:avLst/>
            </a:prstGeom>
          </p:spPr>
        </p:pic>
        <p:sp>
          <p:nvSpPr>
            <p:cNvPr id="2666" name="object 2666"/>
            <p:cNvSpPr/>
            <p:nvPr/>
          </p:nvSpPr>
          <p:spPr>
            <a:xfrm>
              <a:off x="18050596" y="4318364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260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8047795" y="4315578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h="266700">
                  <a:moveTo>
                    <a:pt x="0" y="2663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8038481" y="4306300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h="285114">
                  <a:moveTo>
                    <a:pt x="0" y="0"/>
                  </a:moveTo>
                  <a:lnTo>
                    <a:pt x="0" y="28498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8053350" y="4321162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52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0" name="object 267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8047795" y="4315589"/>
              <a:ext cx="7392" cy="5574"/>
            </a:xfrm>
            <a:prstGeom prst="rect">
              <a:avLst/>
            </a:prstGeom>
          </p:spPr>
        </p:pic>
        <p:sp>
          <p:nvSpPr>
            <p:cNvPr id="2671" name="object 2671"/>
            <p:cNvSpPr/>
            <p:nvPr/>
          </p:nvSpPr>
          <p:spPr>
            <a:xfrm>
              <a:off x="18050596" y="4318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8047795" y="43155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39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8038468" y="430630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8053350" y="43211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5" name="object 267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8047796" y="4576422"/>
              <a:ext cx="7400" cy="5553"/>
            </a:xfrm>
            <a:prstGeom prst="rect">
              <a:avLst/>
            </a:prstGeom>
          </p:spPr>
        </p:pic>
        <p:sp>
          <p:nvSpPr>
            <p:cNvPr id="2676" name="object 2676"/>
            <p:cNvSpPr/>
            <p:nvPr/>
          </p:nvSpPr>
          <p:spPr>
            <a:xfrm>
              <a:off x="18050604" y="45792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8047798" y="45819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39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8038481" y="45912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8680562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7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8680558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8680558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8718634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8802266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8859887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8802255" y="269686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8802266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8813437" y="25890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8802254" y="25890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8802266" y="25890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8802266" y="260021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9198088" y="254262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380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9198086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5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9198086" y="2600216"/>
              <a:ext cx="38100" cy="0"/>
            </a:xfrm>
            <a:custGeom>
              <a:avLst/>
              <a:gdLst/>
              <a:ahLst/>
              <a:cxnLst/>
              <a:rect l="l" t="t" r="r" b="b"/>
              <a:pathLst>
                <a:path w="38100">
                  <a:moveTo>
                    <a:pt x="0" y="0"/>
                  </a:moveTo>
                  <a:lnTo>
                    <a:pt x="380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9236181" y="254262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58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9056845" y="2696860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61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9056850" y="269686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08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9056850" y="272195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61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9114456" y="26968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0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9103308" y="25890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9103308" y="260021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5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9114456" y="25890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13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9103315" y="258908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768260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7682607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7682607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7980891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736944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736945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7654707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7369449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698013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6681855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6681854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668185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729326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700798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7007989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7007994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63334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6333422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6333427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6631659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602026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6020277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630552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6020267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563090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5332675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3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5332670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3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5332670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594406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565880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565880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5658813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4984190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4984190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4984191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5282476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467106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4671071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4956340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4671067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293253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2634255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2634254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263425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324569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2960423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2960423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2960426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228581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2285813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2285816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2584100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1972659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1972656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225792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1972659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158334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1285063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1285061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1285061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1896463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1611199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1611199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1611195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0936621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0936621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0936622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1234875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0623467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0623471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0908740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0623467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02341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9935870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9935878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9935878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054727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026201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026201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0262010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9587422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9587422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6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9587421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6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988568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9274281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9274278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9559547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9274281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8329324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8031040" y="8112241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2982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8031038" y="8140108"/>
              <a:ext cx="298450" cy="0"/>
            </a:xfrm>
            <a:custGeom>
              <a:avLst/>
              <a:gdLst/>
              <a:ahLst/>
              <a:cxnLst/>
              <a:rect l="l" t="t" r="r" b="b"/>
              <a:pathLst>
                <a:path w="298450">
                  <a:moveTo>
                    <a:pt x="0" y="0"/>
                  </a:moveTo>
                  <a:lnTo>
                    <a:pt x="29828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8031038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8642448" y="8112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27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8357174" y="81401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8357174" y="811224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86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8357179" y="8112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6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2287511" y="55141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1235272" y="4539478"/>
              <a:ext cx="22225" cy="379095"/>
            </a:xfrm>
            <a:custGeom>
              <a:avLst/>
              <a:gdLst/>
              <a:ahLst/>
              <a:cxnLst/>
              <a:rect l="l" t="t" r="r" b="b"/>
              <a:pathLst>
                <a:path w="22225" h="379095">
                  <a:moveTo>
                    <a:pt x="0" y="379087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379087"/>
                  </a:lnTo>
                  <a:lnTo>
                    <a:pt x="0" y="37908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1215359" y="4539478"/>
              <a:ext cx="14604" cy="379095"/>
            </a:xfrm>
            <a:custGeom>
              <a:avLst/>
              <a:gdLst/>
              <a:ahLst/>
              <a:cxnLst/>
              <a:rect l="l" t="t" r="r" b="b"/>
              <a:pathLst>
                <a:path w="14604" h="379095">
                  <a:moveTo>
                    <a:pt x="0" y="379087"/>
                  </a:moveTo>
                  <a:lnTo>
                    <a:pt x="0" y="0"/>
                  </a:lnTo>
                  <a:lnTo>
                    <a:pt x="14324" y="0"/>
                  </a:lnTo>
                  <a:lnTo>
                    <a:pt x="14324" y="379087"/>
                  </a:lnTo>
                  <a:lnTo>
                    <a:pt x="0" y="37908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1202375" y="4607972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12983" y="242149"/>
                  </a:moveTo>
                  <a:lnTo>
                    <a:pt x="12983" y="0"/>
                  </a:lnTo>
                  <a:lnTo>
                    <a:pt x="0" y="0"/>
                  </a:lnTo>
                  <a:lnTo>
                    <a:pt x="0" y="242149"/>
                  </a:lnTo>
                  <a:lnTo>
                    <a:pt x="12983" y="24214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0764534" y="4594274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0" y="270599"/>
                  </a:moveTo>
                  <a:lnTo>
                    <a:pt x="0" y="0"/>
                  </a:lnTo>
                  <a:lnTo>
                    <a:pt x="437861" y="0"/>
                  </a:lnTo>
                  <a:lnTo>
                    <a:pt x="437861" y="270599"/>
                  </a:lnTo>
                  <a:lnTo>
                    <a:pt x="0" y="2705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1215359" y="460264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1222521" y="466316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1242419" y="4602654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82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82"/>
                  </a:lnTo>
                  <a:lnTo>
                    <a:pt x="7162" y="6588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1257165" y="4585934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329" y="22302"/>
                  </a:moveTo>
                  <a:lnTo>
                    <a:pt x="9329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329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1257168" y="4849810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329" y="22302"/>
                  </a:lnTo>
                  <a:lnTo>
                    <a:pt x="932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1242419" y="478953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1222520" y="472903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1215359" y="478953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0976474" y="4529254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41810" y="0"/>
                  </a:moveTo>
                  <a:lnTo>
                    <a:pt x="41810" y="48124"/>
                  </a:lnTo>
                  <a:lnTo>
                    <a:pt x="0" y="48124"/>
                  </a:lnTo>
                  <a:lnTo>
                    <a:pt x="0" y="0"/>
                  </a:lnTo>
                  <a:lnTo>
                    <a:pt x="4181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0838964" y="4881787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316848" y="0"/>
                  </a:moveTo>
                  <a:lnTo>
                    <a:pt x="316848" y="49255"/>
                  </a:lnTo>
                  <a:lnTo>
                    <a:pt x="0" y="49255"/>
                  </a:lnTo>
                  <a:lnTo>
                    <a:pt x="0" y="0"/>
                  </a:lnTo>
                  <a:lnTo>
                    <a:pt x="31684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1235272" y="466316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1235255" y="472903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1235272" y="4084165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0" y="379119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379119"/>
                  </a:lnTo>
                  <a:lnTo>
                    <a:pt x="0" y="37911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1215359" y="4084165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4" h="379729">
                  <a:moveTo>
                    <a:pt x="0" y="379119"/>
                  </a:moveTo>
                  <a:lnTo>
                    <a:pt x="0" y="0"/>
                  </a:lnTo>
                  <a:lnTo>
                    <a:pt x="14324" y="0"/>
                  </a:lnTo>
                  <a:lnTo>
                    <a:pt x="14324" y="379119"/>
                  </a:lnTo>
                  <a:lnTo>
                    <a:pt x="0" y="37911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1202375" y="4152658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12983" y="242149"/>
                  </a:moveTo>
                  <a:lnTo>
                    <a:pt x="12983" y="0"/>
                  </a:lnTo>
                  <a:lnTo>
                    <a:pt x="0" y="0"/>
                  </a:lnTo>
                  <a:lnTo>
                    <a:pt x="0" y="242149"/>
                  </a:lnTo>
                  <a:lnTo>
                    <a:pt x="12983" y="24214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0764534" y="4139012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0" y="270546"/>
                  </a:moveTo>
                  <a:lnTo>
                    <a:pt x="0" y="0"/>
                  </a:lnTo>
                  <a:lnTo>
                    <a:pt x="437861" y="0"/>
                  </a:lnTo>
                  <a:lnTo>
                    <a:pt x="437861" y="270546"/>
                  </a:lnTo>
                  <a:lnTo>
                    <a:pt x="0" y="27054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1215359" y="4147350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1222521" y="420784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1242419" y="414733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82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82"/>
                  </a:lnTo>
                  <a:lnTo>
                    <a:pt x="7162" y="6588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1257165" y="4130619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329" y="22302"/>
                  </a:moveTo>
                  <a:lnTo>
                    <a:pt x="9329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329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1257168" y="4394528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329" y="22302"/>
                  </a:lnTo>
                  <a:lnTo>
                    <a:pt x="932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1242419" y="433423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1222520" y="42737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1215359" y="433423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0976474" y="4073939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41810" y="0"/>
                  </a:moveTo>
                  <a:lnTo>
                    <a:pt x="41810" y="48155"/>
                  </a:lnTo>
                  <a:lnTo>
                    <a:pt x="0" y="48155"/>
                  </a:lnTo>
                  <a:lnTo>
                    <a:pt x="0" y="0"/>
                  </a:lnTo>
                  <a:lnTo>
                    <a:pt x="4181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0838964" y="4426472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316848" y="0"/>
                  </a:moveTo>
                  <a:lnTo>
                    <a:pt x="316848" y="49255"/>
                  </a:lnTo>
                  <a:lnTo>
                    <a:pt x="0" y="49255"/>
                  </a:lnTo>
                  <a:lnTo>
                    <a:pt x="0" y="0"/>
                  </a:lnTo>
                  <a:lnTo>
                    <a:pt x="31684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1235272" y="420784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1235255" y="42737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20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6659552" y="4093460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21894" y="0"/>
                  </a:moveTo>
                  <a:lnTo>
                    <a:pt x="2189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2189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6687037" y="4093460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5" h="379729">
                  <a:moveTo>
                    <a:pt x="14324" y="0"/>
                  </a:moveTo>
                  <a:lnTo>
                    <a:pt x="1432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143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6701361" y="4161938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0" y="0"/>
                  </a:moveTo>
                  <a:lnTo>
                    <a:pt x="0" y="242149"/>
                  </a:lnTo>
                  <a:lnTo>
                    <a:pt x="13015" y="242149"/>
                  </a:lnTo>
                  <a:lnTo>
                    <a:pt x="130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6714376" y="4147137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437808" y="0"/>
                  </a:moveTo>
                  <a:lnTo>
                    <a:pt x="437808" y="270599"/>
                  </a:lnTo>
                  <a:lnTo>
                    <a:pt x="0" y="270599"/>
                  </a:lnTo>
                  <a:lnTo>
                    <a:pt x="0" y="0"/>
                  </a:lnTo>
                  <a:lnTo>
                    <a:pt x="43780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6694199" y="4343510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6687054" y="4283014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6667171" y="4343506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6650275" y="4403821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277" y="22302"/>
                  </a:lnTo>
                  <a:lnTo>
                    <a:pt x="927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6650272" y="4139913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277" y="22302"/>
                  </a:moveTo>
                  <a:lnTo>
                    <a:pt x="9277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277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6667171" y="415665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6687036" y="421715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6694216" y="4156659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6898435" y="4434633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0" y="48155"/>
                  </a:moveTo>
                  <a:lnTo>
                    <a:pt x="0" y="0"/>
                  </a:lnTo>
                  <a:lnTo>
                    <a:pt x="41831" y="0"/>
                  </a:lnTo>
                  <a:lnTo>
                    <a:pt x="41831" y="48155"/>
                  </a:lnTo>
                  <a:lnTo>
                    <a:pt x="0" y="481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6760923" y="4081017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0" y="49255"/>
                  </a:moveTo>
                  <a:lnTo>
                    <a:pt x="0" y="0"/>
                  </a:lnTo>
                  <a:lnTo>
                    <a:pt x="316848" y="0"/>
                  </a:lnTo>
                  <a:lnTo>
                    <a:pt x="316848" y="49255"/>
                  </a:lnTo>
                  <a:lnTo>
                    <a:pt x="0" y="492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6674337" y="4283014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09" y="65851"/>
                  </a:moveTo>
                  <a:lnTo>
                    <a:pt x="7109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09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6674351" y="421715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09" y="65851"/>
                  </a:lnTo>
                  <a:lnTo>
                    <a:pt x="710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6659552" y="4548759"/>
              <a:ext cx="22225" cy="379730"/>
            </a:xfrm>
            <a:custGeom>
              <a:avLst/>
              <a:gdLst/>
              <a:ahLst/>
              <a:cxnLst/>
              <a:rect l="l" t="t" r="r" b="b"/>
              <a:pathLst>
                <a:path w="22225" h="379729">
                  <a:moveTo>
                    <a:pt x="21894" y="0"/>
                  </a:moveTo>
                  <a:lnTo>
                    <a:pt x="2189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2189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6687037" y="4548759"/>
              <a:ext cx="14604" cy="379730"/>
            </a:xfrm>
            <a:custGeom>
              <a:avLst/>
              <a:gdLst/>
              <a:ahLst/>
              <a:cxnLst/>
              <a:rect l="l" t="t" r="r" b="b"/>
              <a:pathLst>
                <a:path w="14605" h="379729">
                  <a:moveTo>
                    <a:pt x="14324" y="0"/>
                  </a:moveTo>
                  <a:lnTo>
                    <a:pt x="14324" y="379119"/>
                  </a:lnTo>
                  <a:lnTo>
                    <a:pt x="0" y="379119"/>
                  </a:lnTo>
                  <a:lnTo>
                    <a:pt x="0" y="0"/>
                  </a:lnTo>
                  <a:lnTo>
                    <a:pt x="143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6701361" y="4617252"/>
              <a:ext cx="13335" cy="242570"/>
            </a:xfrm>
            <a:custGeom>
              <a:avLst/>
              <a:gdLst/>
              <a:ahLst/>
              <a:cxnLst/>
              <a:rect l="l" t="t" r="r" b="b"/>
              <a:pathLst>
                <a:path w="13334" h="242570">
                  <a:moveTo>
                    <a:pt x="0" y="0"/>
                  </a:moveTo>
                  <a:lnTo>
                    <a:pt x="0" y="242149"/>
                  </a:lnTo>
                  <a:lnTo>
                    <a:pt x="13015" y="242149"/>
                  </a:lnTo>
                  <a:lnTo>
                    <a:pt x="1301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6714376" y="4602452"/>
              <a:ext cx="438150" cy="271145"/>
            </a:xfrm>
            <a:custGeom>
              <a:avLst/>
              <a:gdLst/>
              <a:ahLst/>
              <a:cxnLst/>
              <a:rect l="l" t="t" r="r" b="b"/>
              <a:pathLst>
                <a:path w="438150" h="271145">
                  <a:moveTo>
                    <a:pt x="437808" y="0"/>
                  </a:moveTo>
                  <a:lnTo>
                    <a:pt x="437808" y="270599"/>
                  </a:lnTo>
                  <a:lnTo>
                    <a:pt x="0" y="270599"/>
                  </a:lnTo>
                  <a:lnTo>
                    <a:pt x="0" y="0"/>
                  </a:lnTo>
                  <a:lnTo>
                    <a:pt x="437808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6694199" y="4798825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6687054" y="4738328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62" y="65851"/>
                  </a:moveTo>
                  <a:lnTo>
                    <a:pt x="7162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62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6667171" y="4798821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51"/>
                  </a:lnTo>
                  <a:lnTo>
                    <a:pt x="7162" y="65851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6650275" y="4859119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0" y="0"/>
                  </a:moveTo>
                  <a:lnTo>
                    <a:pt x="0" y="22302"/>
                  </a:lnTo>
                  <a:lnTo>
                    <a:pt x="9277" y="22302"/>
                  </a:lnTo>
                  <a:lnTo>
                    <a:pt x="927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6650272" y="4595228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277" y="22302"/>
                  </a:moveTo>
                  <a:lnTo>
                    <a:pt x="9277" y="0"/>
                  </a:lnTo>
                  <a:lnTo>
                    <a:pt x="0" y="0"/>
                  </a:lnTo>
                  <a:lnTo>
                    <a:pt x="0" y="22302"/>
                  </a:lnTo>
                  <a:lnTo>
                    <a:pt x="9277" y="2230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6667171" y="4611942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6687036" y="4672437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6694216" y="4611942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62" y="65882"/>
                  </a:lnTo>
                  <a:lnTo>
                    <a:pt x="716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6898435" y="4889965"/>
              <a:ext cx="41910" cy="48260"/>
            </a:xfrm>
            <a:custGeom>
              <a:avLst/>
              <a:gdLst/>
              <a:ahLst/>
              <a:cxnLst/>
              <a:rect l="l" t="t" r="r" b="b"/>
              <a:pathLst>
                <a:path w="41909" h="48260">
                  <a:moveTo>
                    <a:pt x="0" y="48155"/>
                  </a:moveTo>
                  <a:lnTo>
                    <a:pt x="0" y="0"/>
                  </a:lnTo>
                  <a:lnTo>
                    <a:pt x="41831" y="0"/>
                  </a:lnTo>
                  <a:lnTo>
                    <a:pt x="41831" y="48155"/>
                  </a:lnTo>
                  <a:lnTo>
                    <a:pt x="0" y="481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6760923" y="4536283"/>
              <a:ext cx="316865" cy="49530"/>
            </a:xfrm>
            <a:custGeom>
              <a:avLst/>
              <a:gdLst/>
              <a:ahLst/>
              <a:cxnLst/>
              <a:rect l="l" t="t" r="r" b="b"/>
              <a:pathLst>
                <a:path w="316865" h="49529">
                  <a:moveTo>
                    <a:pt x="0" y="49255"/>
                  </a:moveTo>
                  <a:lnTo>
                    <a:pt x="0" y="0"/>
                  </a:lnTo>
                  <a:lnTo>
                    <a:pt x="316848" y="0"/>
                  </a:lnTo>
                  <a:lnTo>
                    <a:pt x="316848" y="49255"/>
                  </a:lnTo>
                  <a:lnTo>
                    <a:pt x="0" y="49255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6674337" y="4738328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7109" y="65851"/>
                  </a:moveTo>
                  <a:lnTo>
                    <a:pt x="7109" y="0"/>
                  </a:lnTo>
                  <a:lnTo>
                    <a:pt x="0" y="0"/>
                  </a:lnTo>
                  <a:lnTo>
                    <a:pt x="0" y="65851"/>
                  </a:lnTo>
                  <a:lnTo>
                    <a:pt x="7109" y="6585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6674351" y="4672437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5882"/>
                  </a:lnTo>
                  <a:lnTo>
                    <a:pt x="7109" y="65882"/>
                  </a:lnTo>
                  <a:lnTo>
                    <a:pt x="710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4224122" y="4919507"/>
              <a:ext cx="297815" cy="0"/>
            </a:xfrm>
            <a:custGeom>
              <a:avLst/>
              <a:gdLst/>
              <a:ahLst/>
              <a:cxnLst/>
              <a:rect l="l" t="t" r="r" b="b"/>
              <a:pathLst>
                <a:path w="297815">
                  <a:moveTo>
                    <a:pt x="297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4224134" y="4752245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4521475" y="4659340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1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4224134" y="4324814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297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4224134" y="4324825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0" y="0"/>
                  </a:moveTo>
                  <a:lnTo>
                    <a:pt x="167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6057432" y="708754"/>
              <a:ext cx="0" cy="413384"/>
            </a:xfrm>
            <a:custGeom>
              <a:avLst/>
              <a:gdLst/>
              <a:ahLst/>
              <a:cxnLst/>
              <a:rect l="l" t="t" r="r" b="b"/>
              <a:pathLst>
                <a:path h="413384">
                  <a:moveTo>
                    <a:pt x="0" y="4131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6042564" y="708754"/>
              <a:ext cx="0" cy="413384"/>
            </a:xfrm>
            <a:custGeom>
              <a:avLst/>
              <a:gdLst/>
              <a:ahLst/>
              <a:cxnLst/>
              <a:rect l="l" t="t" r="r" b="b"/>
              <a:pathLst>
                <a:path h="413384">
                  <a:moveTo>
                    <a:pt x="0" y="4131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6042564" y="112188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6033165" y="13086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6006340" y="13068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5991346" y="13086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5822722" y="1308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15"/>
                  </a:moveTo>
                  <a:lnTo>
                    <a:pt x="31" y="0"/>
                  </a:lnTo>
                </a:path>
              </a:pathLst>
            </a:custGeom>
            <a:ln w="5905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8005939" y="1308652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0" y="0"/>
                  </a:moveTo>
                  <a:lnTo>
                    <a:pt x="36164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9090062" y="1217595"/>
              <a:ext cx="6898005" cy="0"/>
            </a:xfrm>
            <a:custGeom>
              <a:avLst/>
              <a:gdLst/>
              <a:ahLst/>
              <a:cxnLst/>
              <a:rect l="l" t="t" r="r" b="b"/>
              <a:pathLst>
                <a:path w="6898005">
                  <a:moveTo>
                    <a:pt x="6897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9090063" y="121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9090062" y="1232456"/>
              <a:ext cx="6898005" cy="0"/>
            </a:xfrm>
            <a:custGeom>
              <a:avLst/>
              <a:gdLst/>
              <a:ahLst/>
              <a:cxnLst/>
              <a:rect l="l" t="t" r="r" b="b"/>
              <a:pathLst>
                <a:path w="6898005">
                  <a:moveTo>
                    <a:pt x="68976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5987726" y="12175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0"/>
                  </a:moveTo>
                  <a:lnTo>
                    <a:pt x="0" y="148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9960980" y="3421632"/>
              <a:ext cx="111760" cy="374015"/>
            </a:xfrm>
            <a:custGeom>
              <a:avLst/>
              <a:gdLst/>
              <a:ahLst/>
              <a:cxnLst/>
              <a:rect l="l" t="t" r="r" b="b"/>
              <a:pathLst>
                <a:path w="111759" h="374014">
                  <a:moveTo>
                    <a:pt x="0" y="0"/>
                  </a:moveTo>
                  <a:lnTo>
                    <a:pt x="0" y="373548"/>
                  </a:lnTo>
                  <a:lnTo>
                    <a:pt x="111473" y="373548"/>
                  </a:lnTo>
                  <a:lnTo>
                    <a:pt x="11147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996097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996097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0014867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996097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001486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0068751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012264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0122642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0068751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0068751" y="378618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001486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028431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023042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0284317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0176535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0230425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0176535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012264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0230425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01" name="object 290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338219" y="3785884"/>
              <a:ext cx="351612" cy="7078"/>
            </a:xfrm>
            <a:prstGeom prst="rect">
              <a:avLst/>
            </a:prstGeom>
          </p:spPr>
        </p:pic>
        <p:sp>
          <p:nvSpPr>
            <p:cNvPr id="2902" name="object 2902"/>
            <p:cNvSpPr/>
            <p:nvPr/>
          </p:nvSpPr>
          <p:spPr>
            <a:xfrm>
              <a:off x="10689826" y="378588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0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0338209" y="3785883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0" y="0"/>
                  </a:moveTo>
                  <a:lnTo>
                    <a:pt x="35161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0338209" y="3785880"/>
              <a:ext cx="351790" cy="7620"/>
            </a:xfrm>
            <a:custGeom>
              <a:avLst/>
              <a:gdLst/>
              <a:ahLst/>
              <a:cxnLst/>
              <a:rect l="l" t="t" r="r" b="b"/>
              <a:pathLst>
                <a:path w="351790" h="7620">
                  <a:moveTo>
                    <a:pt x="0" y="7078"/>
                  </a:moveTo>
                  <a:lnTo>
                    <a:pt x="351612" y="7078"/>
                  </a:lnTo>
                </a:path>
                <a:path w="351790" h="7620">
                  <a:moveTo>
                    <a:pt x="0" y="70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0338209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066159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0392094" y="3792958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>
                  <a:moveTo>
                    <a:pt x="0" y="0"/>
                  </a:moveTo>
                  <a:lnTo>
                    <a:pt x="26949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0661592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0338209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0392094" y="3785883"/>
              <a:ext cx="269875" cy="7620"/>
            </a:xfrm>
            <a:custGeom>
              <a:avLst/>
              <a:gdLst/>
              <a:ahLst/>
              <a:cxnLst/>
              <a:rect l="l" t="t" r="r" b="b"/>
              <a:pathLst>
                <a:path w="269875" h="7620">
                  <a:moveTo>
                    <a:pt x="0" y="0"/>
                  </a:moveTo>
                  <a:lnTo>
                    <a:pt x="269499" y="0"/>
                  </a:lnTo>
                </a:path>
                <a:path w="269875"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1170755" y="37858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1170755" y="37885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1170755" y="37906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1139168" y="3790602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2355"/>
                  </a:moveTo>
                  <a:lnTo>
                    <a:pt x="31580" y="2355"/>
                  </a:lnTo>
                </a:path>
                <a:path w="31750" h="2539">
                  <a:moveTo>
                    <a:pt x="0" y="2355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1139174" y="3788556"/>
              <a:ext cx="31750" cy="4445"/>
            </a:xfrm>
            <a:custGeom>
              <a:avLst/>
              <a:gdLst/>
              <a:ahLst/>
              <a:cxnLst/>
              <a:rect l="l" t="t" r="r" b="b"/>
              <a:pathLst>
                <a:path w="31750" h="4445">
                  <a:moveTo>
                    <a:pt x="31580" y="0"/>
                  </a:moveTo>
                  <a:lnTo>
                    <a:pt x="0" y="4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1139168" y="3788548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1937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1139168" y="378588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78"/>
                  </a:lnTo>
                </a:path>
                <a:path w="31750" h="7620">
                  <a:moveTo>
                    <a:pt x="0" y="0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1139168" y="3785878"/>
              <a:ext cx="31750" cy="5080"/>
            </a:xfrm>
            <a:custGeom>
              <a:avLst/>
              <a:gdLst/>
              <a:ahLst/>
              <a:cxnLst/>
              <a:rect l="l" t="t" r="r" b="b"/>
              <a:pathLst>
                <a:path w="31750" h="5079">
                  <a:moveTo>
                    <a:pt x="0" y="4607"/>
                  </a:moveTo>
                  <a:lnTo>
                    <a:pt x="315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0823262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0823262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0769369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082326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0769369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0877151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0877151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0931034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0984927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0931034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0984927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098492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0931034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1038819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1092711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1038819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1092711" y="3792958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1092711" y="3785883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1038819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0715476" y="379295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0715476" y="3785883"/>
              <a:ext cx="53975" cy="7620"/>
            </a:xfrm>
            <a:custGeom>
              <a:avLst/>
              <a:gdLst/>
              <a:ahLst/>
              <a:cxnLst/>
              <a:rect l="l" t="t" r="r" b="b"/>
              <a:pathLst>
                <a:path w="53975" h="7620">
                  <a:moveTo>
                    <a:pt x="0" y="0"/>
                  </a:moveTo>
                  <a:lnTo>
                    <a:pt x="0" y="7078"/>
                  </a:lnTo>
                </a:path>
                <a:path w="53975" h="762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0769369" y="37858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0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028431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023042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028431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023042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0122642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012264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017653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0176535" y="3421629"/>
              <a:ext cx="53975" cy="3810"/>
            </a:xfrm>
            <a:custGeom>
              <a:avLst/>
              <a:gdLst/>
              <a:ahLst/>
              <a:cxnLst/>
              <a:rect l="l" t="t" r="r" b="b"/>
              <a:pathLst>
                <a:path w="53975" h="3810">
                  <a:moveTo>
                    <a:pt x="0" y="0"/>
                  </a:moveTo>
                  <a:lnTo>
                    <a:pt x="0" y="3738"/>
                  </a:lnTo>
                </a:path>
                <a:path w="53975" h="381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012264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028431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0230425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9960975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9960975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001486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001486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996097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006875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001486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0068751" y="342507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0068751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61" name="object 296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338216" y="3421620"/>
              <a:ext cx="107766" cy="3748"/>
            </a:xfrm>
            <a:prstGeom prst="rect">
              <a:avLst/>
            </a:prstGeom>
          </p:spPr>
        </p:pic>
        <p:sp>
          <p:nvSpPr>
            <p:cNvPr id="2962" name="object 2962"/>
            <p:cNvSpPr/>
            <p:nvPr/>
          </p:nvSpPr>
          <p:spPr>
            <a:xfrm>
              <a:off x="10445985" y="34216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06"/>
                  </a:moveTo>
                  <a:lnTo>
                    <a:pt x="0" y="2335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0338209" y="3421629"/>
              <a:ext cx="107950" cy="0"/>
            </a:xfrm>
            <a:custGeom>
              <a:avLst/>
              <a:gdLst/>
              <a:ahLst/>
              <a:cxnLst/>
              <a:rect l="l" t="t" r="r" b="b"/>
              <a:pathLst>
                <a:path w="107950">
                  <a:moveTo>
                    <a:pt x="0" y="0"/>
                  </a:moveTo>
                  <a:lnTo>
                    <a:pt x="10778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0338209" y="3421628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0" y="3738"/>
                  </a:moveTo>
                  <a:lnTo>
                    <a:pt x="107787" y="3738"/>
                  </a:lnTo>
                </a:path>
                <a:path w="10795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047202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033820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033820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0392094" y="3425366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9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0392094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033820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0658791" y="342536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10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0658791" y="3421629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5">
                  <a:moveTo>
                    <a:pt x="310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0658791" y="3421629"/>
              <a:ext cx="31115" cy="635"/>
            </a:xfrm>
            <a:custGeom>
              <a:avLst/>
              <a:gdLst/>
              <a:ahLst/>
              <a:cxnLst/>
              <a:rect l="l" t="t" r="r" b="b"/>
              <a:pathLst>
                <a:path w="31115" h="635">
                  <a:moveTo>
                    <a:pt x="0" y="0"/>
                  </a:moveTo>
                  <a:lnTo>
                    <a:pt x="31014" y="2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0656006" y="342214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85" y="32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065879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0656007" y="34221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0656007" y="34216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0656007" y="342163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502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0656007" y="34216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0689795" y="342162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282"/>
                  </a:ln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0655995" y="342162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80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0656007" y="3425366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80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065600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1800"/>
                  </a:lnTo>
                  <a:lnTo>
                    <a:pt x="0" y="2324"/>
                  </a:lnTo>
                  <a:lnTo>
                    <a:pt x="0" y="2523"/>
                  </a:lnTo>
                  <a:lnTo>
                    <a:pt x="0" y="37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1139163" y="342272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31632" y="2638"/>
                  </a:moveTo>
                  <a:lnTo>
                    <a:pt x="0" y="1769"/>
                  </a:lnTo>
                </a:path>
                <a:path w="31750" h="3175">
                  <a:moveTo>
                    <a:pt x="31632" y="2638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1139163" y="3421635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632" y="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1139168" y="3425366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1139168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1139163" y="3422734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4">
                  <a:moveTo>
                    <a:pt x="31632" y="0"/>
                  </a:moveTo>
                  <a:lnTo>
                    <a:pt x="0" y="17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1139168" y="34216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0931034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093103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0877151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103881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0984927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103881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098492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098492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1092711" y="3425366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109271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103881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1139168" y="34245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1092711" y="3421629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066159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066159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0715476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0661592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0715476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076936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0715476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0823262" y="3421629"/>
              <a:ext cx="53975" cy="3810"/>
            </a:xfrm>
            <a:custGeom>
              <a:avLst/>
              <a:gdLst/>
              <a:ahLst/>
              <a:cxnLst/>
              <a:rect l="l" t="t" r="r" b="b"/>
              <a:pathLst>
                <a:path w="53975" h="3810">
                  <a:moveTo>
                    <a:pt x="0" y="0"/>
                  </a:moveTo>
                  <a:lnTo>
                    <a:pt x="0" y="3738"/>
                  </a:lnTo>
                </a:path>
                <a:path w="53975" h="381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0769369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0769369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082326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0931034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087715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0877151" y="34216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0629965" y="3421628"/>
              <a:ext cx="31750" cy="3810"/>
            </a:xfrm>
            <a:custGeom>
              <a:avLst/>
              <a:gdLst/>
              <a:ahLst/>
              <a:cxnLst/>
              <a:rect l="l" t="t" r="r" b="b"/>
              <a:pathLst>
                <a:path w="31750" h="3810">
                  <a:moveTo>
                    <a:pt x="0" y="3738"/>
                  </a:moveTo>
                  <a:lnTo>
                    <a:pt x="31632" y="3738"/>
                  </a:lnTo>
                </a:path>
                <a:path w="31750"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0629965" y="3421629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6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0656007" y="3421629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h="374014">
                  <a:moveTo>
                    <a:pt x="0" y="0"/>
                  </a:moveTo>
                  <a:lnTo>
                    <a:pt x="0" y="373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0068740" y="3425372"/>
              <a:ext cx="53975" cy="360680"/>
            </a:xfrm>
            <a:custGeom>
              <a:avLst/>
              <a:gdLst/>
              <a:ahLst/>
              <a:cxnLst/>
              <a:rect l="l" t="t" r="r" b="b"/>
              <a:pathLst>
                <a:path w="53975" h="360679">
                  <a:moveTo>
                    <a:pt x="53893" y="0"/>
                  </a:moveTo>
                  <a:lnTo>
                    <a:pt x="0" y="0"/>
                  </a:lnTo>
                  <a:lnTo>
                    <a:pt x="0" y="360512"/>
                  </a:lnTo>
                  <a:lnTo>
                    <a:pt x="53893" y="360512"/>
                  </a:lnTo>
                  <a:lnTo>
                    <a:pt x="538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1" name="object 302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338219" y="3421038"/>
              <a:ext cx="133809" cy="364846"/>
            </a:xfrm>
            <a:prstGeom prst="rect">
              <a:avLst/>
            </a:prstGeom>
          </p:spPr>
        </p:pic>
        <p:sp>
          <p:nvSpPr>
            <p:cNvPr id="3022" name="object 3022"/>
            <p:cNvSpPr/>
            <p:nvPr/>
          </p:nvSpPr>
          <p:spPr>
            <a:xfrm>
              <a:off x="10014867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0068751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0122642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0176535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0230425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0284317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0443231" y="3425371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36051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0338209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0469235" y="3425371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36051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0446104" y="3425366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13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0443236" y="34253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0338208" y="342536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502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0284316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0230423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0176532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0122641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0068748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0014857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9960974" y="342536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9960975" y="3425366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5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0446104" y="378588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13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0443236" y="3785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6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0338208" y="378588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09">
                  <a:moveTo>
                    <a:pt x="10502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0284316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0230423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0176532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0122641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0068748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0014857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9960974" y="3785883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2" name="object 305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492444" y="3425372"/>
              <a:ext cx="55778" cy="360512"/>
            </a:xfrm>
            <a:prstGeom prst="rect">
              <a:avLst/>
            </a:prstGeom>
          </p:spPr>
        </p:pic>
        <p:sp>
          <p:nvSpPr>
            <p:cNvPr id="3053" name="object 3053"/>
            <p:cNvSpPr/>
            <p:nvPr/>
          </p:nvSpPr>
          <p:spPr>
            <a:xfrm>
              <a:off x="10486542" y="3425366"/>
              <a:ext cx="12065" cy="360680"/>
            </a:xfrm>
            <a:custGeom>
              <a:avLst/>
              <a:gdLst/>
              <a:ahLst/>
              <a:cxnLst/>
              <a:rect l="l" t="t" r="r" b="b"/>
              <a:pathLst>
                <a:path w="12065" h="360679">
                  <a:moveTo>
                    <a:pt x="0" y="360512"/>
                  </a:moveTo>
                  <a:lnTo>
                    <a:pt x="11800" y="360512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3605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0492442" y="378588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78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0542322" y="3425371"/>
              <a:ext cx="12065" cy="360680"/>
            </a:xfrm>
            <a:custGeom>
              <a:avLst/>
              <a:gdLst/>
              <a:ahLst/>
              <a:cxnLst/>
              <a:rect l="l" t="t" r="r" b="b"/>
              <a:pathLst>
                <a:path w="12065" h="360679">
                  <a:moveTo>
                    <a:pt x="0" y="360512"/>
                  </a:moveTo>
                  <a:lnTo>
                    <a:pt x="11800" y="360512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3605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0492444" y="342536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7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7" name="object 305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908942" y="3804092"/>
              <a:ext cx="65013" cy="171900"/>
            </a:xfrm>
            <a:prstGeom prst="rect">
              <a:avLst/>
            </a:prstGeom>
          </p:spPr>
        </p:pic>
        <p:sp>
          <p:nvSpPr>
            <p:cNvPr id="3058" name="object 3058"/>
            <p:cNvSpPr/>
            <p:nvPr/>
          </p:nvSpPr>
          <p:spPr>
            <a:xfrm>
              <a:off x="9973956" y="3804092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h="172085">
                  <a:moveTo>
                    <a:pt x="0" y="17190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9908931" y="3818055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0"/>
                  </a:moveTo>
                  <a:lnTo>
                    <a:pt x="0" y="15793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9908942" y="397599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61" name="object 306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973948" y="3968558"/>
              <a:ext cx="416301" cy="4638"/>
            </a:xfrm>
            <a:prstGeom prst="rect">
              <a:avLst/>
            </a:prstGeom>
          </p:spPr>
        </p:pic>
        <p:sp>
          <p:nvSpPr>
            <p:cNvPr id="3062" name="object 3062"/>
            <p:cNvSpPr/>
            <p:nvPr/>
          </p:nvSpPr>
          <p:spPr>
            <a:xfrm>
              <a:off x="9973956" y="3973199"/>
              <a:ext cx="416559" cy="0"/>
            </a:xfrm>
            <a:custGeom>
              <a:avLst/>
              <a:gdLst/>
              <a:ahLst/>
              <a:cxnLst/>
              <a:rect l="l" t="t" r="r" b="b"/>
              <a:pathLst>
                <a:path w="416559">
                  <a:moveTo>
                    <a:pt x="0" y="0"/>
                  </a:moveTo>
                  <a:lnTo>
                    <a:pt x="41629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9973956" y="3982524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0" y="0"/>
                  </a:moveTo>
                  <a:lnTo>
                    <a:pt x="42556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9973950" y="3968558"/>
              <a:ext cx="412115" cy="0"/>
            </a:xfrm>
            <a:custGeom>
              <a:avLst/>
              <a:gdLst/>
              <a:ahLst/>
              <a:cxnLst/>
              <a:rect l="l" t="t" r="r" b="b"/>
              <a:pathLst>
                <a:path w="412115">
                  <a:moveTo>
                    <a:pt x="4116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9973956" y="39731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2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9973956" y="39685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67" name="object 306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385598" y="3818061"/>
              <a:ext cx="13927" cy="155136"/>
            </a:xfrm>
            <a:prstGeom prst="rect">
              <a:avLst/>
            </a:prstGeom>
          </p:spPr>
        </p:pic>
        <p:sp>
          <p:nvSpPr>
            <p:cNvPr id="3068" name="object 3068"/>
            <p:cNvSpPr/>
            <p:nvPr/>
          </p:nvSpPr>
          <p:spPr>
            <a:xfrm>
              <a:off x="10385609" y="396855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0390248" y="39731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0394886" y="381805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0394888" y="397319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0399527" y="397319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2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0399527" y="39685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0399527" y="381805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0385603" y="381805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022299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0222990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0276883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0276883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9953540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9953540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0007432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9953540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0007432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0061325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0061325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0007432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0061325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0169098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0169098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0115209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0115209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0169098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011520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95" name="object 309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330753" y="3421634"/>
              <a:ext cx="3759" cy="367988"/>
            </a:xfrm>
            <a:prstGeom prst="rect">
              <a:avLst/>
            </a:prstGeom>
          </p:spPr>
        </p:pic>
        <p:sp>
          <p:nvSpPr>
            <p:cNvPr id="3096" name="object 3096"/>
            <p:cNvSpPr/>
            <p:nvPr/>
          </p:nvSpPr>
          <p:spPr>
            <a:xfrm>
              <a:off x="10334512" y="3421631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3679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0330767" y="34216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4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0330767" y="3421631"/>
              <a:ext cx="3810" cy="368300"/>
            </a:xfrm>
            <a:custGeom>
              <a:avLst/>
              <a:gdLst/>
              <a:ahLst/>
              <a:cxnLst/>
              <a:rect l="l" t="t" r="r" b="b"/>
              <a:pathLst>
                <a:path w="3809" h="368300">
                  <a:moveTo>
                    <a:pt x="0" y="367988"/>
                  </a:moveTo>
                  <a:lnTo>
                    <a:pt x="3748" y="367988"/>
                  </a:lnTo>
                </a:path>
                <a:path w="3809" h="368300">
                  <a:moveTo>
                    <a:pt x="0" y="36798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0923609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0923609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1031384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1031384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0977494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103138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0977494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0977494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1085276" y="3789620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0" y="0"/>
                  </a:moveTo>
                  <a:lnTo>
                    <a:pt x="566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1141962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1085276" y="3421629"/>
              <a:ext cx="57150" cy="368300"/>
            </a:xfrm>
            <a:custGeom>
              <a:avLst/>
              <a:gdLst/>
              <a:ahLst/>
              <a:cxnLst/>
              <a:rect l="l" t="t" r="r" b="b"/>
              <a:pathLst>
                <a:path w="57150" h="368300">
                  <a:moveTo>
                    <a:pt x="0" y="0"/>
                  </a:moveTo>
                  <a:lnTo>
                    <a:pt x="0" y="367988"/>
                  </a:lnTo>
                </a:path>
                <a:path w="57150" h="368300">
                  <a:moveTo>
                    <a:pt x="0" y="0"/>
                  </a:moveTo>
                  <a:lnTo>
                    <a:pt x="566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0654149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0654149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0708042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0708042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0761935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0761935" y="3421629"/>
              <a:ext cx="53975" cy="368300"/>
            </a:xfrm>
            <a:custGeom>
              <a:avLst/>
              <a:gdLst/>
              <a:ahLst/>
              <a:cxnLst/>
              <a:rect l="l" t="t" r="r" b="b"/>
              <a:pathLst>
                <a:path w="53975" h="368300">
                  <a:moveTo>
                    <a:pt x="0" y="0"/>
                  </a:moveTo>
                  <a:lnTo>
                    <a:pt x="0" y="367988"/>
                  </a:lnTo>
                </a:path>
                <a:path w="53975" h="368300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0869717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0869717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0815823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0815823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086971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0815823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0330767" y="3789620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0330767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0384658" y="3789620"/>
              <a:ext cx="269875" cy="0"/>
            </a:xfrm>
            <a:custGeom>
              <a:avLst/>
              <a:gdLst/>
              <a:ahLst/>
              <a:cxnLst/>
              <a:rect l="l" t="t" r="r" b="b"/>
              <a:pathLst>
                <a:path w="269875">
                  <a:moveTo>
                    <a:pt x="0" y="0"/>
                  </a:moveTo>
                  <a:lnTo>
                    <a:pt x="2694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0654149" y="3421629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0384658" y="3421629"/>
              <a:ext cx="269875" cy="368300"/>
            </a:xfrm>
            <a:custGeom>
              <a:avLst/>
              <a:gdLst/>
              <a:ahLst/>
              <a:cxnLst/>
              <a:rect l="l" t="t" r="r" b="b"/>
              <a:pathLst>
                <a:path w="269875" h="368300">
                  <a:moveTo>
                    <a:pt x="0" y="0"/>
                  </a:moveTo>
                  <a:lnTo>
                    <a:pt x="0" y="367988"/>
                  </a:lnTo>
                </a:path>
                <a:path w="269875" h="368300">
                  <a:moveTo>
                    <a:pt x="0" y="0"/>
                  </a:moveTo>
                  <a:lnTo>
                    <a:pt x="2694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0330767" y="3421629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28" name="object 312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860050" y="4938111"/>
              <a:ext cx="605843" cy="65028"/>
            </a:xfrm>
            <a:prstGeom prst="rect">
              <a:avLst/>
            </a:prstGeom>
          </p:spPr>
        </p:pic>
        <p:pic>
          <p:nvPicPr>
            <p:cNvPr id="3129" name="object 312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465895" y="4937976"/>
              <a:ext cx="1455117" cy="64769"/>
            </a:xfrm>
            <a:prstGeom prst="rect">
              <a:avLst/>
            </a:prstGeom>
          </p:spPr>
        </p:pic>
        <p:pic>
          <p:nvPicPr>
            <p:cNvPr id="3130" name="object 313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5032520" y="4938369"/>
              <a:ext cx="1559219" cy="64770"/>
            </a:xfrm>
            <a:prstGeom prst="rect">
              <a:avLst/>
            </a:prstGeom>
          </p:spPr>
        </p:pic>
        <p:sp>
          <p:nvSpPr>
            <p:cNvPr id="3131" name="object 3131"/>
            <p:cNvSpPr/>
            <p:nvPr/>
          </p:nvSpPr>
          <p:spPr>
            <a:xfrm>
              <a:off x="16062080" y="4938115"/>
              <a:ext cx="530225" cy="0"/>
            </a:xfrm>
            <a:custGeom>
              <a:avLst/>
              <a:gdLst/>
              <a:ahLst/>
              <a:cxnLst/>
              <a:rect l="l" t="t" r="r" b="b"/>
              <a:pathLst>
                <a:path w="530225">
                  <a:moveTo>
                    <a:pt x="52965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5032529" y="4935157"/>
              <a:ext cx="988694" cy="6350"/>
            </a:xfrm>
            <a:custGeom>
              <a:avLst/>
              <a:gdLst/>
              <a:ahLst/>
              <a:cxnLst/>
              <a:rect l="l" t="t" r="r" b="b"/>
              <a:pathLst>
                <a:path w="988694" h="6350">
                  <a:moveTo>
                    <a:pt x="0" y="0"/>
                  </a:moveTo>
                  <a:lnTo>
                    <a:pt x="641506" y="0"/>
                  </a:lnTo>
                </a:path>
                <a:path w="988694" h="6350">
                  <a:moveTo>
                    <a:pt x="644846" y="0"/>
                  </a:moveTo>
                  <a:lnTo>
                    <a:pt x="988681" y="0"/>
                  </a:lnTo>
                </a:path>
                <a:path w="988694" h="6350">
                  <a:moveTo>
                    <a:pt x="0" y="5900"/>
                  </a:moveTo>
                  <a:lnTo>
                    <a:pt x="988681" y="5900"/>
                  </a:lnTo>
                </a:path>
              </a:pathLst>
            </a:custGeom>
            <a:ln w="588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4586510" y="4938115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4">
                  <a:moveTo>
                    <a:pt x="33450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3465888" y="4938115"/>
              <a:ext cx="1074420" cy="0"/>
            </a:xfrm>
            <a:custGeom>
              <a:avLst/>
              <a:gdLst/>
              <a:ahLst/>
              <a:cxnLst/>
              <a:rect l="l" t="t" r="r" b="b"/>
              <a:pathLst>
                <a:path w="1074419">
                  <a:moveTo>
                    <a:pt x="107415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2860050" y="4938115"/>
              <a:ext cx="541020" cy="0"/>
            </a:xfrm>
            <a:custGeom>
              <a:avLst/>
              <a:gdLst/>
              <a:ahLst/>
              <a:cxnLst/>
              <a:rect l="l" t="t" r="r" b="b"/>
              <a:pathLst>
                <a:path w="541019">
                  <a:moveTo>
                    <a:pt x="54078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2925096" y="5003139"/>
              <a:ext cx="616585" cy="0"/>
            </a:xfrm>
            <a:custGeom>
              <a:avLst/>
              <a:gdLst/>
              <a:ahLst/>
              <a:cxnLst/>
              <a:rect l="l" t="t" r="r" b="b"/>
              <a:pathLst>
                <a:path w="616584">
                  <a:moveTo>
                    <a:pt x="0" y="0"/>
                  </a:moveTo>
                  <a:lnTo>
                    <a:pt x="61605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5975658" y="5003139"/>
              <a:ext cx="616585" cy="0"/>
            </a:xfrm>
            <a:custGeom>
              <a:avLst/>
              <a:gdLst/>
              <a:ahLst/>
              <a:cxnLst/>
              <a:rect l="l" t="t" r="r" b="b"/>
              <a:pathLst>
                <a:path w="616584">
                  <a:moveTo>
                    <a:pt x="0" y="0"/>
                  </a:moveTo>
                  <a:lnTo>
                    <a:pt x="61608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38" name="object 313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4921011" y="4938122"/>
              <a:ext cx="111514" cy="65024"/>
            </a:xfrm>
            <a:prstGeom prst="rect">
              <a:avLst/>
            </a:prstGeom>
          </p:spPr>
        </p:pic>
        <p:sp>
          <p:nvSpPr>
            <p:cNvPr id="3139" name="object 3139"/>
            <p:cNvSpPr/>
            <p:nvPr/>
          </p:nvSpPr>
          <p:spPr>
            <a:xfrm>
              <a:off x="15028611" y="50031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4921013" y="49938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4921002" y="4932216"/>
              <a:ext cx="111760" cy="76835"/>
            </a:xfrm>
            <a:custGeom>
              <a:avLst/>
              <a:gdLst/>
              <a:ahLst/>
              <a:cxnLst/>
              <a:rect l="l" t="t" r="r" b="b"/>
              <a:pathLst>
                <a:path w="111759" h="76835">
                  <a:moveTo>
                    <a:pt x="111518" y="65024"/>
                  </a:moveTo>
                  <a:lnTo>
                    <a:pt x="0" y="65024"/>
                  </a:lnTo>
                  <a:lnTo>
                    <a:pt x="0" y="76835"/>
                  </a:lnTo>
                  <a:lnTo>
                    <a:pt x="111518" y="76835"/>
                  </a:lnTo>
                  <a:lnTo>
                    <a:pt x="111518" y="65024"/>
                  </a:lnTo>
                  <a:close/>
                </a:path>
                <a:path w="111759" h="76835">
                  <a:moveTo>
                    <a:pt x="111518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111518" y="11811"/>
                  </a:lnTo>
                  <a:lnTo>
                    <a:pt x="1115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42" name="object 314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566046" y="5724446"/>
              <a:ext cx="65055" cy="1661160"/>
            </a:xfrm>
            <a:prstGeom prst="rect">
              <a:avLst/>
            </a:prstGeom>
          </p:spPr>
        </p:pic>
        <p:sp>
          <p:nvSpPr>
            <p:cNvPr id="3143" name="object 3143"/>
            <p:cNvSpPr/>
            <p:nvPr/>
          </p:nvSpPr>
          <p:spPr>
            <a:xfrm>
              <a:off x="9631095" y="5724201"/>
              <a:ext cx="0" cy="1661795"/>
            </a:xfrm>
            <a:custGeom>
              <a:avLst/>
              <a:gdLst/>
              <a:ahLst/>
              <a:cxnLst/>
              <a:rect l="l" t="t" r="r" b="b"/>
              <a:pathLst>
                <a:path h="1661795">
                  <a:moveTo>
                    <a:pt x="0" y="166140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9566046" y="5724196"/>
              <a:ext cx="0" cy="1273175"/>
            </a:xfrm>
            <a:custGeom>
              <a:avLst/>
              <a:gdLst/>
              <a:ahLst/>
              <a:cxnLst/>
              <a:rect l="l" t="t" r="r" b="b"/>
              <a:pathLst>
                <a:path h="1273175">
                  <a:moveTo>
                    <a:pt x="0" y="0"/>
                  </a:moveTo>
                  <a:lnTo>
                    <a:pt x="0" y="127299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9566046" y="7300120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49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46" name="object 314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6021215" y="4891614"/>
              <a:ext cx="40857" cy="46501"/>
            </a:xfrm>
            <a:prstGeom prst="rect">
              <a:avLst/>
            </a:prstGeom>
          </p:spPr>
        </p:pic>
        <p:pic>
          <p:nvPicPr>
            <p:cNvPr id="3147" name="object 314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021215" y="4031180"/>
              <a:ext cx="40857" cy="693420"/>
            </a:xfrm>
            <a:prstGeom prst="rect">
              <a:avLst/>
            </a:prstGeom>
          </p:spPr>
        </p:pic>
        <p:sp>
          <p:nvSpPr>
            <p:cNvPr id="3148" name="object 3148"/>
            <p:cNvSpPr/>
            <p:nvPr/>
          </p:nvSpPr>
          <p:spPr>
            <a:xfrm>
              <a:off x="16021212" y="4031180"/>
              <a:ext cx="0" cy="507365"/>
            </a:xfrm>
            <a:custGeom>
              <a:avLst/>
              <a:gdLst/>
              <a:ahLst/>
              <a:cxnLst/>
              <a:rect l="l" t="t" r="r" b="b"/>
              <a:pathLst>
                <a:path h="507364">
                  <a:moveTo>
                    <a:pt x="0" y="0"/>
                  </a:moveTo>
                  <a:lnTo>
                    <a:pt x="0" y="5073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6021212" y="4603560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8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6021212" y="489161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5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6062073" y="491022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89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6056172" y="4031190"/>
              <a:ext cx="12065" cy="675005"/>
            </a:xfrm>
            <a:custGeom>
              <a:avLst/>
              <a:gdLst/>
              <a:ahLst/>
              <a:cxnLst/>
              <a:rect l="l" t="t" r="r" b="b"/>
              <a:pathLst>
                <a:path w="12065" h="675004">
                  <a:moveTo>
                    <a:pt x="0" y="674607"/>
                  </a:moveTo>
                  <a:lnTo>
                    <a:pt x="11800" y="674607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67460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53" name="object 315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6018258" y="4699897"/>
              <a:ext cx="211667" cy="216226"/>
            </a:xfrm>
            <a:prstGeom prst="rect">
              <a:avLst/>
            </a:prstGeom>
          </p:spPr>
        </p:pic>
        <p:pic>
          <p:nvPicPr>
            <p:cNvPr id="3154" name="object 315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6591732" y="3984725"/>
              <a:ext cx="65024" cy="166370"/>
            </a:xfrm>
            <a:prstGeom prst="rect">
              <a:avLst/>
            </a:prstGeom>
          </p:spPr>
        </p:pic>
        <p:pic>
          <p:nvPicPr>
            <p:cNvPr id="3155" name="object 315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6591739" y="5296766"/>
              <a:ext cx="65024" cy="96635"/>
            </a:xfrm>
            <a:prstGeom prst="rect">
              <a:avLst/>
            </a:prstGeom>
          </p:spPr>
        </p:pic>
        <p:pic>
          <p:nvPicPr>
            <p:cNvPr id="3156" name="object 315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6585839" y="4886976"/>
              <a:ext cx="70917" cy="116162"/>
            </a:xfrm>
            <a:prstGeom prst="rect">
              <a:avLst/>
            </a:prstGeom>
          </p:spPr>
        </p:pic>
        <p:pic>
          <p:nvPicPr>
            <p:cNvPr id="3157" name="object 315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6591732" y="4870466"/>
              <a:ext cx="55746" cy="16510"/>
            </a:xfrm>
            <a:prstGeom prst="rect">
              <a:avLst/>
            </a:prstGeom>
          </p:spPr>
        </p:pic>
        <p:pic>
          <p:nvPicPr>
            <p:cNvPr id="3158" name="object 315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6591732" y="4414951"/>
              <a:ext cx="65024" cy="191407"/>
            </a:xfrm>
            <a:prstGeom prst="rect">
              <a:avLst/>
            </a:prstGeom>
          </p:spPr>
        </p:pic>
        <p:sp>
          <p:nvSpPr>
            <p:cNvPr id="3159" name="object 3159"/>
            <p:cNvSpPr/>
            <p:nvPr/>
          </p:nvSpPr>
          <p:spPr>
            <a:xfrm>
              <a:off x="16656756" y="5305138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2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6656756" y="488697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3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6656756" y="452924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8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6656756" y="443170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8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6656756" y="4073938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6038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6656756" y="39847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18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6591732" y="398472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6591739" y="3984725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0"/>
                  </a:moveTo>
                  <a:lnTo>
                    <a:pt x="0" y="16634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6591739" y="441494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6591739" y="452272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6591739" y="4870259"/>
              <a:ext cx="0" cy="133350"/>
            </a:xfrm>
            <a:custGeom>
              <a:avLst/>
              <a:gdLst/>
              <a:ahLst/>
              <a:cxnLst/>
              <a:rect l="l" t="t" r="r" b="b"/>
              <a:pathLst>
                <a:path h="133350">
                  <a:moveTo>
                    <a:pt x="0" y="0"/>
                  </a:moveTo>
                  <a:lnTo>
                    <a:pt x="0" y="13287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6591739" y="529676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0"/>
                  </a:moveTo>
                  <a:lnTo>
                    <a:pt x="0" y="9663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6591739" y="4151070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2638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6656756" y="4134321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2973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6647473" y="443170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6647473" y="44149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53"/>
                  </a:lnTo>
                </a:path>
                <a:path h="17145">
                  <a:moveTo>
                    <a:pt x="0" y="0"/>
                  </a:moveTo>
                  <a:lnTo>
                    <a:pt x="0" y="167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6591739" y="441494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6647473" y="413432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6647473" y="413432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53"/>
                  </a:moveTo>
                  <a:lnTo>
                    <a:pt x="0" y="0"/>
                  </a:lnTo>
                </a:path>
                <a:path h="17145">
                  <a:moveTo>
                    <a:pt x="0" y="167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6591739" y="415107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6591739" y="4606354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0"/>
                  </a:moveTo>
                  <a:lnTo>
                    <a:pt x="0" y="2639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6656756" y="4589635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6647473" y="458963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6647473" y="458963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22"/>
                  </a:moveTo>
                  <a:lnTo>
                    <a:pt x="0" y="0"/>
                  </a:lnTo>
                </a:path>
                <a:path h="17145">
                  <a:moveTo>
                    <a:pt x="0" y="1672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6591739" y="460635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6647473" y="488697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6647473" y="487025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22"/>
                  </a:lnTo>
                </a:path>
                <a:path h="17145">
                  <a:moveTo>
                    <a:pt x="0" y="0"/>
                  </a:moveTo>
                  <a:lnTo>
                    <a:pt x="0" y="1672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6591739" y="487025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6591739" y="5003141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29362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6668839" y="5003139"/>
              <a:ext cx="284480" cy="0"/>
            </a:xfrm>
            <a:custGeom>
              <a:avLst/>
              <a:gdLst/>
              <a:ahLst/>
              <a:cxnLst/>
              <a:rect l="l" t="t" r="r" b="b"/>
              <a:pathLst>
                <a:path w="284480">
                  <a:moveTo>
                    <a:pt x="0" y="0"/>
                  </a:moveTo>
                  <a:lnTo>
                    <a:pt x="2843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6657702" y="528747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6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6657702" y="52874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6668839" y="528747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5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6657698" y="53051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6668839" y="49854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6657698" y="500313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6657702" y="498547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6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6657702" y="49854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6668839" y="5003137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80" h="284479">
                  <a:moveTo>
                    <a:pt x="0" y="284336"/>
                  </a:moveTo>
                  <a:lnTo>
                    <a:pt x="45871" y="280587"/>
                  </a:lnTo>
                  <a:lnTo>
                    <a:pt x="89480" y="269740"/>
                  </a:lnTo>
                  <a:lnTo>
                    <a:pt x="130222" y="252401"/>
                  </a:lnTo>
                  <a:lnTo>
                    <a:pt x="167492" y="229173"/>
                  </a:lnTo>
                  <a:lnTo>
                    <a:pt x="200686" y="200662"/>
                  </a:lnTo>
                  <a:lnTo>
                    <a:pt x="229200" y="167472"/>
                  </a:lnTo>
                  <a:lnTo>
                    <a:pt x="252429" y="130206"/>
                  </a:lnTo>
                  <a:lnTo>
                    <a:pt x="269770" y="89469"/>
                  </a:lnTo>
                  <a:lnTo>
                    <a:pt x="280618" y="45865"/>
                  </a:lnTo>
                  <a:lnTo>
                    <a:pt x="2843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6591739" y="529676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6591739" y="5003139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0" name="object 320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2250485" y="5439865"/>
              <a:ext cx="237898" cy="65034"/>
            </a:xfrm>
            <a:prstGeom prst="rect">
              <a:avLst/>
            </a:prstGeom>
          </p:spPr>
        </p:pic>
        <p:pic>
          <p:nvPicPr>
            <p:cNvPr id="3201" name="object 3201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259971" y="5439865"/>
              <a:ext cx="656011" cy="65034"/>
            </a:xfrm>
            <a:prstGeom prst="rect">
              <a:avLst/>
            </a:prstGeom>
          </p:spPr>
        </p:pic>
        <p:sp>
          <p:nvSpPr>
            <p:cNvPr id="3202" name="object 3202"/>
            <p:cNvSpPr/>
            <p:nvPr/>
          </p:nvSpPr>
          <p:spPr>
            <a:xfrm>
              <a:off x="11259960" y="5433980"/>
              <a:ext cx="1228725" cy="76835"/>
            </a:xfrm>
            <a:custGeom>
              <a:avLst/>
              <a:gdLst/>
              <a:ahLst/>
              <a:cxnLst/>
              <a:rect l="l" t="t" r="r" b="b"/>
              <a:pathLst>
                <a:path w="1228725" h="76835">
                  <a:moveTo>
                    <a:pt x="656005" y="65036"/>
                  </a:moveTo>
                  <a:lnTo>
                    <a:pt x="0" y="65036"/>
                  </a:lnTo>
                  <a:lnTo>
                    <a:pt x="0" y="76835"/>
                  </a:lnTo>
                  <a:lnTo>
                    <a:pt x="656005" y="76835"/>
                  </a:lnTo>
                  <a:lnTo>
                    <a:pt x="656005" y="65036"/>
                  </a:lnTo>
                  <a:close/>
                </a:path>
                <a:path w="1228725" h="76835">
                  <a:moveTo>
                    <a:pt x="1228420" y="65036"/>
                  </a:moveTo>
                  <a:lnTo>
                    <a:pt x="990523" y="65036"/>
                  </a:lnTo>
                  <a:lnTo>
                    <a:pt x="990523" y="76835"/>
                  </a:lnTo>
                  <a:lnTo>
                    <a:pt x="1228420" y="76835"/>
                  </a:lnTo>
                  <a:lnTo>
                    <a:pt x="1228420" y="65036"/>
                  </a:lnTo>
                  <a:close/>
                </a:path>
                <a:path w="1228725" h="76835">
                  <a:moveTo>
                    <a:pt x="1228420" y="0"/>
                  </a:moveTo>
                  <a:lnTo>
                    <a:pt x="990523" y="0"/>
                  </a:lnTo>
                  <a:lnTo>
                    <a:pt x="990523" y="11798"/>
                  </a:lnTo>
                  <a:lnTo>
                    <a:pt x="1228420" y="11798"/>
                  </a:lnTo>
                  <a:lnTo>
                    <a:pt x="122842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1259963" y="5436922"/>
              <a:ext cx="656590" cy="6350"/>
            </a:xfrm>
            <a:custGeom>
              <a:avLst/>
              <a:gdLst/>
              <a:ahLst/>
              <a:cxnLst/>
              <a:rect l="l" t="t" r="r" b="b"/>
              <a:pathLst>
                <a:path w="656590" h="6350">
                  <a:moveTo>
                    <a:pt x="0" y="0"/>
                  </a:moveTo>
                  <a:lnTo>
                    <a:pt x="656011" y="0"/>
                  </a:lnTo>
                </a:path>
                <a:path w="656590" h="6350">
                  <a:moveTo>
                    <a:pt x="0" y="5900"/>
                  </a:moveTo>
                  <a:lnTo>
                    <a:pt x="656011" y="5900"/>
                  </a:lnTo>
                </a:path>
              </a:pathLst>
            </a:custGeom>
            <a:ln w="590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1259965" y="543986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1915975" y="5504906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0" y="0"/>
                  </a:moveTo>
                  <a:lnTo>
                    <a:pt x="3345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1915975" y="5439869"/>
              <a:ext cx="334645" cy="0"/>
            </a:xfrm>
            <a:custGeom>
              <a:avLst/>
              <a:gdLst/>
              <a:ahLst/>
              <a:cxnLst/>
              <a:rect l="l" t="t" r="r" b="b"/>
              <a:pathLst>
                <a:path w="334645">
                  <a:moveTo>
                    <a:pt x="0" y="0"/>
                  </a:moveTo>
                  <a:lnTo>
                    <a:pt x="33452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1915975" y="549560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1915975" y="54398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2250489" y="549560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2250489" y="54398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2553422" y="7006459"/>
              <a:ext cx="299720" cy="149225"/>
            </a:xfrm>
            <a:custGeom>
              <a:avLst/>
              <a:gdLst/>
              <a:ahLst/>
              <a:cxnLst/>
              <a:rect l="l" t="t" r="r" b="b"/>
              <a:pathLst>
                <a:path w="299720" h="149225">
                  <a:moveTo>
                    <a:pt x="0" y="0"/>
                  </a:moveTo>
                  <a:lnTo>
                    <a:pt x="0" y="148676"/>
                  </a:lnTo>
                  <a:lnTo>
                    <a:pt x="299184" y="148676"/>
                  </a:lnTo>
                  <a:lnTo>
                    <a:pt x="29918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2553416" y="69934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2557152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2557152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2553416" y="683177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2557152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2553416" y="6777885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2557152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2553416" y="68856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2553416" y="69395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2553416" y="69395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2553416" y="68856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2556859" y="71012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2553416" y="7101252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2556859" y="704735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2553416" y="7047350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904"/>
                  </a:moveTo>
                  <a:lnTo>
                    <a:pt x="3738" y="53904"/>
                  </a:lnTo>
                </a:path>
                <a:path w="3809"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2556859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2553416" y="6993460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38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9" name="object 3229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553418" y="6670121"/>
              <a:ext cx="3738" cy="107776"/>
            </a:xfrm>
            <a:prstGeom prst="rect">
              <a:avLst/>
            </a:prstGeom>
          </p:spPr>
        </p:pic>
        <p:sp>
          <p:nvSpPr>
            <p:cNvPr id="3230" name="object 3230"/>
            <p:cNvSpPr/>
            <p:nvPr/>
          </p:nvSpPr>
          <p:spPr>
            <a:xfrm>
              <a:off x="12553416" y="6777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2557152" y="6670110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2553416" y="66701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2553416" y="6670110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2553416" y="66440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2557152" y="6644077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09">
                  <a:moveTo>
                    <a:pt x="0" y="0"/>
                  </a:moveTo>
                  <a:lnTo>
                    <a:pt x="0" y="799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2553416" y="6644081"/>
              <a:ext cx="3810" cy="80010"/>
            </a:xfrm>
            <a:custGeom>
              <a:avLst/>
              <a:gdLst/>
              <a:ahLst/>
              <a:cxnLst/>
              <a:rect l="l" t="t" r="r" b="b"/>
              <a:pathLst>
                <a:path w="3809" h="80009">
                  <a:moveTo>
                    <a:pt x="0" y="79913"/>
                  </a:moveTo>
                  <a:lnTo>
                    <a:pt x="3738" y="79913"/>
                  </a:lnTo>
                </a:path>
                <a:path w="3809"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2557152" y="67239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2553416" y="6777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2557150" y="6993464"/>
              <a:ext cx="299720" cy="161925"/>
            </a:xfrm>
            <a:custGeom>
              <a:avLst/>
              <a:gdLst/>
              <a:ahLst/>
              <a:cxnLst/>
              <a:rect l="l" t="t" r="r" b="b"/>
              <a:pathLst>
                <a:path w="299720" h="161925">
                  <a:moveTo>
                    <a:pt x="299186" y="0"/>
                  </a:moveTo>
                  <a:lnTo>
                    <a:pt x="0" y="0"/>
                  </a:lnTo>
                  <a:lnTo>
                    <a:pt x="0" y="53898"/>
                  </a:lnTo>
                  <a:lnTo>
                    <a:pt x="0" y="107784"/>
                  </a:lnTo>
                  <a:lnTo>
                    <a:pt x="0" y="161671"/>
                  </a:lnTo>
                  <a:lnTo>
                    <a:pt x="299186" y="161671"/>
                  </a:lnTo>
                  <a:lnTo>
                    <a:pt x="299186" y="107797"/>
                  </a:lnTo>
                  <a:lnTo>
                    <a:pt x="299186" y="53898"/>
                  </a:lnTo>
                  <a:lnTo>
                    <a:pt x="2991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40" name="object 3240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2856331" y="6670121"/>
              <a:ext cx="3717" cy="107776"/>
            </a:xfrm>
            <a:prstGeom prst="rect">
              <a:avLst/>
            </a:prstGeom>
          </p:spPr>
        </p:pic>
        <p:sp>
          <p:nvSpPr>
            <p:cNvPr id="3241" name="object 3241"/>
            <p:cNvSpPr/>
            <p:nvPr/>
          </p:nvSpPr>
          <p:spPr>
            <a:xfrm>
              <a:off x="12856335" y="6777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2860049" y="6670110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2856335" y="66701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2856335" y="6670110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10777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2856335" y="66440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2860049" y="6644081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2856335" y="6644081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09">
                  <a:moveTo>
                    <a:pt x="0" y="799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2856335" y="67778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2856335" y="67239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2860049" y="67239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2856335" y="67239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52" name="object 3252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552825" y="6672896"/>
              <a:ext cx="307221" cy="104991"/>
            </a:xfrm>
            <a:prstGeom prst="rect">
              <a:avLst/>
            </a:prstGeom>
          </p:spPr>
        </p:pic>
        <p:sp>
          <p:nvSpPr>
            <p:cNvPr id="3253" name="object 3253"/>
            <p:cNvSpPr/>
            <p:nvPr/>
          </p:nvSpPr>
          <p:spPr>
            <a:xfrm>
              <a:off x="12557152" y="7101254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2557152" y="7047353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2557152" y="6993462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557152" y="6939572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2557152" y="6885679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2557152" y="6831779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2557150" y="6672889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29918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2557152" y="6777887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2557150" y="6646872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2991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2557152" y="664687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1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2557152" y="6670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2557152" y="667288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9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2557152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2557152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2557152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2557152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2557152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2557152" y="704735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2557152" y="71012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2557152" y="7155138"/>
              <a:ext cx="299720" cy="0"/>
            </a:xfrm>
            <a:custGeom>
              <a:avLst/>
              <a:gdLst/>
              <a:ahLst/>
              <a:cxnLst/>
              <a:rect l="l" t="t" r="r" b="b"/>
              <a:pathLst>
                <a:path w="299720">
                  <a:moveTo>
                    <a:pt x="0" y="0"/>
                  </a:moveTo>
                  <a:lnTo>
                    <a:pt x="2991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2856335" y="664687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14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2856335" y="6670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2856335" y="667288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9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856335" y="67778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856335" y="68317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856335" y="688567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2856335" y="693957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2856335" y="69934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2856335" y="704735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856335" y="71012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6289709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6284171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6284170" y="591747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6284170" y="610331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6284170" y="628915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6284171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6289709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6289709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6284171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92" name="object 3292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6284174" y="6474996"/>
              <a:ext cx="5539" cy="150550"/>
            </a:xfrm>
            <a:prstGeom prst="rect">
              <a:avLst/>
            </a:prstGeom>
          </p:spPr>
        </p:pic>
        <p:sp>
          <p:nvSpPr>
            <p:cNvPr id="3293" name="object 3293"/>
            <p:cNvSpPr/>
            <p:nvPr/>
          </p:nvSpPr>
          <p:spPr>
            <a:xfrm>
              <a:off x="1628970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6284171" y="647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6284171" y="6474995"/>
              <a:ext cx="5715" cy="151130"/>
            </a:xfrm>
            <a:custGeom>
              <a:avLst/>
              <a:gdLst/>
              <a:ahLst/>
              <a:cxnLst/>
              <a:rect l="l" t="t" r="r" b="b"/>
              <a:pathLst>
                <a:path w="5715" h="151129">
                  <a:moveTo>
                    <a:pt x="0" y="150539"/>
                  </a:moveTo>
                  <a:lnTo>
                    <a:pt x="5539" y="150539"/>
                  </a:lnTo>
                </a:path>
                <a:path w="5715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6591739" y="599276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h="633095">
                  <a:moveTo>
                    <a:pt x="0" y="632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6251635" y="5992760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>
                  <a:moveTo>
                    <a:pt x="340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6251632" y="5992760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6246045" y="5992760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3268904" y="5992760"/>
              <a:ext cx="2977515" cy="633095"/>
            </a:xfrm>
            <a:custGeom>
              <a:avLst/>
              <a:gdLst/>
              <a:ahLst/>
              <a:cxnLst/>
              <a:rect l="l" t="t" r="r" b="b"/>
              <a:pathLst>
                <a:path w="2977515" h="633095">
                  <a:moveTo>
                    <a:pt x="0" y="0"/>
                  </a:moveTo>
                  <a:lnTo>
                    <a:pt x="2977155" y="0"/>
                  </a:lnTo>
                </a:path>
                <a:path w="2977515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3263317" y="5992769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h="633095">
                  <a:moveTo>
                    <a:pt x="0" y="632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2925096" y="5992760"/>
              <a:ext cx="338455" cy="633095"/>
            </a:xfrm>
            <a:custGeom>
              <a:avLst/>
              <a:gdLst/>
              <a:ahLst/>
              <a:cxnLst/>
              <a:rect l="l" t="t" r="r" b="b"/>
              <a:pathLst>
                <a:path w="338455" h="633095">
                  <a:moveTo>
                    <a:pt x="0" y="0"/>
                  </a:moveTo>
                  <a:lnTo>
                    <a:pt x="338230" y="0"/>
                  </a:lnTo>
                </a:path>
                <a:path w="338455" h="633095">
                  <a:moveTo>
                    <a:pt x="0" y="0"/>
                  </a:moveTo>
                  <a:lnTo>
                    <a:pt x="0" y="6327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6251632" y="6625535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>
                  <a:moveTo>
                    <a:pt x="0" y="0"/>
                  </a:moveTo>
                  <a:lnTo>
                    <a:pt x="340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6591739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6251632" y="6625537"/>
              <a:ext cx="340360" cy="179705"/>
            </a:xfrm>
            <a:custGeom>
              <a:avLst/>
              <a:gdLst/>
              <a:ahLst/>
              <a:cxnLst/>
              <a:rect l="l" t="t" r="r" b="b"/>
              <a:pathLst>
                <a:path w="340359" h="179704">
                  <a:moveTo>
                    <a:pt x="0" y="179303"/>
                  </a:moveTo>
                  <a:lnTo>
                    <a:pt x="340104" y="179303"/>
                  </a:lnTo>
                </a:path>
                <a:path w="340359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3268904" y="6625535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6246045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3268904" y="6625537"/>
              <a:ext cx="2977515" cy="179705"/>
            </a:xfrm>
            <a:custGeom>
              <a:avLst/>
              <a:gdLst/>
              <a:ahLst/>
              <a:cxnLst/>
              <a:rect l="l" t="t" r="r" b="b"/>
              <a:pathLst>
                <a:path w="2977515" h="179704">
                  <a:moveTo>
                    <a:pt x="0" y="179303"/>
                  </a:moveTo>
                  <a:lnTo>
                    <a:pt x="2977155" y="179303"/>
                  </a:lnTo>
                </a:path>
                <a:path w="2977515"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2925096" y="6804841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5">
                  <a:moveTo>
                    <a:pt x="0" y="0"/>
                  </a:moveTo>
                  <a:lnTo>
                    <a:pt x="338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3263317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2925096" y="6625245"/>
              <a:ext cx="338455" cy="635"/>
            </a:xfrm>
            <a:custGeom>
              <a:avLst/>
              <a:gdLst/>
              <a:ahLst/>
              <a:cxnLst/>
              <a:rect l="l" t="t" r="r" b="b"/>
              <a:pathLst>
                <a:path w="338455" h="634">
                  <a:moveTo>
                    <a:pt x="0" y="0"/>
                  </a:moveTo>
                  <a:lnTo>
                    <a:pt x="338230" y="0"/>
                  </a:lnTo>
                </a:path>
                <a:path w="338455" h="634">
                  <a:moveTo>
                    <a:pt x="0" y="591"/>
                  </a:moveTo>
                  <a:lnTo>
                    <a:pt x="338230" y="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2925096" y="662553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1793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3227079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2994804" y="59118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2994803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3227079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2994804" y="59738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2994804" y="5973848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35"/>
                  </a:moveTo>
                  <a:lnTo>
                    <a:pt x="0" y="61935"/>
                  </a:lnTo>
                </a:path>
                <a:path w="232409" h="62229">
                  <a:moveTo>
                    <a:pt x="232275" y="61935"/>
                  </a:moveTo>
                  <a:lnTo>
                    <a:pt x="2322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2994803" y="59738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2994803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3227079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3227079" y="615969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2994804" y="60977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2994803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2994803" y="615969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3227079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2994804" y="622162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2994804" y="6221629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56"/>
                  </a:moveTo>
                  <a:lnTo>
                    <a:pt x="0" y="61956"/>
                  </a:lnTo>
                </a:path>
                <a:path w="232409" h="62229">
                  <a:moveTo>
                    <a:pt x="232275" y="61956"/>
                  </a:moveTo>
                  <a:lnTo>
                    <a:pt x="2322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2994803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2994803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2994804" y="6159683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2994804" y="634552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3227079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2994803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2994804" y="640747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3227079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2994803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38" name="object 333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994808" y="6469425"/>
              <a:ext cx="232286" cy="5570"/>
            </a:xfrm>
            <a:prstGeom prst="rect">
              <a:avLst/>
            </a:prstGeom>
          </p:spPr>
        </p:pic>
        <p:sp>
          <p:nvSpPr>
            <p:cNvPr id="3339" name="object 3339"/>
            <p:cNvSpPr/>
            <p:nvPr/>
          </p:nvSpPr>
          <p:spPr>
            <a:xfrm>
              <a:off x="12994803" y="646942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3227079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2994803" y="6469429"/>
              <a:ext cx="232410" cy="5715"/>
            </a:xfrm>
            <a:custGeom>
              <a:avLst/>
              <a:gdLst/>
              <a:ahLst/>
              <a:cxnLst/>
              <a:rect l="l" t="t" r="r" b="b"/>
              <a:pathLst>
                <a:path w="232409" h="5714">
                  <a:moveTo>
                    <a:pt x="0" y="5570"/>
                  </a:moveTo>
                  <a:lnTo>
                    <a:pt x="232275" y="5570"/>
                  </a:lnTo>
                </a:path>
                <a:path w="232409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6522034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6289706" y="59118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6289709" y="591190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6522034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6289706" y="5973848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328" y="61935"/>
                  </a:moveTo>
                  <a:lnTo>
                    <a:pt x="232328" y="0"/>
                  </a:lnTo>
                </a:path>
                <a:path w="232409" h="62229">
                  <a:moveTo>
                    <a:pt x="232328" y="61935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6289706" y="59738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6289709" y="59738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6522034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6522034" y="615969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6289706" y="609774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6289706" y="6159683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6289709" y="603578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6289709" y="60977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6289709" y="615969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6289706" y="622162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6522034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6289709" y="628359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6289709" y="622162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6289706" y="628358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6289706" y="6283593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328" y="61935"/>
                  </a:moveTo>
                  <a:lnTo>
                    <a:pt x="0" y="61935"/>
                  </a:lnTo>
                </a:path>
                <a:path w="232409" h="62229">
                  <a:moveTo>
                    <a:pt x="232328" y="61935"/>
                  </a:moveTo>
                  <a:lnTo>
                    <a:pt x="23232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6522034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6289709" y="63455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6522034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6289706" y="6407470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3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6289709" y="640746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67" name="object 3367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6289713" y="6469425"/>
              <a:ext cx="232328" cy="5570"/>
            </a:xfrm>
            <a:prstGeom prst="rect">
              <a:avLst/>
            </a:prstGeom>
          </p:spPr>
        </p:pic>
        <p:sp>
          <p:nvSpPr>
            <p:cNvPr id="3368" name="object 3368"/>
            <p:cNvSpPr/>
            <p:nvPr/>
          </p:nvSpPr>
          <p:spPr>
            <a:xfrm>
              <a:off x="16522034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6289709" y="646942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32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6289709" y="6469429"/>
              <a:ext cx="232410" cy="5715"/>
            </a:xfrm>
            <a:custGeom>
              <a:avLst/>
              <a:gdLst/>
              <a:ahLst/>
              <a:cxnLst/>
              <a:rect l="l" t="t" r="r" b="b"/>
              <a:pathLst>
                <a:path w="232409" h="5714">
                  <a:moveTo>
                    <a:pt x="0" y="5570"/>
                  </a:moveTo>
                  <a:lnTo>
                    <a:pt x="232328" y="5570"/>
                  </a:lnTo>
                </a:path>
                <a:path w="232409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3227079" y="597941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2994804" y="591747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3227079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2994803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2994804" y="597940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2994804" y="604135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2994803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2994803" y="597941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2994804" y="610331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3227079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2994804" y="6165254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3227079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3227079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2994803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2994804" y="6227200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232275" y="61956"/>
                  </a:moveTo>
                  <a:lnTo>
                    <a:pt x="232275" y="0"/>
                  </a:lnTo>
                </a:path>
                <a:path w="232409" h="62229">
                  <a:moveTo>
                    <a:pt x="232275" y="61956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2994803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2994803" y="622720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2994804" y="62271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3227079" y="628914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3227079" y="641304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2994804" y="635110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2994804" y="641304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2322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2994803" y="628914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3227079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2994803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2994803" y="6413043"/>
              <a:ext cx="232410" cy="62230"/>
            </a:xfrm>
            <a:custGeom>
              <a:avLst/>
              <a:gdLst/>
              <a:ahLst/>
              <a:cxnLst/>
              <a:rect l="l" t="t" r="r" b="b"/>
              <a:pathLst>
                <a:path w="232409" h="62229">
                  <a:moveTo>
                    <a:pt x="0" y="61956"/>
                  </a:moveTo>
                  <a:lnTo>
                    <a:pt x="0" y="0"/>
                  </a:lnTo>
                </a:path>
                <a:path w="232409" h="62229">
                  <a:moveTo>
                    <a:pt x="0" y="61956"/>
                  </a:moveTo>
                  <a:lnTo>
                    <a:pt x="232275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322707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2994803" y="6474995"/>
              <a:ext cx="232410" cy="151130"/>
            </a:xfrm>
            <a:custGeom>
              <a:avLst/>
              <a:gdLst/>
              <a:ahLst/>
              <a:cxnLst/>
              <a:rect l="l" t="t" r="r" b="b"/>
              <a:pathLst>
                <a:path w="232409" h="151129">
                  <a:moveTo>
                    <a:pt x="0" y="150539"/>
                  </a:moveTo>
                  <a:lnTo>
                    <a:pt x="232275" y="150539"/>
                  </a:lnTo>
                </a:path>
                <a:path w="232409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3232667" y="591747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3227079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3227075" y="610331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3227075" y="591747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3227075" y="628915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3227079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3232667" y="628915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3232667" y="610331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3227079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08" name="object 340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3227094" y="6474996"/>
              <a:ext cx="5570" cy="150550"/>
            </a:xfrm>
            <a:prstGeom prst="rect">
              <a:avLst/>
            </a:prstGeom>
          </p:spPr>
        </p:pic>
        <p:sp>
          <p:nvSpPr>
            <p:cNvPr id="3409" name="object 3409"/>
            <p:cNvSpPr/>
            <p:nvPr/>
          </p:nvSpPr>
          <p:spPr>
            <a:xfrm>
              <a:off x="13232667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3227079" y="662553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3227079" y="64749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3227079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6289790" y="641304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6289790" y="635110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6289790" y="628915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6289790" y="622719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6289790" y="616525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6289790" y="610331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6289790" y="604135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6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6289790" y="597940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6289790" y="591747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9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6522034" y="641304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6289790" y="6413048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6289790" y="6351106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6522034" y="635111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6289790" y="628915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6522034" y="6289149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6289790" y="6227197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6522034" y="6227200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6289790" y="6165254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6522034" y="6165262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6522034" y="6103318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6289790" y="610331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6289790" y="6041352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6522034" y="6041353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6522034" y="597941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6289790" y="597940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6522034" y="5917474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619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6289790" y="591747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6289790" y="662553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6522034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6289790" y="6474999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2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6289790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6246045" y="5971366"/>
              <a:ext cx="0" cy="833755"/>
            </a:xfrm>
            <a:custGeom>
              <a:avLst/>
              <a:gdLst/>
              <a:ahLst/>
              <a:cxnLst/>
              <a:rect l="l" t="t" r="r" b="b"/>
              <a:pathLst>
                <a:path h="833754">
                  <a:moveTo>
                    <a:pt x="0" y="0"/>
                  </a:moveTo>
                  <a:lnTo>
                    <a:pt x="0" y="833482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6246045" y="68048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6251632" y="5965788"/>
              <a:ext cx="0" cy="839469"/>
            </a:xfrm>
            <a:custGeom>
              <a:avLst/>
              <a:gdLst/>
              <a:ahLst/>
              <a:cxnLst/>
              <a:rect l="l" t="t" r="r" b="b"/>
              <a:pathLst>
                <a:path h="839470">
                  <a:moveTo>
                    <a:pt x="0" y="83905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3263317" y="5965789"/>
              <a:ext cx="0" cy="839469"/>
            </a:xfrm>
            <a:custGeom>
              <a:avLst/>
              <a:gdLst/>
              <a:ahLst/>
              <a:cxnLst/>
              <a:rect l="l" t="t" r="r" b="b"/>
              <a:pathLst>
                <a:path h="839470">
                  <a:moveTo>
                    <a:pt x="0" y="0"/>
                  </a:moveTo>
                  <a:lnTo>
                    <a:pt x="0" y="839052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3263317" y="68048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3268904" y="5971358"/>
              <a:ext cx="0" cy="833755"/>
            </a:xfrm>
            <a:custGeom>
              <a:avLst/>
              <a:gdLst/>
              <a:ahLst/>
              <a:cxnLst/>
              <a:rect l="l" t="t" r="r" b="b"/>
              <a:pathLst>
                <a:path h="833754">
                  <a:moveTo>
                    <a:pt x="0" y="83348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3263315" y="5965791"/>
              <a:ext cx="2988945" cy="5715"/>
            </a:xfrm>
            <a:custGeom>
              <a:avLst/>
              <a:gdLst/>
              <a:ahLst/>
              <a:cxnLst/>
              <a:rect l="l" t="t" r="r" b="b"/>
              <a:pathLst>
                <a:path w="2988944" h="5714">
                  <a:moveTo>
                    <a:pt x="2988317" y="0"/>
                  </a:moveTo>
                  <a:lnTo>
                    <a:pt x="0" y="0"/>
                  </a:lnTo>
                  <a:lnTo>
                    <a:pt x="5591" y="5580"/>
                  </a:lnTo>
                  <a:lnTo>
                    <a:pt x="2982725" y="5580"/>
                  </a:lnTo>
                  <a:lnTo>
                    <a:pt x="29883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3263324" y="5965789"/>
              <a:ext cx="2988310" cy="0"/>
            </a:xfrm>
            <a:custGeom>
              <a:avLst/>
              <a:gdLst/>
              <a:ahLst/>
              <a:cxnLst/>
              <a:rect l="l" t="t" r="r" b="b"/>
              <a:pathLst>
                <a:path w="2988309">
                  <a:moveTo>
                    <a:pt x="298830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3268904" y="5971366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590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53" name="object 345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926957" y="6860597"/>
              <a:ext cx="3662893" cy="53935"/>
            </a:xfrm>
            <a:prstGeom prst="rect">
              <a:avLst/>
            </a:prstGeom>
          </p:spPr>
        </p:pic>
        <p:sp>
          <p:nvSpPr>
            <p:cNvPr id="3454" name="object 3454"/>
            <p:cNvSpPr/>
            <p:nvPr/>
          </p:nvSpPr>
          <p:spPr>
            <a:xfrm>
              <a:off x="12926955" y="6914521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>
                  <a:moveTo>
                    <a:pt x="0" y="0"/>
                  </a:moveTo>
                  <a:lnTo>
                    <a:pt x="3662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2926959" y="6860590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>
                  <a:moveTo>
                    <a:pt x="36628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2926955" y="691452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2926955" y="7035006"/>
              <a:ext cx="3663315" cy="0"/>
            </a:xfrm>
            <a:custGeom>
              <a:avLst/>
              <a:gdLst/>
              <a:ahLst/>
              <a:cxnLst/>
              <a:rect l="l" t="t" r="r" b="b"/>
              <a:pathLst>
                <a:path w="3663315">
                  <a:moveTo>
                    <a:pt x="0" y="0"/>
                  </a:moveTo>
                  <a:lnTo>
                    <a:pt x="36628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6589853" y="691452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4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59" name="object 345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2925103" y="6804839"/>
              <a:ext cx="3666642" cy="55746"/>
            </a:xfrm>
            <a:prstGeom prst="rect">
              <a:avLst/>
            </a:prstGeom>
          </p:spPr>
        </p:pic>
        <p:sp>
          <p:nvSpPr>
            <p:cNvPr id="3460" name="object 3460"/>
            <p:cNvSpPr/>
            <p:nvPr/>
          </p:nvSpPr>
          <p:spPr>
            <a:xfrm>
              <a:off x="12925095" y="6798951"/>
              <a:ext cx="3667125" cy="67945"/>
            </a:xfrm>
            <a:custGeom>
              <a:avLst/>
              <a:gdLst/>
              <a:ahLst/>
              <a:cxnLst/>
              <a:rect l="l" t="t" r="r" b="b"/>
              <a:pathLst>
                <a:path w="3667125" h="67945">
                  <a:moveTo>
                    <a:pt x="3666642" y="55740"/>
                  </a:moveTo>
                  <a:lnTo>
                    <a:pt x="0" y="55740"/>
                  </a:lnTo>
                  <a:lnTo>
                    <a:pt x="0" y="67551"/>
                  </a:lnTo>
                  <a:lnTo>
                    <a:pt x="3666642" y="67551"/>
                  </a:lnTo>
                  <a:lnTo>
                    <a:pt x="3666642" y="55740"/>
                  </a:lnTo>
                  <a:close/>
                </a:path>
                <a:path w="3667125" h="67945">
                  <a:moveTo>
                    <a:pt x="3666642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3666642" y="11798"/>
                  </a:lnTo>
                  <a:lnTo>
                    <a:pt x="366664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61" name="object 3461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905002" y="6860590"/>
              <a:ext cx="20093" cy="53935"/>
            </a:xfrm>
            <a:prstGeom prst="rect">
              <a:avLst/>
            </a:prstGeom>
          </p:spPr>
        </p:pic>
        <p:pic>
          <p:nvPicPr>
            <p:cNvPr id="3462" name="object 3462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2860049" y="6912160"/>
              <a:ext cx="67408" cy="123438"/>
            </a:xfrm>
            <a:prstGeom prst="rect">
              <a:avLst/>
            </a:prstGeom>
          </p:spPr>
        </p:pic>
        <p:pic>
          <p:nvPicPr>
            <p:cNvPr id="3463" name="object 346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6591739" y="6860585"/>
              <a:ext cx="20093" cy="53935"/>
            </a:xfrm>
            <a:prstGeom prst="rect">
              <a:avLst/>
            </a:prstGeom>
          </p:spPr>
        </p:pic>
        <p:pic>
          <p:nvPicPr>
            <p:cNvPr id="3464" name="object 346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6589378" y="6912160"/>
              <a:ext cx="67385" cy="123438"/>
            </a:xfrm>
            <a:prstGeom prst="rect">
              <a:avLst/>
            </a:prstGeom>
          </p:spPr>
        </p:pic>
        <p:sp>
          <p:nvSpPr>
            <p:cNvPr id="3465" name="object 3465"/>
            <p:cNvSpPr/>
            <p:nvPr/>
          </p:nvSpPr>
          <p:spPr>
            <a:xfrm>
              <a:off x="13227079" y="591189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6289709" y="609773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3227090" y="5911897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>
                  <a:moveTo>
                    <a:pt x="0" y="0"/>
                  </a:moveTo>
                  <a:lnTo>
                    <a:pt x="1529151" y="0"/>
                  </a:lnTo>
                </a:path>
                <a:path w="3063240">
                  <a:moveTo>
                    <a:pt x="1714821" y="0"/>
                  </a:moveTo>
                  <a:lnTo>
                    <a:pt x="30626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6289709" y="5911893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3227079" y="609773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3227090" y="6097740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>
                  <a:moveTo>
                    <a:pt x="3062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3227090" y="6283585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>
                  <a:moveTo>
                    <a:pt x="3062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3227079" y="628359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6289709" y="628359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74" name="object 3474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3227094" y="6469425"/>
              <a:ext cx="3062618" cy="5570"/>
            </a:xfrm>
            <a:prstGeom prst="rect">
              <a:avLst/>
            </a:prstGeom>
          </p:spPr>
        </p:pic>
        <p:sp>
          <p:nvSpPr>
            <p:cNvPr id="3475" name="object 3475"/>
            <p:cNvSpPr/>
            <p:nvPr/>
          </p:nvSpPr>
          <p:spPr>
            <a:xfrm>
              <a:off x="13227079" y="6469422"/>
              <a:ext cx="3063240" cy="0"/>
            </a:xfrm>
            <a:custGeom>
              <a:avLst/>
              <a:gdLst/>
              <a:ahLst/>
              <a:cxnLst/>
              <a:rect l="l" t="t" r="r" b="b"/>
              <a:pathLst>
                <a:path w="3063240">
                  <a:moveTo>
                    <a:pt x="0" y="0"/>
                  </a:moveTo>
                  <a:lnTo>
                    <a:pt x="3062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6289709" y="64694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3227079" y="6469429"/>
              <a:ext cx="3063240" cy="5715"/>
            </a:xfrm>
            <a:custGeom>
              <a:avLst/>
              <a:gdLst/>
              <a:ahLst/>
              <a:cxnLst/>
              <a:rect l="l" t="t" r="r" b="b"/>
              <a:pathLst>
                <a:path w="3063240" h="5714">
                  <a:moveTo>
                    <a:pt x="0" y="5570"/>
                  </a:moveTo>
                  <a:lnTo>
                    <a:pt x="3062629" y="5570"/>
                  </a:lnTo>
                </a:path>
                <a:path w="3063240"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7242155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7242155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7242155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7242155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7242155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7242155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7242155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7242155" y="4715081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7242155" y="460729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7242155" y="466119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7242155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7566451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7566451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7566451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7566451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7566451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7242155" y="487674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7242155" y="476896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7242155" y="455340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7566451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7566451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7242155" y="449951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7242155" y="444563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7566451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02" name="object 350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7242145" y="4388002"/>
              <a:ext cx="324304" cy="3738"/>
            </a:xfrm>
            <a:prstGeom prst="rect">
              <a:avLst/>
            </a:prstGeom>
          </p:spPr>
        </p:pic>
        <p:sp>
          <p:nvSpPr>
            <p:cNvPr id="3503" name="object 3503"/>
            <p:cNvSpPr/>
            <p:nvPr/>
          </p:nvSpPr>
          <p:spPr>
            <a:xfrm>
              <a:off x="17242155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7566451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7242155" y="438800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7242155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7242155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7242155" y="4283954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0" y="0"/>
                  </a:moveTo>
                  <a:lnTo>
                    <a:pt x="0" y="53893"/>
                  </a:lnTo>
                </a:path>
                <a:path w="324484" h="53975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7566451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7242155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7566451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7242155" y="433784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7570190" y="4304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>
                  <a:moveTo>
                    <a:pt x="372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7570190" y="4275615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>
                  <a:moveTo>
                    <a:pt x="372575" y="0"/>
                  </a:moveTo>
                  <a:lnTo>
                    <a:pt x="0" y="0"/>
                  </a:lnTo>
                </a:path>
                <a:path w="372744">
                  <a:moveTo>
                    <a:pt x="372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7570181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7570181" y="4278408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4">
                  <a:moveTo>
                    <a:pt x="0" y="0"/>
                  </a:moveTo>
                  <a:lnTo>
                    <a:pt x="3725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7570181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7942766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7942766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7238426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7238436" y="430440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7238436" y="427557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7238426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7238436" y="4275615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>
                  <a:moveTo>
                    <a:pt x="331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7570132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7238426" y="4278408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5">
                  <a:moveTo>
                    <a:pt x="0" y="0"/>
                  </a:moveTo>
                  <a:lnTo>
                    <a:pt x="331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7570132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7566371" y="485633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7238426" y="4856331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7238426" y="4882335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7566371" y="48823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7238426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7238426" y="48823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7238426" y="4885127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0" y="0"/>
                  </a:moveTo>
                  <a:lnTo>
                    <a:pt x="327948" y="0"/>
                  </a:lnTo>
                </a:path>
                <a:path w="328294">
                  <a:moveTo>
                    <a:pt x="0" y="0"/>
                  </a:moveTo>
                  <a:lnTo>
                    <a:pt x="32794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7242155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7242155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7242155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7242155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7242155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7242155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7242155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7242155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7242155" y="47615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7242155" y="470764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7242155" y="459986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7242155" y="454597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7242155" y="449207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7242155" y="443819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7566451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7566451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7242155" y="465375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7566451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7242155" y="488233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7566451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7566451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7566451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7566451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7566451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59" name="object 3559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7242145" y="4304371"/>
              <a:ext cx="324293" cy="79934"/>
            </a:xfrm>
            <a:prstGeom prst="rect">
              <a:avLst/>
            </a:prstGeom>
          </p:spPr>
        </p:pic>
        <p:sp>
          <p:nvSpPr>
            <p:cNvPr id="3560" name="object 3560"/>
            <p:cNvSpPr/>
            <p:nvPr/>
          </p:nvSpPr>
          <p:spPr>
            <a:xfrm>
              <a:off x="17242155" y="4378402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7566451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7242155" y="4298470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7242155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7242155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7242155" y="438430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7242155" y="433041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7242155" y="427836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7242155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7566451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7566451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0350277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0350277" y="47076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0350272" y="488233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0674566" y="4761538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0350277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0350277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0350277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0350277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0350277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0350272" y="459986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0350272" y="454597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0350272" y="449207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0350272" y="443819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0350277" y="46537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0674566" y="438430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0350272" y="47615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0350272" y="4707647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0350272" y="4653754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0674566" y="459986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0674566" y="45459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0674566" y="449207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0674566" y="443819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93" name="object 359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350271" y="4304371"/>
              <a:ext cx="324293" cy="79934"/>
            </a:xfrm>
            <a:prstGeom prst="rect">
              <a:avLst/>
            </a:prstGeom>
          </p:spPr>
        </p:pic>
        <p:sp>
          <p:nvSpPr>
            <p:cNvPr id="3594" name="object 3594"/>
            <p:cNvSpPr/>
            <p:nvPr/>
          </p:nvSpPr>
          <p:spPr>
            <a:xfrm>
              <a:off x="10350277" y="4378402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0674566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0350277" y="4298470"/>
              <a:ext cx="324485" cy="12065"/>
            </a:xfrm>
            <a:custGeom>
              <a:avLst/>
              <a:gdLst/>
              <a:ahLst/>
              <a:cxnLst/>
              <a:rect l="l" t="t" r="r" b="b"/>
              <a:pathLst>
                <a:path w="324484" h="12064">
                  <a:moveTo>
                    <a:pt x="0" y="11800"/>
                  </a:moveTo>
                  <a:lnTo>
                    <a:pt x="324293" y="11800"/>
                  </a:lnTo>
                  <a:lnTo>
                    <a:pt x="32429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0350277" y="430436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799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0350272" y="4384303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0350272" y="427836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0350272" y="4330412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0350277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0674566" y="43304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0350277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0674566" y="427836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9973956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9973956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9973956" y="4304409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>
                  <a:moveTo>
                    <a:pt x="0" y="0"/>
                  </a:moveTo>
                  <a:lnTo>
                    <a:pt x="331717" y="0"/>
                  </a:lnTo>
                  <a:lnTo>
                    <a:pt x="3726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9973954" y="4278408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>
                  <a:moveTo>
                    <a:pt x="372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9973956" y="4275576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>
                  <a:moveTo>
                    <a:pt x="0" y="0"/>
                  </a:moveTo>
                  <a:lnTo>
                    <a:pt x="3726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9973954" y="4275615"/>
              <a:ext cx="372745" cy="0"/>
            </a:xfrm>
            <a:custGeom>
              <a:avLst/>
              <a:gdLst/>
              <a:ahLst/>
              <a:cxnLst/>
              <a:rect l="l" t="t" r="r" b="b"/>
              <a:pathLst>
                <a:path w="372745">
                  <a:moveTo>
                    <a:pt x="3726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0346582" y="427841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0346582" y="42756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0346582" y="42756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0346582" y="4278371"/>
              <a:ext cx="332105" cy="26034"/>
            </a:xfrm>
            <a:custGeom>
              <a:avLst/>
              <a:gdLst/>
              <a:ahLst/>
              <a:cxnLst/>
              <a:rect l="l" t="t" r="r" b="b"/>
              <a:pathLst>
                <a:path w="332104" h="26035">
                  <a:moveTo>
                    <a:pt x="0" y="25999"/>
                  </a:moveTo>
                  <a:lnTo>
                    <a:pt x="331717" y="25999"/>
                  </a:lnTo>
                </a:path>
                <a:path w="332104"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0346585" y="4278369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0346582" y="4275576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0" y="0"/>
                  </a:moveTo>
                  <a:lnTo>
                    <a:pt x="331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0346585" y="4275615"/>
              <a:ext cx="332105" cy="3175"/>
            </a:xfrm>
            <a:custGeom>
              <a:avLst/>
              <a:gdLst/>
              <a:ahLst/>
              <a:cxnLst/>
              <a:rect l="l" t="t" r="r" b="b"/>
              <a:pathLst>
                <a:path w="332104" h="3175">
                  <a:moveTo>
                    <a:pt x="331717" y="0"/>
                  </a:moveTo>
                  <a:lnTo>
                    <a:pt x="0" y="0"/>
                  </a:lnTo>
                </a:path>
                <a:path w="332104" h="3175">
                  <a:moveTo>
                    <a:pt x="331717" y="0"/>
                  </a:moveTo>
                  <a:lnTo>
                    <a:pt x="331717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0678303" y="427837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9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0678303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0678303" y="48823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0346582" y="4885127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0" y="0"/>
                  </a:moveTo>
                  <a:lnTo>
                    <a:pt x="331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0346585" y="4882335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0346585" y="4856331"/>
              <a:ext cx="332105" cy="0"/>
            </a:xfrm>
            <a:custGeom>
              <a:avLst/>
              <a:gdLst/>
              <a:ahLst/>
              <a:cxnLst/>
              <a:rect l="l" t="t" r="r" b="b"/>
              <a:pathLst>
                <a:path w="332104">
                  <a:moveTo>
                    <a:pt x="331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0346582" y="48563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99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0346582" y="4882342"/>
              <a:ext cx="332105" cy="3175"/>
            </a:xfrm>
            <a:custGeom>
              <a:avLst/>
              <a:gdLst/>
              <a:ahLst/>
              <a:cxnLst/>
              <a:rect l="l" t="t" r="r" b="b"/>
              <a:pathLst>
                <a:path w="332104" h="3175">
                  <a:moveTo>
                    <a:pt x="0" y="2785"/>
                  </a:moveTo>
                  <a:lnTo>
                    <a:pt x="0" y="0"/>
                  </a:lnTo>
                </a:path>
                <a:path w="332104" h="3175">
                  <a:moveTo>
                    <a:pt x="0" y="2785"/>
                  </a:moveTo>
                  <a:lnTo>
                    <a:pt x="331717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0350277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0350277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0350277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0350277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0350277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0350277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0350277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0350277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0350272" y="4715081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0350272" y="466119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0350272" y="4607297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0674566" y="471508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0674566" y="476896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0674566" y="466119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0674566" y="460729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0674566" y="45534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0674566" y="449951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0674566" y="44456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0350272" y="4876749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0350272" y="476896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0350272" y="4553405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0350272" y="449951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0674566" y="43917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0350272" y="444563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50" name="object 3650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0350281" y="4388002"/>
              <a:ext cx="324293" cy="3738"/>
            </a:xfrm>
            <a:prstGeom prst="rect">
              <a:avLst/>
            </a:prstGeom>
          </p:spPr>
        </p:pic>
        <p:sp>
          <p:nvSpPr>
            <p:cNvPr id="3651" name="object 3651"/>
            <p:cNvSpPr/>
            <p:nvPr/>
          </p:nvSpPr>
          <p:spPr>
            <a:xfrm>
              <a:off x="10350277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0674566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0350277" y="4388000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0" y="0"/>
                  </a:moveTo>
                  <a:lnTo>
                    <a:pt x="3242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0350277" y="43880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0350277" y="433784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0350272" y="4283954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0350277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0350272" y="4391738"/>
              <a:ext cx="324485" cy="0"/>
            </a:xfrm>
            <a:custGeom>
              <a:avLst/>
              <a:gdLst/>
              <a:ahLst/>
              <a:cxnLst/>
              <a:rect l="l" t="t" r="r" b="b"/>
              <a:pathLst>
                <a:path w="324484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0350272" y="4337847"/>
              <a:ext cx="324485" cy="53975"/>
            </a:xfrm>
            <a:custGeom>
              <a:avLst/>
              <a:gdLst/>
              <a:ahLst/>
              <a:cxnLst/>
              <a:rect l="l" t="t" r="r" b="b"/>
              <a:pathLst>
                <a:path w="324484" h="53975">
                  <a:moveTo>
                    <a:pt x="324293" y="0"/>
                  </a:moveTo>
                  <a:lnTo>
                    <a:pt x="324293" y="53893"/>
                  </a:lnTo>
                </a:path>
                <a:path w="324484" h="53975">
                  <a:moveTo>
                    <a:pt x="3242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0674566" y="4283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6284171" y="591747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3232667" y="5917475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>
                  <a:moveTo>
                    <a:pt x="0" y="0"/>
                  </a:moveTo>
                  <a:lnTo>
                    <a:pt x="1523574" y="0"/>
                  </a:lnTo>
                </a:path>
                <a:path w="3051809">
                  <a:moveTo>
                    <a:pt x="1709244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3232667" y="5917475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3268900" y="5971366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>
                  <a:moveTo>
                    <a:pt x="29771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3268904" y="596579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3268904" y="5965789"/>
              <a:ext cx="2977515" cy="0"/>
            </a:xfrm>
            <a:custGeom>
              <a:avLst/>
              <a:gdLst/>
              <a:ahLst/>
              <a:cxnLst/>
              <a:rect l="l" t="t" r="r" b="b"/>
              <a:pathLst>
                <a:path w="2977515">
                  <a:moveTo>
                    <a:pt x="0" y="0"/>
                  </a:moveTo>
                  <a:lnTo>
                    <a:pt x="2977155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6246045" y="596578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3232667" y="6103319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6284171" y="610333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6284171" y="6289152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1858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3232667" y="6289157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4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3232667" y="6103319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2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3232667" y="6289157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3232667" y="6474999"/>
              <a:ext cx="3051810" cy="0"/>
            </a:xfrm>
            <a:custGeom>
              <a:avLst/>
              <a:gdLst/>
              <a:ahLst/>
              <a:cxnLst/>
              <a:rect l="l" t="t" r="r" b="b"/>
              <a:pathLst>
                <a:path w="3051809">
                  <a:moveTo>
                    <a:pt x="0" y="0"/>
                  </a:moveTo>
                  <a:lnTo>
                    <a:pt x="305150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6284171" y="647499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3232667" y="6474995"/>
              <a:ext cx="3051810" cy="151130"/>
            </a:xfrm>
            <a:custGeom>
              <a:avLst/>
              <a:gdLst/>
              <a:ahLst/>
              <a:cxnLst/>
              <a:rect l="l" t="t" r="r" b="b"/>
              <a:pathLst>
                <a:path w="3051809" h="151129">
                  <a:moveTo>
                    <a:pt x="0" y="150539"/>
                  </a:moveTo>
                  <a:lnTo>
                    <a:pt x="3051509" y="150539"/>
                  </a:lnTo>
                </a:path>
                <a:path w="3051809" h="151129">
                  <a:moveTo>
                    <a:pt x="0" y="1505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77" name="object 3677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2856329" y="6426303"/>
              <a:ext cx="3717" cy="33810"/>
            </a:xfrm>
            <a:prstGeom prst="rect">
              <a:avLst/>
            </a:prstGeom>
          </p:spPr>
        </p:pic>
        <p:sp>
          <p:nvSpPr>
            <p:cNvPr id="3678" name="object 3678"/>
            <p:cNvSpPr/>
            <p:nvPr/>
          </p:nvSpPr>
          <p:spPr>
            <a:xfrm>
              <a:off x="12856335" y="6460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1340" y="0"/>
                  </a:ln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2860049" y="642630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2856335" y="6426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  <a:lnTo>
                    <a:pt x="371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2856335" y="642630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81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2860049" y="634673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2856335" y="6346734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09" h="53975">
                  <a:moveTo>
                    <a:pt x="0" y="53893"/>
                  </a:moveTo>
                  <a:lnTo>
                    <a:pt x="3717" y="53893"/>
                  </a:lnTo>
                </a:path>
                <a:path w="3809"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2856335" y="63467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2860049" y="62928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2856335" y="62928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2856335" y="6292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2860049" y="594532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2856335" y="59453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2856331" y="5945324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3717" y="0"/>
                  </a:moveTo>
                  <a:lnTo>
                    <a:pt x="0" y="31601"/>
                  </a:lnTo>
                </a:path>
                <a:path w="3809" h="31750">
                  <a:moveTo>
                    <a:pt x="3717" y="0"/>
                  </a:moveTo>
                  <a:lnTo>
                    <a:pt x="1026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2856335" y="5945320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0" y="31601"/>
                  </a:moveTo>
                  <a:lnTo>
                    <a:pt x="0" y="0"/>
                  </a:lnTo>
                </a:path>
                <a:path w="3809" h="31750">
                  <a:moveTo>
                    <a:pt x="0" y="31601"/>
                  </a:moveTo>
                  <a:lnTo>
                    <a:pt x="3717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2860049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2860049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2856335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2860049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2856335" y="6131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2860049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2856335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2856335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2860049" y="597692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2856335" y="60772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2856335" y="5976928"/>
              <a:ext cx="3810" cy="46990"/>
            </a:xfrm>
            <a:custGeom>
              <a:avLst/>
              <a:gdLst/>
              <a:ahLst/>
              <a:cxnLst/>
              <a:rect l="l" t="t" r="r" b="b"/>
              <a:pathLst>
                <a:path w="3809" h="46989">
                  <a:moveTo>
                    <a:pt x="0" y="46448"/>
                  </a:moveTo>
                  <a:lnTo>
                    <a:pt x="3717" y="46448"/>
                  </a:lnTo>
                </a:path>
                <a:path w="3809"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2856335" y="6238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2860049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2856335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2856335" y="6185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2856335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2860049" y="645452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2856335" y="64861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2856331" y="64861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2860049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2856335" y="64545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2856335" y="645452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2856335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15" name="object 3715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553422" y="6426332"/>
              <a:ext cx="3738" cy="33789"/>
            </a:xfrm>
            <a:prstGeom prst="rect">
              <a:avLst/>
            </a:prstGeom>
          </p:spPr>
        </p:pic>
        <p:sp>
          <p:nvSpPr>
            <p:cNvPr id="3716" name="object 3716"/>
            <p:cNvSpPr/>
            <p:nvPr/>
          </p:nvSpPr>
          <p:spPr>
            <a:xfrm>
              <a:off x="12553416" y="64601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2557152" y="64263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7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2553416" y="64263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282" y="0"/>
                  </a:lnTo>
                  <a:lnTo>
                    <a:pt x="37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2553416" y="64263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37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2557152" y="634674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2553416" y="63467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2557152" y="62928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2553416" y="62928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2553416" y="629284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2557152" y="62389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2553416" y="5945324"/>
              <a:ext cx="3810" cy="31750"/>
            </a:xfrm>
            <a:custGeom>
              <a:avLst/>
              <a:gdLst/>
              <a:ahLst/>
              <a:cxnLst/>
              <a:rect l="l" t="t" r="r" b="b"/>
              <a:pathLst>
                <a:path w="3809" h="31750">
                  <a:moveTo>
                    <a:pt x="0" y="0"/>
                  </a:moveTo>
                  <a:lnTo>
                    <a:pt x="3738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2553414" y="59453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2553416" y="5945324"/>
              <a:ext cx="3175" cy="31750"/>
            </a:xfrm>
            <a:custGeom>
              <a:avLst/>
              <a:gdLst/>
              <a:ahLst/>
              <a:cxnLst/>
              <a:rect l="l" t="t" r="r" b="b"/>
              <a:pathLst>
                <a:path w="3175" h="31750">
                  <a:moveTo>
                    <a:pt x="0" y="0"/>
                  </a:moveTo>
                  <a:lnTo>
                    <a:pt x="2837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2553416" y="59769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2557152" y="594532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2553416" y="594532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2557152" y="613117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2557152" y="607727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2557152" y="602337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2553416" y="6131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2553416" y="602337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2553416" y="607727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2553416" y="60233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2553416" y="60772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2557152" y="5976921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2553416" y="597692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2557152" y="618506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2553416" y="62389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2553416" y="61850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2553416" y="6185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2553416" y="62389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2553416" y="613116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2557152" y="6454529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2553416" y="64545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2553414" y="64861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2557152" y="640062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2553416" y="645452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2553416" y="64006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2553416" y="640062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9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2553416" y="634673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538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2553416" y="623895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2553416" y="624638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2553416" y="62928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2553416" y="630028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2553416" y="634674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2553416" y="635417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2553416" y="640062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2553416" y="640806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2534849" y="6015964"/>
              <a:ext cx="325755" cy="19050"/>
            </a:xfrm>
            <a:custGeom>
              <a:avLst/>
              <a:gdLst/>
              <a:ahLst/>
              <a:cxnLst/>
              <a:rect l="l" t="t" r="r" b="b"/>
              <a:pathLst>
                <a:path w="325754" h="19050">
                  <a:moveTo>
                    <a:pt x="325194" y="0"/>
                  </a:moveTo>
                  <a:lnTo>
                    <a:pt x="18575" y="0"/>
                  </a:lnTo>
                  <a:lnTo>
                    <a:pt x="0" y="18585"/>
                  </a:lnTo>
                  <a:lnTo>
                    <a:pt x="325194" y="18585"/>
                  </a:lnTo>
                  <a:lnTo>
                    <a:pt x="3251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2534849" y="6034550"/>
              <a:ext cx="325755" cy="0"/>
            </a:xfrm>
            <a:custGeom>
              <a:avLst/>
              <a:gdLst/>
              <a:ahLst/>
              <a:cxnLst/>
              <a:rect l="l" t="t" r="r" b="b"/>
              <a:pathLst>
                <a:path w="325754">
                  <a:moveTo>
                    <a:pt x="0" y="0"/>
                  </a:moveTo>
                  <a:lnTo>
                    <a:pt x="3251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2860049" y="601596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2553430" y="6015967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2534849" y="5932337"/>
              <a:ext cx="19050" cy="102235"/>
            </a:xfrm>
            <a:custGeom>
              <a:avLst/>
              <a:gdLst/>
              <a:ahLst/>
              <a:cxnLst/>
              <a:rect l="l" t="t" r="r" b="b"/>
              <a:pathLst>
                <a:path w="19050" h="102235">
                  <a:moveTo>
                    <a:pt x="18575" y="0"/>
                  </a:moveTo>
                  <a:lnTo>
                    <a:pt x="0" y="0"/>
                  </a:lnTo>
                  <a:lnTo>
                    <a:pt x="0" y="102206"/>
                  </a:lnTo>
                  <a:lnTo>
                    <a:pt x="18575" y="83641"/>
                  </a:lnTo>
                  <a:lnTo>
                    <a:pt x="18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2534849" y="5932337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2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2553416" y="593232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2534849" y="593233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7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2860049" y="5486323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29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2860039" y="5486336"/>
              <a:ext cx="19050" cy="223520"/>
            </a:xfrm>
            <a:custGeom>
              <a:avLst/>
              <a:gdLst/>
              <a:ahLst/>
              <a:cxnLst/>
              <a:rect l="l" t="t" r="r" b="b"/>
              <a:pathLst>
                <a:path w="19050" h="223520">
                  <a:moveTo>
                    <a:pt x="18606" y="222998"/>
                  </a:moveTo>
                  <a:lnTo>
                    <a:pt x="0" y="222998"/>
                  </a:lnTo>
                </a:path>
                <a:path w="19050" h="223520">
                  <a:moveTo>
                    <a:pt x="18606" y="222998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2860039" y="548632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75" name="object 377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2860047" y="5709333"/>
              <a:ext cx="65056" cy="1205187"/>
            </a:xfrm>
            <a:prstGeom prst="rect">
              <a:avLst/>
            </a:prstGeom>
          </p:spPr>
        </p:pic>
        <p:sp>
          <p:nvSpPr>
            <p:cNvPr id="3776" name="object 3776"/>
            <p:cNvSpPr/>
            <p:nvPr/>
          </p:nvSpPr>
          <p:spPr>
            <a:xfrm>
              <a:off x="12860047" y="69145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9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2925096" y="5709335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09">
                  <a:moveTo>
                    <a:pt x="0" y="109550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2860049" y="691451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120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2860049" y="5709335"/>
              <a:ext cx="0" cy="1151255"/>
            </a:xfrm>
            <a:custGeom>
              <a:avLst/>
              <a:gdLst/>
              <a:ahLst/>
              <a:cxnLst/>
              <a:rect l="l" t="t" r="r" b="b"/>
              <a:pathLst>
                <a:path h="1151254">
                  <a:moveTo>
                    <a:pt x="0" y="0"/>
                  </a:moveTo>
                  <a:lnTo>
                    <a:pt x="0" y="115125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2925096" y="5486336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2229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2860046" y="5480424"/>
              <a:ext cx="65405" cy="234950"/>
            </a:xfrm>
            <a:custGeom>
              <a:avLst/>
              <a:gdLst/>
              <a:ahLst/>
              <a:cxnLst/>
              <a:rect l="l" t="t" r="r" b="b"/>
              <a:pathLst>
                <a:path w="65404" h="234950">
                  <a:moveTo>
                    <a:pt x="9309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9309" y="11811"/>
                  </a:lnTo>
                  <a:lnTo>
                    <a:pt x="9309" y="0"/>
                  </a:lnTo>
                  <a:close/>
                </a:path>
                <a:path w="65404" h="234950">
                  <a:moveTo>
                    <a:pt x="65036" y="223012"/>
                  </a:moveTo>
                  <a:lnTo>
                    <a:pt x="9309" y="223012"/>
                  </a:lnTo>
                  <a:lnTo>
                    <a:pt x="0" y="223012"/>
                  </a:lnTo>
                  <a:lnTo>
                    <a:pt x="0" y="234823"/>
                  </a:lnTo>
                  <a:lnTo>
                    <a:pt x="9309" y="234823"/>
                  </a:lnTo>
                  <a:lnTo>
                    <a:pt x="65036" y="234823"/>
                  </a:lnTo>
                  <a:lnTo>
                    <a:pt x="65036" y="22301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2869365" y="548632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26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83" name="object 3783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2488384" y="6155341"/>
              <a:ext cx="65024" cy="1230234"/>
            </a:xfrm>
            <a:prstGeom prst="rect">
              <a:avLst/>
            </a:prstGeom>
          </p:spPr>
        </p:pic>
        <p:pic>
          <p:nvPicPr>
            <p:cNvPr id="3784" name="object 378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488402" y="5439875"/>
              <a:ext cx="65013" cy="492456"/>
            </a:xfrm>
            <a:prstGeom prst="rect">
              <a:avLst/>
            </a:prstGeom>
          </p:spPr>
        </p:pic>
        <p:sp>
          <p:nvSpPr>
            <p:cNvPr id="3785" name="object 3785"/>
            <p:cNvSpPr/>
            <p:nvPr/>
          </p:nvSpPr>
          <p:spPr>
            <a:xfrm>
              <a:off x="12488391" y="5504906"/>
              <a:ext cx="0" cy="427990"/>
            </a:xfrm>
            <a:custGeom>
              <a:avLst/>
              <a:gdLst/>
              <a:ahLst/>
              <a:cxnLst/>
              <a:rect l="l" t="t" r="r" b="b"/>
              <a:pathLst>
                <a:path h="427989">
                  <a:moveTo>
                    <a:pt x="0" y="0"/>
                  </a:moveTo>
                  <a:lnTo>
                    <a:pt x="0" y="42743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2488391" y="6155346"/>
              <a:ext cx="0" cy="1230630"/>
            </a:xfrm>
            <a:custGeom>
              <a:avLst/>
              <a:gdLst/>
              <a:ahLst/>
              <a:cxnLst/>
              <a:rect l="l" t="t" r="r" b="b"/>
              <a:pathLst>
                <a:path h="1230629">
                  <a:moveTo>
                    <a:pt x="0" y="0"/>
                  </a:moveTo>
                  <a:lnTo>
                    <a:pt x="0" y="12302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2553416" y="6155348"/>
              <a:ext cx="0" cy="1230630"/>
            </a:xfrm>
            <a:custGeom>
              <a:avLst/>
              <a:gdLst/>
              <a:ahLst/>
              <a:cxnLst/>
              <a:rect l="l" t="t" r="r" b="b"/>
              <a:pathLst>
                <a:path h="1230629">
                  <a:moveTo>
                    <a:pt x="0" y="12302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2553416" y="5486330"/>
              <a:ext cx="0" cy="446405"/>
            </a:xfrm>
            <a:custGeom>
              <a:avLst/>
              <a:gdLst/>
              <a:ahLst/>
              <a:cxnLst/>
              <a:rect l="l" t="t" r="r" b="b"/>
              <a:pathLst>
                <a:path h="446404">
                  <a:moveTo>
                    <a:pt x="0" y="44600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89" name="object 3789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2485438" y="5926437"/>
              <a:ext cx="200497" cy="234809"/>
            </a:xfrm>
            <a:prstGeom prst="rect">
              <a:avLst/>
            </a:prstGeom>
          </p:spPr>
        </p:pic>
        <p:pic>
          <p:nvPicPr>
            <p:cNvPr id="3790" name="object 3790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2121347" y="7604895"/>
              <a:ext cx="147629" cy="65055"/>
            </a:xfrm>
            <a:prstGeom prst="rect">
              <a:avLst/>
            </a:prstGeom>
          </p:spPr>
        </p:pic>
        <p:pic>
          <p:nvPicPr>
            <p:cNvPr id="3791" name="object 3791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9850443" y="7604889"/>
              <a:ext cx="2029299" cy="65055"/>
            </a:xfrm>
            <a:prstGeom prst="rect">
              <a:avLst/>
            </a:prstGeom>
          </p:spPr>
        </p:pic>
        <p:sp>
          <p:nvSpPr>
            <p:cNvPr id="3792" name="object 3792"/>
            <p:cNvSpPr/>
            <p:nvPr/>
          </p:nvSpPr>
          <p:spPr>
            <a:xfrm>
              <a:off x="9850437" y="7599000"/>
              <a:ext cx="2418715" cy="12065"/>
            </a:xfrm>
            <a:custGeom>
              <a:avLst/>
              <a:gdLst/>
              <a:ahLst/>
              <a:cxnLst/>
              <a:rect l="l" t="t" r="r" b="b"/>
              <a:pathLst>
                <a:path w="2418715" h="12065">
                  <a:moveTo>
                    <a:pt x="2029294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2029294" y="11798"/>
                  </a:lnTo>
                  <a:lnTo>
                    <a:pt x="2029294" y="0"/>
                  </a:lnTo>
                  <a:close/>
                </a:path>
                <a:path w="2418715" h="12065">
                  <a:moveTo>
                    <a:pt x="2418537" y="0"/>
                  </a:moveTo>
                  <a:lnTo>
                    <a:pt x="2270899" y="0"/>
                  </a:lnTo>
                  <a:lnTo>
                    <a:pt x="2270899" y="11798"/>
                  </a:lnTo>
                  <a:lnTo>
                    <a:pt x="2418537" y="11798"/>
                  </a:lnTo>
                  <a:lnTo>
                    <a:pt x="241853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9850461" y="7669944"/>
              <a:ext cx="2011680" cy="0"/>
            </a:xfrm>
            <a:custGeom>
              <a:avLst/>
              <a:gdLst/>
              <a:ahLst/>
              <a:cxnLst/>
              <a:rect l="l" t="t" r="r" b="b"/>
              <a:pathLst>
                <a:path w="2011679">
                  <a:moveTo>
                    <a:pt x="0" y="0"/>
                  </a:moveTo>
                  <a:lnTo>
                    <a:pt x="201161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2139007" y="7669944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0" y="0"/>
                  </a:moveTo>
                  <a:lnTo>
                    <a:pt x="12997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1879740" y="7604895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6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2121343" y="767087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2121346" y="76708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2121346" y="76820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2139007" y="76708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1862081" y="7682020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1879742" y="76708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1862078" y="767087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1862081" y="76708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2121346" y="760489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1879742" y="760489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06" name="object 380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566046" y="7385606"/>
              <a:ext cx="284420" cy="284336"/>
            </a:xfrm>
            <a:prstGeom prst="rect">
              <a:avLst/>
            </a:prstGeom>
          </p:spPr>
        </p:pic>
        <p:sp>
          <p:nvSpPr>
            <p:cNvPr id="3807" name="object 3807"/>
            <p:cNvSpPr/>
            <p:nvPr/>
          </p:nvSpPr>
          <p:spPr>
            <a:xfrm>
              <a:off x="9566046" y="7385606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0" y="0"/>
                  </a:moveTo>
                  <a:lnTo>
                    <a:pt x="3546" y="44745"/>
                  </a:lnTo>
                  <a:lnTo>
                    <a:pt x="13971" y="87997"/>
                  </a:lnTo>
                  <a:lnTo>
                    <a:pt x="30953" y="128987"/>
                  </a:lnTo>
                  <a:lnTo>
                    <a:pt x="54172" y="166943"/>
                  </a:lnTo>
                  <a:lnTo>
                    <a:pt x="83306" y="201093"/>
                  </a:lnTo>
                  <a:lnTo>
                    <a:pt x="117457" y="230217"/>
                  </a:lnTo>
                  <a:lnTo>
                    <a:pt x="155416" y="253422"/>
                  </a:lnTo>
                  <a:lnTo>
                    <a:pt x="196410" y="270389"/>
                  </a:lnTo>
                  <a:lnTo>
                    <a:pt x="239669" y="280800"/>
                  </a:lnTo>
                  <a:lnTo>
                    <a:pt x="284420" y="2843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08" name="object 3808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25194" y="7379706"/>
              <a:ext cx="231165" cy="231081"/>
            </a:xfrm>
            <a:prstGeom prst="rect">
              <a:avLst/>
            </a:prstGeom>
          </p:spPr>
        </p:pic>
        <p:pic>
          <p:nvPicPr>
            <p:cNvPr id="3809" name="object 3809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2268976" y="7385576"/>
              <a:ext cx="284431" cy="284368"/>
            </a:xfrm>
            <a:prstGeom prst="rect">
              <a:avLst/>
            </a:prstGeom>
          </p:spPr>
        </p:pic>
        <p:sp>
          <p:nvSpPr>
            <p:cNvPr id="3810" name="object 3810"/>
            <p:cNvSpPr/>
            <p:nvPr/>
          </p:nvSpPr>
          <p:spPr>
            <a:xfrm>
              <a:off x="12268976" y="7385576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0" y="284368"/>
                  </a:moveTo>
                  <a:lnTo>
                    <a:pt x="44754" y="280841"/>
                  </a:lnTo>
                  <a:lnTo>
                    <a:pt x="88012" y="270435"/>
                  </a:lnTo>
                  <a:lnTo>
                    <a:pt x="129004" y="253468"/>
                  </a:lnTo>
                  <a:lnTo>
                    <a:pt x="166965" y="230259"/>
                  </a:lnTo>
                  <a:lnTo>
                    <a:pt x="201124" y="201124"/>
                  </a:lnTo>
                  <a:lnTo>
                    <a:pt x="230274" y="166973"/>
                  </a:lnTo>
                  <a:lnTo>
                    <a:pt x="253495" y="129014"/>
                  </a:lnTo>
                  <a:lnTo>
                    <a:pt x="270471" y="88018"/>
                  </a:lnTo>
                  <a:lnTo>
                    <a:pt x="280888" y="44756"/>
                  </a:lnTo>
                  <a:lnTo>
                    <a:pt x="28443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11" name="object 3811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2263075" y="7379682"/>
              <a:ext cx="231218" cy="231113"/>
            </a:xfrm>
            <a:prstGeom prst="rect">
              <a:avLst/>
            </a:prstGeom>
          </p:spPr>
        </p:pic>
        <p:pic>
          <p:nvPicPr>
            <p:cNvPr id="3812" name="object 3812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3400837" y="4031175"/>
              <a:ext cx="65055" cy="367056"/>
            </a:xfrm>
            <a:prstGeom prst="rect">
              <a:avLst/>
            </a:prstGeom>
          </p:spPr>
        </p:pic>
        <p:pic>
          <p:nvPicPr>
            <p:cNvPr id="3813" name="object 3813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3400827" y="4491130"/>
              <a:ext cx="65055" cy="214663"/>
            </a:xfrm>
            <a:prstGeom prst="rect">
              <a:avLst/>
            </a:prstGeom>
          </p:spPr>
        </p:pic>
        <p:sp>
          <p:nvSpPr>
            <p:cNvPr id="3814" name="object 3814"/>
            <p:cNvSpPr/>
            <p:nvPr/>
          </p:nvSpPr>
          <p:spPr>
            <a:xfrm>
              <a:off x="13465888" y="4491134"/>
              <a:ext cx="0" cy="215265"/>
            </a:xfrm>
            <a:custGeom>
              <a:avLst/>
              <a:gdLst/>
              <a:ahLst/>
              <a:cxnLst/>
              <a:rect l="l" t="t" r="r" b="b"/>
              <a:pathLst>
                <a:path h="215264">
                  <a:moveTo>
                    <a:pt x="0" y="21466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3465888" y="4031172"/>
              <a:ext cx="0" cy="367665"/>
            </a:xfrm>
            <a:custGeom>
              <a:avLst/>
              <a:gdLst/>
              <a:ahLst/>
              <a:cxnLst/>
              <a:rect l="l" t="t" r="r" b="b"/>
              <a:pathLst>
                <a:path h="367664">
                  <a:moveTo>
                    <a:pt x="0" y="36705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3400840" y="4031180"/>
              <a:ext cx="0" cy="367665"/>
            </a:xfrm>
            <a:custGeom>
              <a:avLst/>
              <a:gdLst/>
              <a:ahLst/>
              <a:cxnLst/>
              <a:rect l="l" t="t" r="r" b="b"/>
              <a:pathLst>
                <a:path h="367664">
                  <a:moveTo>
                    <a:pt x="0" y="0"/>
                  </a:moveTo>
                  <a:lnTo>
                    <a:pt x="0" y="3670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3400840" y="4491134"/>
              <a:ext cx="0" cy="215265"/>
            </a:xfrm>
            <a:custGeom>
              <a:avLst/>
              <a:gdLst/>
              <a:ahLst/>
              <a:cxnLst/>
              <a:rect l="l" t="t" r="r" b="b"/>
              <a:pathLst>
                <a:path h="215264">
                  <a:moveTo>
                    <a:pt x="0" y="0"/>
                  </a:moveTo>
                  <a:lnTo>
                    <a:pt x="0" y="21466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3400840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3434069" y="493811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3937" y="0"/>
                  </a:moveTo>
                  <a:lnTo>
                    <a:pt x="7874" y="0"/>
                  </a:lnTo>
                </a:path>
                <a:path w="825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3400840" y="48451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3461972" y="48451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3465888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3400832" y="4932215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24" name="object 3824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3400837" y="4398232"/>
              <a:ext cx="65055" cy="92897"/>
            </a:xfrm>
            <a:prstGeom prst="rect">
              <a:avLst/>
            </a:prstGeom>
          </p:spPr>
        </p:pic>
        <p:sp>
          <p:nvSpPr>
            <p:cNvPr id="3825" name="object 3825"/>
            <p:cNvSpPr/>
            <p:nvPr/>
          </p:nvSpPr>
          <p:spPr>
            <a:xfrm>
              <a:off x="13400840" y="44871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3434069" y="449113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3937" y="0"/>
                  </a:moveTo>
                  <a:lnTo>
                    <a:pt x="7874" y="0"/>
                  </a:lnTo>
                </a:path>
                <a:path w="825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3400840" y="43982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1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3461972" y="439822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3465888" y="44871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3400840" y="4398229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89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3465888" y="4398236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9289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3465888" y="4705797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31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3400840" y="4705797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31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3400837" y="4699907"/>
              <a:ext cx="65405" cy="244475"/>
            </a:xfrm>
            <a:custGeom>
              <a:avLst/>
              <a:gdLst/>
              <a:ahLst/>
              <a:cxnLst/>
              <a:rect l="l" t="t" r="r" b="b"/>
              <a:pathLst>
                <a:path w="65405" h="244475">
                  <a:moveTo>
                    <a:pt x="65049" y="232308"/>
                  </a:moveTo>
                  <a:lnTo>
                    <a:pt x="55765" y="232308"/>
                  </a:lnTo>
                  <a:lnTo>
                    <a:pt x="0" y="232308"/>
                  </a:lnTo>
                  <a:lnTo>
                    <a:pt x="0" y="244119"/>
                  </a:lnTo>
                  <a:lnTo>
                    <a:pt x="55765" y="244119"/>
                  </a:lnTo>
                  <a:lnTo>
                    <a:pt x="65049" y="244119"/>
                  </a:lnTo>
                  <a:lnTo>
                    <a:pt x="65049" y="232308"/>
                  </a:lnTo>
                  <a:close/>
                </a:path>
                <a:path w="65405" h="244475">
                  <a:moveTo>
                    <a:pt x="65049" y="0"/>
                  </a:moveTo>
                  <a:lnTo>
                    <a:pt x="55765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55765" y="11798"/>
                  </a:lnTo>
                  <a:lnTo>
                    <a:pt x="65049" y="11798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35" name="object 3835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5162619" y="4538536"/>
              <a:ext cx="858591" cy="65024"/>
            </a:xfrm>
            <a:prstGeom prst="rect">
              <a:avLst/>
            </a:prstGeom>
          </p:spPr>
        </p:pic>
        <p:sp>
          <p:nvSpPr>
            <p:cNvPr id="3836" name="object 3836"/>
            <p:cNvSpPr/>
            <p:nvPr/>
          </p:nvSpPr>
          <p:spPr>
            <a:xfrm>
              <a:off x="15209068" y="4538536"/>
              <a:ext cx="812165" cy="0"/>
            </a:xfrm>
            <a:custGeom>
              <a:avLst/>
              <a:gdLst/>
              <a:ahLst/>
              <a:cxnLst/>
              <a:rect l="l" t="t" r="r" b="b"/>
              <a:pathLst>
                <a:path w="812165">
                  <a:moveTo>
                    <a:pt x="81214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5162624" y="4603560"/>
              <a:ext cx="859155" cy="0"/>
            </a:xfrm>
            <a:custGeom>
              <a:avLst/>
              <a:gdLst/>
              <a:ahLst/>
              <a:cxnLst/>
              <a:rect l="l" t="t" r="r" b="b"/>
              <a:pathLst>
                <a:path w="859155">
                  <a:moveTo>
                    <a:pt x="0" y="0"/>
                  </a:moveTo>
                  <a:lnTo>
                    <a:pt x="85859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0105769" y="5393402"/>
              <a:ext cx="409575" cy="106680"/>
            </a:xfrm>
            <a:custGeom>
              <a:avLst/>
              <a:gdLst/>
              <a:ahLst/>
              <a:cxnLst/>
              <a:rect l="l" t="t" r="r" b="b"/>
              <a:pathLst>
                <a:path w="409575" h="106679">
                  <a:moveTo>
                    <a:pt x="0" y="0"/>
                  </a:moveTo>
                  <a:lnTo>
                    <a:pt x="0" y="106666"/>
                  </a:lnTo>
                  <a:lnTo>
                    <a:pt x="408982" y="106666"/>
                  </a:lnTo>
                  <a:lnTo>
                    <a:pt x="40898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0126338" y="5328366"/>
              <a:ext cx="368300" cy="163830"/>
            </a:xfrm>
            <a:custGeom>
              <a:avLst/>
              <a:gdLst/>
              <a:ahLst/>
              <a:cxnLst/>
              <a:rect l="l" t="t" r="r" b="b"/>
              <a:pathLst>
                <a:path w="368300" h="163829">
                  <a:moveTo>
                    <a:pt x="0" y="0"/>
                  </a:moveTo>
                  <a:lnTo>
                    <a:pt x="0" y="163345"/>
                  </a:lnTo>
                  <a:lnTo>
                    <a:pt x="367957" y="163345"/>
                  </a:lnTo>
                  <a:lnTo>
                    <a:pt x="36795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0" name="object 3840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0012077" y="5457509"/>
              <a:ext cx="74301" cy="4659"/>
            </a:xfrm>
            <a:prstGeom prst="rect">
              <a:avLst/>
            </a:prstGeom>
          </p:spPr>
        </p:pic>
        <p:sp>
          <p:nvSpPr>
            <p:cNvPr id="3841" name="object 3841"/>
            <p:cNvSpPr/>
            <p:nvPr/>
          </p:nvSpPr>
          <p:spPr>
            <a:xfrm>
              <a:off x="10012082" y="5457521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42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0016715" y="546216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0002745" y="5448229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9295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4" name="object 3844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081738" y="5457505"/>
              <a:ext cx="4638" cy="33653"/>
            </a:xfrm>
            <a:prstGeom prst="rect">
              <a:avLst/>
            </a:prstGeom>
          </p:spPr>
        </p:pic>
        <p:sp>
          <p:nvSpPr>
            <p:cNvPr id="3845" name="object 3845"/>
            <p:cNvSpPr/>
            <p:nvPr/>
          </p:nvSpPr>
          <p:spPr>
            <a:xfrm>
              <a:off x="10086373" y="545752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63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0081731" y="5462163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899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0095695" y="5448238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9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8" name="object 3848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0012067" y="5457508"/>
              <a:ext cx="4638" cy="33653"/>
            </a:xfrm>
            <a:prstGeom prst="rect">
              <a:avLst/>
            </a:prstGeom>
          </p:spPr>
        </p:pic>
        <p:sp>
          <p:nvSpPr>
            <p:cNvPr id="3849" name="object 3849"/>
            <p:cNvSpPr/>
            <p:nvPr/>
          </p:nvSpPr>
          <p:spPr>
            <a:xfrm>
              <a:off x="10012074" y="545752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63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0002749" y="5448229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9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0016715" y="546216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899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52" name="object 3852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50422" y="5439865"/>
              <a:ext cx="123535" cy="65034"/>
            </a:xfrm>
            <a:prstGeom prst="rect">
              <a:avLst/>
            </a:prstGeom>
          </p:spPr>
        </p:pic>
        <p:sp>
          <p:nvSpPr>
            <p:cNvPr id="3853" name="object 3853"/>
            <p:cNvSpPr/>
            <p:nvPr/>
          </p:nvSpPr>
          <p:spPr>
            <a:xfrm>
              <a:off x="9850422" y="5499006"/>
              <a:ext cx="123825" cy="12065"/>
            </a:xfrm>
            <a:custGeom>
              <a:avLst/>
              <a:gdLst/>
              <a:ahLst/>
              <a:cxnLst/>
              <a:rect l="l" t="t" r="r" b="b"/>
              <a:pathLst>
                <a:path w="123825" h="12064">
                  <a:moveTo>
                    <a:pt x="0" y="11800"/>
                  </a:moveTo>
                  <a:lnTo>
                    <a:pt x="123535" y="11800"/>
                  </a:lnTo>
                  <a:lnTo>
                    <a:pt x="12353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9973956" y="543987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9850420" y="5436917"/>
              <a:ext cx="123825" cy="6350"/>
            </a:xfrm>
            <a:custGeom>
              <a:avLst/>
              <a:gdLst/>
              <a:ahLst/>
              <a:cxnLst/>
              <a:rect l="l" t="t" r="r" b="b"/>
              <a:pathLst>
                <a:path w="123825" h="6350">
                  <a:moveTo>
                    <a:pt x="0" y="0"/>
                  </a:moveTo>
                  <a:lnTo>
                    <a:pt x="123535" y="0"/>
                  </a:lnTo>
                </a:path>
                <a:path w="123825" h="6350">
                  <a:moveTo>
                    <a:pt x="0" y="5900"/>
                  </a:moveTo>
                  <a:lnTo>
                    <a:pt x="123535" y="5900"/>
                  </a:lnTo>
                </a:path>
              </a:pathLst>
            </a:custGeom>
            <a:ln w="5897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9842002" y="4306301"/>
              <a:ext cx="36830" cy="285115"/>
            </a:xfrm>
            <a:custGeom>
              <a:avLst/>
              <a:gdLst/>
              <a:ahLst/>
              <a:cxnLst/>
              <a:rect l="l" t="t" r="r" b="b"/>
              <a:pathLst>
                <a:path w="36829" h="285114">
                  <a:moveTo>
                    <a:pt x="36239" y="0"/>
                  </a:moveTo>
                  <a:lnTo>
                    <a:pt x="36239" y="284986"/>
                  </a:lnTo>
                  <a:lnTo>
                    <a:pt x="0" y="284986"/>
                  </a:lnTo>
                  <a:lnTo>
                    <a:pt x="0" y="0"/>
                  </a:lnTo>
                  <a:lnTo>
                    <a:pt x="36239" y="0"/>
                  </a:lnTo>
                  <a:close/>
                </a:path>
                <a:path w="36829" h="285114">
                  <a:moveTo>
                    <a:pt x="36239" y="0"/>
                  </a:moveTo>
                  <a:lnTo>
                    <a:pt x="36239" y="284986"/>
                  </a:lnTo>
                  <a:lnTo>
                    <a:pt x="0" y="284986"/>
                  </a:lnTo>
                  <a:lnTo>
                    <a:pt x="0" y="0"/>
                  </a:lnTo>
                  <a:lnTo>
                    <a:pt x="36239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57" name="object 385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861532" y="4315580"/>
              <a:ext cx="7444" cy="5584"/>
            </a:xfrm>
            <a:prstGeom prst="rect">
              <a:avLst/>
            </a:prstGeom>
          </p:spPr>
        </p:pic>
        <p:sp>
          <p:nvSpPr>
            <p:cNvPr id="3858" name="object 3858"/>
            <p:cNvSpPr/>
            <p:nvPr/>
          </p:nvSpPr>
          <p:spPr>
            <a:xfrm>
              <a:off x="9861531" y="43183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9861531" y="43155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9861531" y="43211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9861525" y="430630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62" name="object 3862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9863379" y="4315583"/>
              <a:ext cx="5585" cy="266379"/>
            </a:xfrm>
            <a:prstGeom prst="rect">
              <a:avLst/>
            </a:prstGeom>
          </p:spPr>
        </p:pic>
        <p:sp>
          <p:nvSpPr>
            <p:cNvPr id="3863" name="object 3863"/>
            <p:cNvSpPr/>
            <p:nvPr/>
          </p:nvSpPr>
          <p:spPr>
            <a:xfrm>
              <a:off x="9866172" y="4318376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8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9868964" y="4315583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h="266700">
                  <a:moveTo>
                    <a:pt x="0" y="0"/>
                  </a:moveTo>
                  <a:lnTo>
                    <a:pt x="0" y="26638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9863379" y="4321167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0"/>
                  </a:moveTo>
                  <a:lnTo>
                    <a:pt x="0" y="2552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9878247" y="4306298"/>
              <a:ext cx="0" cy="285115"/>
            </a:xfrm>
            <a:custGeom>
              <a:avLst/>
              <a:gdLst/>
              <a:ahLst/>
              <a:cxnLst/>
              <a:rect l="l" t="t" r="r" b="b"/>
              <a:pathLst>
                <a:path h="285114">
                  <a:moveTo>
                    <a:pt x="0" y="28498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67" name="object 386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861532" y="4576422"/>
              <a:ext cx="7444" cy="5553"/>
            </a:xfrm>
            <a:prstGeom prst="rect">
              <a:avLst/>
            </a:prstGeom>
          </p:spPr>
        </p:pic>
        <p:sp>
          <p:nvSpPr>
            <p:cNvPr id="3868" name="object 3868"/>
            <p:cNvSpPr/>
            <p:nvPr/>
          </p:nvSpPr>
          <p:spPr>
            <a:xfrm>
              <a:off x="9861534" y="45792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6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9861519" y="45819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9861525" y="45764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9861531" y="4591284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72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72" name="object 3872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9908942" y="4008927"/>
              <a:ext cx="65013" cy="975645"/>
            </a:xfrm>
            <a:prstGeom prst="rect">
              <a:avLst/>
            </a:prstGeom>
          </p:spPr>
        </p:pic>
        <p:pic>
          <p:nvPicPr>
            <p:cNvPr id="3873" name="object 3873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9908923" y="5393395"/>
              <a:ext cx="65013" cy="46469"/>
            </a:xfrm>
            <a:prstGeom prst="rect">
              <a:avLst/>
            </a:prstGeom>
          </p:spPr>
        </p:pic>
        <p:sp>
          <p:nvSpPr>
            <p:cNvPr id="3874" name="object 3874"/>
            <p:cNvSpPr/>
            <p:nvPr/>
          </p:nvSpPr>
          <p:spPr>
            <a:xfrm>
              <a:off x="9908931" y="4008917"/>
              <a:ext cx="0" cy="935355"/>
            </a:xfrm>
            <a:custGeom>
              <a:avLst/>
              <a:gdLst/>
              <a:ahLst/>
              <a:cxnLst/>
              <a:rect l="l" t="t" r="r" b="b"/>
              <a:pathLst>
                <a:path h="935354">
                  <a:moveTo>
                    <a:pt x="0" y="0"/>
                  </a:moveTo>
                  <a:lnTo>
                    <a:pt x="0" y="93473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9908931" y="539340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6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9908931" y="5433968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9973956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h="911225">
                  <a:moveTo>
                    <a:pt x="0" y="91063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9908921" y="4978672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83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9283" y="11811"/>
                  </a:lnTo>
                  <a:lnTo>
                    <a:pt x="92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9918215" y="498457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80" name="object 388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678303" y="3804087"/>
              <a:ext cx="65024" cy="204831"/>
            </a:xfrm>
            <a:prstGeom prst="rect">
              <a:avLst/>
            </a:prstGeom>
          </p:spPr>
        </p:pic>
        <p:pic>
          <p:nvPicPr>
            <p:cNvPr id="3881" name="object 3881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0678303" y="4073940"/>
              <a:ext cx="65024" cy="910631"/>
            </a:xfrm>
            <a:prstGeom prst="rect">
              <a:avLst/>
            </a:prstGeom>
          </p:spPr>
        </p:pic>
        <p:sp>
          <p:nvSpPr>
            <p:cNvPr id="3882" name="object 3882"/>
            <p:cNvSpPr/>
            <p:nvPr/>
          </p:nvSpPr>
          <p:spPr>
            <a:xfrm>
              <a:off x="10678303" y="3804097"/>
              <a:ext cx="0" cy="205104"/>
            </a:xfrm>
            <a:custGeom>
              <a:avLst/>
              <a:gdLst/>
              <a:ahLst/>
              <a:cxnLst/>
              <a:rect l="l" t="t" r="r" b="b"/>
              <a:pathLst>
                <a:path h="205104">
                  <a:moveTo>
                    <a:pt x="0" y="0"/>
                  </a:moveTo>
                  <a:lnTo>
                    <a:pt x="0" y="2048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0678303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h="911225">
                  <a:moveTo>
                    <a:pt x="0" y="0"/>
                  </a:moveTo>
                  <a:lnTo>
                    <a:pt x="0" y="91063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0743327" y="4529248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40886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0743327" y="4073949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40884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0743327" y="3818054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19086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87" name="object 3887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1259974" y="4877696"/>
              <a:ext cx="46448" cy="106876"/>
            </a:xfrm>
            <a:prstGeom prst="rect">
              <a:avLst/>
            </a:prstGeom>
          </p:spPr>
        </p:pic>
        <p:pic>
          <p:nvPicPr>
            <p:cNvPr id="3888" name="object 3888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1259971" y="5328371"/>
              <a:ext cx="46448" cy="65034"/>
            </a:xfrm>
            <a:prstGeom prst="rect">
              <a:avLst/>
            </a:prstGeom>
          </p:spPr>
        </p:pic>
        <p:pic>
          <p:nvPicPr>
            <p:cNvPr id="3889" name="object 3889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306430" y="3756157"/>
              <a:ext cx="14868" cy="33464"/>
            </a:xfrm>
            <a:prstGeom prst="rect">
              <a:avLst/>
            </a:prstGeom>
          </p:spPr>
        </p:pic>
        <p:sp>
          <p:nvSpPr>
            <p:cNvPr id="3890" name="object 3890"/>
            <p:cNvSpPr/>
            <p:nvPr/>
          </p:nvSpPr>
          <p:spPr>
            <a:xfrm>
              <a:off x="11306423" y="3783720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1321291" y="375615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46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1306423" y="3750245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93" name="object 3893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1259974" y="3804087"/>
              <a:ext cx="46448" cy="320953"/>
            </a:xfrm>
            <a:prstGeom prst="rect">
              <a:avLst/>
            </a:prstGeom>
          </p:spPr>
        </p:pic>
        <p:pic>
          <p:nvPicPr>
            <p:cNvPr id="3894" name="object 3894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1259975" y="4422388"/>
              <a:ext cx="46438" cy="157963"/>
            </a:xfrm>
            <a:prstGeom prst="rect">
              <a:avLst/>
            </a:prstGeom>
          </p:spPr>
        </p:pic>
        <p:sp>
          <p:nvSpPr>
            <p:cNvPr id="3895" name="object 3895"/>
            <p:cNvSpPr/>
            <p:nvPr/>
          </p:nvSpPr>
          <p:spPr>
            <a:xfrm>
              <a:off x="11300511" y="4877707"/>
              <a:ext cx="12065" cy="516255"/>
            </a:xfrm>
            <a:custGeom>
              <a:avLst/>
              <a:gdLst/>
              <a:ahLst/>
              <a:cxnLst/>
              <a:rect l="l" t="t" r="r" b="b"/>
              <a:pathLst>
                <a:path w="12065" h="516254">
                  <a:moveTo>
                    <a:pt x="11811" y="450672"/>
                  </a:moveTo>
                  <a:lnTo>
                    <a:pt x="0" y="450672"/>
                  </a:lnTo>
                  <a:lnTo>
                    <a:pt x="0" y="515696"/>
                  </a:lnTo>
                  <a:lnTo>
                    <a:pt x="11811" y="515696"/>
                  </a:lnTo>
                  <a:lnTo>
                    <a:pt x="11811" y="450672"/>
                  </a:lnTo>
                  <a:close/>
                </a:path>
                <a:path w="12065" h="516254">
                  <a:moveTo>
                    <a:pt x="11811" y="0"/>
                  </a:moveTo>
                  <a:lnTo>
                    <a:pt x="0" y="0"/>
                  </a:lnTo>
                  <a:lnTo>
                    <a:pt x="0" y="106870"/>
                  </a:lnTo>
                  <a:lnTo>
                    <a:pt x="11811" y="106870"/>
                  </a:lnTo>
                  <a:lnTo>
                    <a:pt x="118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1306423" y="4422388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h="158114">
                  <a:moveTo>
                    <a:pt x="0" y="15796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1306423" y="3804087"/>
              <a:ext cx="0" cy="321310"/>
            </a:xfrm>
            <a:custGeom>
              <a:avLst/>
              <a:gdLst/>
              <a:ahLst/>
              <a:cxnLst/>
              <a:rect l="l" t="t" r="r" b="b"/>
              <a:pathLst>
                <a:path h="321310">
                  <a:moveTo>
                    <a:pt x="0" y="32095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1259974" y="380704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448" y="0"/>
                  </a:lnTo>
                </a:path>
              </a:pathLst>
            </a:custGeom>
            <a:ln w="590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1259965" y="3804097"/>
              <a:ext cx="0" cy="205104"/>
            </a:xfrm>
            <a:custGeom>
              <a:avLst/>
              <a:gdLst/>
              <a:ahLst/>
              <a:cxnLst/>
              <a:rect l="l" t="t" r="r" b="b"/>
              <a:pathLst>
                <a:path h="205104">
                  <a:moveTo>
                    <a:pt x="0" y="0"/>
                  </a:moveTo>
                  <a:lnTo>
                    <a:pt x="0" y="2048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1259965" y="4073940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1259965" y="4422381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41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1259965" y="4529252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1259965" y="4877693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42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04" name="object 3904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1259971" y="5393406"/>
              <a:ext cx="46448" cy="46469"/>
            </a:xfrm>
            <a:prstGeom prst="rect">
              <a:avLst/>
            </a:prstGeom>
          </p:spPr>
        </p:pic>
        <p:sp>
          <p:nvSpPr>
            <p:cNvPr id="3905" name="object 3905"/>
            <p:cNvSpPr/>
            <p:nvPr/>
          </p:nvSpPr>
          <p:spPr>
            <a:xfrm>
              <a:off x="11259965" y="53934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1302486" y="54398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1306423" y="53934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1259965" y="5393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1306423" y="539339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6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1259965" y="539340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6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1259965" y="5433968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0" y="11800"/>
                  </a:moveTo>
                  <a:lnTo>
                    <a:pt x="46448" y="11800"/>
                  </a:lnTo>
                  <a:lnTo>
                    <a:pt x="4644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1259965" y="4580352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1306423" y="4580352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1259960" y="4574457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12064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1278571" y="458035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1259960" y="4871802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12064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1278571" y="487769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1259965" y="4125040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1306423" y="4125040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1259960" y="4119149"/>
              <a:ext cx="19050" cy="309245"/>
            </a:xfrm>
            <a:custGeom>
              <a:avLst/>
              <a:gdLst/>
              <a:ahLst/>
              <a:cxnLst/>
              <a:rect l="l" t="t" r="r" b="b"/>
              <a:pathLst>
                <a:path w="19050" h="309245">
                  <a:moveTo>
                    <a:pt x="9271" y="297332"/>
                  </a:moveTo>
                  <a:lnTo>
                    <a:pt x="0" y="297332"/>
                  </a:lnTo>
                  <a:lnTo>
                    <a:pt x="0" y="309143"/>
                  </a:lnTo>
                  <a:lnTo>
                    <a:pt x="9271" y="309143"/>
                  </a:lnTo>
                  <a:lnTo>
                    <a:pt x="9271" y="297332"/>
                  </a:lnTo>
                  <a:close/>
                </a:path>
                <a:path w="19050" h="309245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  <a:path w="19050" h="309245">
                  <a:moveTo>
                    <a:pt x="18618" y="297332"/>
                  </a:moveTo>
                  <a:lnTo>
                    <a:pt x="9283" y="297332"/>
                  </a:lnTo>
                  <a:lnTo>
                    <a:pt x="9283" y="309143"/>
                  </a:lnTo>
                  <a:lnTo>
                    <a:pt x="18618" y="309143"/>
                  </a:lnTo>
                  <a:lnTo>
                    <a:pt x="18618" y="297332"/>
                  </a:lnTo>
                  <a:close/>
                </a:path>
                <a:path w="19050" h="309245">
                  <a:moveTo>
                    <a:pt x="18618" y="0"/>
                  </a:moveTo>
                  <a:lnTo>
                    <a:pt x="9283" y="0"/>
                  </a:lnTo>
                  <a:lnTo>
                    <a:pt x="9283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1278571" y="442238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84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1306423" y="4984572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h="344170">
                  <a:moveTo>
                    <a:pt x="0" y="0"/>
                  </a:moveTo>
                  <a:lnTo>
                    <a:pt x="0" y="34380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23" name="object 3923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1062384" y="4978672"/>
              <a:ext cx="244038" cy="355591"/>
            </a:xfrm>
            <a:prstGeom prst="rect">
              <a:avLst/>
            </a:prstGeom>
          </p:spPr>
        </p:pic>
        <p:pic>
          <p:nvPicPr>
            <p:cNvPr id="3924" name="object 3924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9908938" y="4008917"/>
              <a:ext cx="1397475" cy="122023"/>
            </a:xfrm>
            <a:prstGeom prst="rect">
              <a:avLst/>
            </a:prstGeom>
          </p:spPr>
        </p:pic>
        <p:sp>
          <p:nvSpPr>
            <p:cNvPr id="3925" name="object 3925"/>
            <p:cNvSpPr/>
            <p:nvPr/>
          </p:nvSpPr>
          <p:spPr>
            <a:xfrm>
              <a:off x="10743331" y="4008917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9908933" y="4008917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>
                  <a:moveTo>
                    <a:pt x="76936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9973956" y="4073940"/>
              <a:ext cx="704850" cy="0"/>
            </a:xfrm>
            <a:custGeom>
              <a:avLst/>
              <a:gdLst/>
              <a:ahLst/>
              <a:cxnLst/>
              <a:rect l="l" t="t" r="r" b="b"/>
              <a:pathLst>
                <a:path w="704850">
                  <a:moveTo>
                    <a:pt x="0" y="0"/>
                  </a:moveTo>
                  <a:lnTo>
                    <a:pt x="70434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0743327" y="407394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29" name="object 3929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9953540" y="3380751"/>
              <a:ext cx="1352880" cy="40878"/>
            </a:xfrm>
            <a:prstGeom prst="rect">
              <a:avLst/>
            </a:prstGeom>
          </p:spPr>
        </p:pic>
        <p:sp>
          <p:nvSpPr>
            <p:cNvPr id="3930" name="object 3930"/>
            <p:cNvSpPr/>
            <p:nvPr/>
          </p:nvSpPr>
          <p:spPr>
            <a:xfrm>
              <a:off x="9953540" y="3421629"/>
              <a:ext cx="1306830" cy="0"/>
            </a:xfrm>
            <a:custGeom>
              <a:avLst/>
              <a:gdLst/>
              <a:ahLst/>
              <a:cxnLst/>
              <a:rect l="l" t="t" r="r" b="b"/>
              <a:pathLst>
                <a:path w="1306829">
                  <a:moveTo>
                    <a:pt x="0" y="0"/>
                  </a:moveTo>
                  <a:lnTo>
                    <a:pt x="130642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9953543" y="3380758"/>
              <a:ext cx="1353185" cy="0"/>
            </a:xfrm>
            <a:custGeom>
              <a:avLst/>
              <a:gdLst/>
              <a:ahLst/>
              <a:cxnLst/>
              <a:rect l="l" t="t" r="r" b="b"/>
              <a:pathLst>
                <a:path w="1353184">
                  <a:moveTo>
                    <a:pt x="1352880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9953540" y="3380758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87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33" name="object 3933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9840150" y="5322454"/>
              <a:ext cx="284336" cy="117414"/>
            </a:xfrm>
            <a:prstGeom prst="rect">
              <a:avLst/>
            </a:prstGeom>
          </p:spPr>
        </p:pic>
        <p:pic>
          <p:nvPicPr>
            <p:cNvPr id="3934" name="object 3934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496182" y="5328371"/>
              <a:ext cx="763788" cy="65034"/>
            </a:xfrm>
            <a:prstGeom prst="rect">
              <a:avLst/>
            </a:prstGeom>
          </p:spPr>
        </p:pic>
        <p:sp>
          <p:nvSpPr>
            <p:cNvPr id="3935" name="object 3935"/>
            <p:cNvSpPr/>
            <p:nvPr/>
          </p:nvSpPr>
          <p:spPr>
            <a:xfrm>
              <a:off x="10496176" y="5322463"/>
              <a:ext cx="763905" cy="12065"/>
            </a:xfrm>
            <a:custGeom>
              <a:avLst/>
              <a:gdLst/>
              <a:ahLst/>
              <a:cxnLst/>
              <a:rect l="l" t="t" r="r" b="b"/>
              <a:pathLst>
                <a:path w="763904" h="12064">
                  <a:moveTo>
                    <a:pt x="0" y="11800"/>
                  </a:moveTo>
                  <a:lnTo>
                    <a:pt x="763788" y="11800"/>
                  </a:lnTo>
                  <a:lnTo>
                    <a:pt x="76378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9973951" y="5328363"/>
              <a:ext cx="151130" cy="0"/>
            </a:xfrm>
            <a:custGeom>
              <a:avLst/>
              <a:gdLst/>
              <a:ahLst/>
              <a:cxnLst/>
              <a:rect l="l" t="t" r="r" b="b"/>
              <a:pathLst>
                <a:path w="151129">
                  <a:moveTo>
                    <a:pt x="15053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9840159" y="5328363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6877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9840154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9840154" y="5393402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0" y="0"/>
                  </a:moveTo>
                  <a:lnTo>
                    <a:pt x="6877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9973956" y="5390454"/>
              <a:ext cx="704850" cy="8890"/>
            </a:xfrm>
            <a:custGeom>
              <a:avLst/>
              <a:gdLst/>
              <a:ahLst/>
              <a:cxnLst/>
              <a:rect l="l" t="t" r="r" b="b"/>
              <a:pathLst>
                <a:path w="704850" h="8889">
                  <a:moveTo>
                    <a:pt x="0" y="5900"/>
                  </a:moveTo>
                  <a:lnTo>
                    <a:pt x="145892" y="5900"/>
                  </a:lnTo>
                </a:path>
                <a:path w="704850" h="8889">
                  <a:moveTo>
                    <a:pt x="149378" y="2952"/>
                  </a:moveTo>
                  <a:lnTo>
                    <a:pt x="149378" y="8848"/>
                  </a:lnTo>
                </a:path>
                <a:path w="704850" h="8889">
                  <a:moveTo>
                    <a:pt x="0" y="0"/>
                  </a:moveTo>
                  <a:lnTo>
                    <a:pt x="150539" y="0"/>
                  </a:lnTo>
                </a:path>
                <a:path w="704850" h="8889">
                  <a:moveTo>
                    <a:pt x="536153" y="5900"/>
                  </a:moveTo>
                  <a:lnTo>
                    <a:pt x="704354" y="5900"/>
                  </a:lnTo>
                </a:path>
                <a:path w="704850" h="8889">
                  <a:moveTo>
                    <a:pt x="522223" y="0"/>
                  </a:moveTo>
                  <a:lnTo>
                    <a:pt x="704354" y="0"/>
                  </a:lnTo>
                </a:path>
              </a:pathLst>
            </a:custGeom>
            <a:ln w="589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0743327" y="5393402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0124478" y="5328341"/>
              <a:ext cx="372110" cy="66675"/>
            </a:xfrm>
            <a:custGeom>
              <a:avLst/>
              <a:gdLst/>
              <a:ahLst/>
              <a:cxnLst/>
              <a:rect l="l" t="t" r="r" b="b"/>
              <a:pathLst>
                <a:path w="372109" h="66675">
                  <a:moveTo>
                    <a:pt x="371690" y="0"/>
                  </a:moveTo>
                  <a:lnTo>
                    <a:pt x="0" y="0"/>
                  </a:lnTo>
                  <a:lnTo>
                    <a:pt x="0" y="1485"/>
                  </a:lnTo>
                  <a:lnTo>
                    <a:pt x="0" y="65062"/>
                  </a:lnTo>
                  <a:lnTo>
                    <a:pt x="0" y="66548"/>
                  </a:lnTo>
                  <a:lnTo>
                    <a:pt x="371690" y="66548"/>
                  </a:lnTo>
                  <a:lnTo>
                    <a:pt x="371690" y="65062"/>
                  </a:lnTo>
                  <a:lnTo>
                    <a:pt x="371690" y="1485"/>
                  </a:lnTo>
                  <a:lnTo>
                    <a:pt x="3716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0124484" y="5326870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>
                  <a:moveTo>
                    <a:pt x="0" y="0"/>
                  </a:moveTo>
                  <a:lnTo>
                    <a:pt x="3716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0490812" y="532836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76" y="0"/>
                  </a:moveTo>
                  <a:lnTo>
                    <a:pt x="7376" y="9298"/>
                  </a:lnTo>
                </a:path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76" y="0"/>
                  </a:moveTo>
                  <a:lnTo>
                    <a:pt x="7376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0496179" y="533765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0122466" y="532836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97" y="0"/>
                  </a:moveTo>
                  <a:lnTo>
                    <a:pt x="7397" y="9298"/>
                  </a:lnTo>
                </a:path>
                <a:path w="7620" h="9525">
                  <a:moveTo>
                    <a:pt x="0" y="0"/>
                  </a:moveTo>
                  <a:lnTo>
                    <a:pt x="0" y="9298"/>
                  </a:lnTo>
                </a:path>
                <a:path w="7620" h="9525">
                  <a:moveTo>
                    <a:pt x="7397" y="0"/>
                  </a:moveTo>
                  <a:lnTo>
                    <a:pt x="7397" y="9298"/>
                  </a:lnTo>
                </a:path>
              </a:pathLst>
            </a:custGeom>
            <a:ln w="77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0124491" y="533765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48" name="object 3948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7942764" y="4008927"/>
              <a:ext cx="112425" cy="975645"/>
            </a:xfrm>
            <a:prstGeom prst="rect">
              <a:avLst/>
            </a:prstGeom>
          </p:spPr>
        </p:pic>
        <p:sp>
          <p:nvSpPr>
            <p:cNvPr id="3949" name="object 3949"/>
            <p:cNvSpPr/>
            <p:nvPr/>
          </p:nvSpPr>
          <p:spPr>
            <a:xfrm>
              <a:off x="17942766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h="911225">
                  <a:moveTo>
                    <a:pt x="0" y="0"/>
                  </a:moveTo>
                  <a:lnTo>
                    <a:pt x="0" y="91063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8007831" y="4008926"/>
              <a:ext cx="0" cy="935355"/>
            </a:xfrm>
            <a:custGeom>
              <a:avLst/>
              <a:gdLst/>
              <a:ahLst/>
              <a:cxnLst/>
              <a:rect l="l" t="t" r="r" b="b"/>
              <a:pathLst>
                <a:path h="935354">
                  <a:moveTo>
                    <a:pt x="0" y="93473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7998542" y="4978672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83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9283" y="11811"/>
                  </a:lnTo>
                  <a:lnTo>
                    <a:pt x="92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7942767" y="498457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77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7998542" y="5322474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83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83" y="11798"/>
                  </a:lnTo>
                  <a:lnTo>
                    <a:pt x="928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7942767" y="532836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5577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55" name="object 395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7173394" y="4073940"/>
              <a:ext cx="65034" cy="910631"/>
            </a:xfrm>
            <a:prstGeom prst="rect">
              <a:avLst/>
            </a:prstGeom>
          </p:spPr>
        </p:pic>
        <p:sp>
          <p:nvSpPr>
            <p:cNvPr id="3956" name="object 3956"/>
            <p:cNvSpPr/>
            <p:nvPr/>
          </p:nvSpPr>
          <p:spPr>
            <a:xfrm>
              <a:off x="17173394" y="4073940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84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7173394" y="452925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86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7238426" y="4073940"/>
              <a:ext cx="0" cy="911225"/>
            </a:xfrm>
            <a:custGeom>
              <a:avLst/>
              <a:gdLst/>
              <a:ahLst/>
              <a:cxnLst/>
              <a:rect l="l" t="t" r="r" b="b"/>
              <a:pathLst>
                <a:path h="911225">
                  <a:moveTo>
                    <a:pt x="0" y="91063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59" name="object 3959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6656756" y="4008927"/>
              <a:ext cx="1351079" cy="65013"/>
            </a:xfrm>
            <a:prstGeom prst="rect">
              <a:avLst/>
            </a:prstGeom>
          </p:spPr>
        </p:pic>
        <p:sp>
          <p:nvSpPr>
            <p:cNvPr id="3960" name="object 3960"/>
            <p:cNvSpPr/>
            <p:nvPr/>
          </p:nvSpPr>
          <p:spPr>
            <a:xfrm>
              <a:off x="16656756" y="407394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7238426" y="4073940"/>
              <a:ext cx="704850" cy="0"/>
            </a:xfrm>
            <a:custGeom>
              <a:avLst/>
              <a:gdLst/>
              <a:ahLst/>
              <a:cxnLst/>
              <a:rect l="l" t="t" r="r" b="b"/>
              <a:pathLst>
                <a:path w="704850">
                  <a:moveTo>
                    <a:pt x="0" y="0"/>
                  </a:moveTo>
                  <a:lnTo>
                    <a:pt x="70434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6656751" y="4008917"/>
              <a:ext cx="1351280" cy="0"/>
            </a:xfrm>
            <a:custGeom>
              <a:avLst/>
              <a:gdLst/>
              <a:ahLst/>
              <a:cxnLst/>
              <a:rect l="l" t="t" r="r" b="b"/>
              <a:pathLst>
                <a:path w="1351280">
                  <a:moveTo>
                    <a:pt x="135107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63" name="object 3963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7000545" y="5328363"/>
              <a:ext cx="414458" cy="65034"/>
            </a:xfrm>
            <a:prstGeom prst="rect">
              <a:avLst/>
            </a:prstGeom>
          </p:spPr>
        </p:pic>
        <p:pic>
          <p:nvPicPr>
            <p:cNvPr id="3964" name="object 3964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6591732" y="5328363"/>
              <a:ext cx="65024" cy="65034"/>
            </a:xfrm>
            <a:prstGeom prst="rect">
              <a:avLst/>
            </a:prstGeom>
          </p:spPr>
        </p:pic>
        <p:pic>
          <p:nvPicPr>
            <p:cNvPr id="3965" name="object 3965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7433573" y="5328371"/>
              <a:ext cx="643017" cy="65034"/>
            </a:xfrm>
            <a:prstGeom prst="rect">
              <a:avLst/>
            </a:prstGeom>
          </p:spPr>
        </p:pic>
        <p:sp>
          <p:nvSpPr>
            <p:cNvPr id="3966" name="object 3966"/>
            <p:cNvSpPr/>
            <p:nvPr/>
          </p:nvSpPr>
          <p:spPr>
            <a:xfrm>
              <a:off x="16591739" y="538750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7000547" y="5393402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2853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7238426" y="5393402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5">
                  <a:moveTo>
                    <a:pt x="0" y="0"/>
                  </a:moveTo>
                  <a:lnTo>
                    <a:pt x="17657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7433570" y="5387502"/>
              <a:ext cx="643255" cy="12065"/>
            </a:xfrm>
            <a:custGeom>
              <a:avLst/>
              <a:gdLst/>
              <a:ahLst/>
              <a:cxnLst/>
              <a:rect l="l" t="t" r="r" b="b"/>
              <a:pathLst>
                <a:path w="643255" h="12064">
                  <a:moveTo>
                    <a:pt x="0" y="11800"/>
                  </a:moveTo>
                  <a:lnTo>
                    <a:pt x="643017" y="11800"/>
                  </a:lnTo>
                  <a:lnTo>
                    <a:pt x="643017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8076591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8007840" y="5328363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>
                  <a:moveTo>
                    <a:pt x="6875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7433576" y="5328363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69">
                  <a:moveTo>
                    <a:pt x="50918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7065621" y="5328363"/>
              <a:ext cx="349885" cy="0"/>
            </a:xfrm>
            <a:custGeom>
              <a:avLst/>
              <a:gdLst/>
              <a:ahLst/>
              <a:cxnLst/>
              <a:rect l="l" t="t" r="r" b="b"/>
              <a:pathLst>
                <a:path w="349884">
                  <a:moveTo>
                    <a:pt x="34938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74" name="object 3974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7414998" y="5328371"/>
              <a:ext cx="18575" cy="65034"/>
            </a:xfrm>
            <a:prstGeom prst="rect">
              <a:avLst/>
            </a:prstGeom>
          </p:spPr>
        </p:pic>
        <p:sp>
          <p:nvSpPr>
            <p:cNvPr id="3975" name="object 3975"/>
            <p:cNvSpPr/>
            <p:nvPr/>
          </p:nvSpPr>
          <p:spPr>
            <a:xfrm>
              <a:off x="17415003" y="536159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3937"/>
                  </a:moveTo>
                  <a:lnTo>
                    <a:pt x="0" y="7874"/>
                  </a:lnTo>
                </a:path>
                <a:path h="8254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7415003" y="53934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7415003" y="53283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7433570" y="53283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7433570" y="53894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7414995" y="53283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7415003" y="53934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7301637" y="53934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7301637" y="532836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22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7323930" y="53841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7323930" y="53283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7301633" y="538410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7301633" y="532837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55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88" name="object 3988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6650856" y="5328360"/>
              <a:ext cx="355591" cy="246821"/>
            </a:xfrm>
            <a:prstGeom prst="rect">
              <a:avLst/>
            </a:prstGeom>
          </p:spPr>
        </p:pic>
        <p:pic>
          <p:nvPicPr>
            <p:cNvPr id="3989" name="object 3989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0678303" y="4938124"/>
              <a:ext cx="581668" cy="46448"/>
            </a:xfrm>
            <a:prstGeom prst="rect">
              <a:avLst/>
            </a:prstGeom>
          </p:spPr>
        </p:pic>
        <p:sp>
          <p:nvSpPr>
            <p:cNvPr id="3990" name="object 3990"/>
            <p:cNvSpPr/>
            <p:nvPr/>
          </p:nvSpPr>
          <p:spPr>
            <a:xfrm>
              <a:off x="10678303" y="4984572"/>
              <a:ext cx="582295" cy="0"/>
            </a:xfrm>
            <a:custGeom>
              <a:avLst/>
              <a:gdLst/>
              <a:ahLst/>
              <a:cxnLst/>
              <a:rect l="l" t="t" r="r" b="b"/>
              <a:pathLst>
                <a:path w="582295">
                  <a:moveTo>
                    <a:pt x="0" y="0"/>
                  </a:moveTo>
                  <a:lnTo>
                    <a:pt x="581668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0743331" y="4938115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92" name="object 3992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6591732" y="5393385"/>
              <a:ext cx="65027" cy="1521135"/>
            </a:xfrm>
            <a:prstGeom prst="rect">
              <a:avLst/>
            </a:prstGeom>
          </p:spPr>
        </p:pic>
        <p:sp>
          <p:nvSpPr>
            <p:cNvPr id="3993" name="object 3993"/>
            <p:cNvSpPr/>
            <p:nvPr/>
          </p:nvSpPr>
          <p:spPr>
            <a:xfrm>
              <a:off x="16611826" y="69145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9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6591739" y="5393393"/>
              <a:ext cx="0" cy="1411605"/>
            </a:xfrm>
            <a:custGeom>
              <a:avLst/>
              <a:gdLst/>
              <a:ahLst/>
              <a:cxnLst/>
              <a:rect l="l" t="t" r="r" b="b"/>
              <a:pathLst>
                <a:path h="1411604">
                  <a:moveTo>
                    <a:pt x="0" y="0"/>
                  </a:moveTo>
                  <a:lnTo>
                    <a:pt x="0" y="141144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6656756" y="691451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1204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6656756" y="5393388"/>
              <a:ext cx="0" cy="1467485"/>
            </a:xfrm>
            <a:custGeom>
              <a:avLst/>
              <a:gdLst/>
              <a:ahLst/>
              <a:cxnLst/>
              <a:rect l="l" t="t" r="r" b="b"/>
              <a:pathLst>
                <a:path h="1467484">
                  <a:moveTo>
                    <a:pt x="0" y="146720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6591739" y="538749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98" name="object 3998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1259971" y="3756136"/>
              <a:ext cx="46448" cy="47956"/>
            </a:xfrm>
            <a:prstGeom prst="rect">
              <a:avLst/>
            </a:prstGeom>
          </p:spPr>
        </p:pic>
        <p:pic>
          <p:nvPicPr>
            <p:cNvPr id="3999" name="object 3999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1306430" y="3542447"/>
              <a:ext cx="14868" cy="46448"/>
            </a:xfrm>
            <a:prstGeom prst="rect">
              <a:avLst/>
            </a:prstGeom>
          </p:spPr>
        </p:pic>
        <p:sp>
          <p:nvSpPr>
            <p:cNvPr id="4000" name="object 4000"/>
            <p:cNvSpPr/>
            <p:nvPr/>
          </p:nvSpPr>
          <p:spPr>
            <a:xfrm>
              <a:off x="11306423" y="358298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1321291" y="354243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1306423" y="353653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0" y="11800"/>
                  </a:moveTo>
                  <a:lnTo>
                    <a:pt x="14868" y="11800"/>
                  </a:lnTo>
                  <a:lnTo>
                    <a:pt x="1486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03" name="object 4003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1259965" y="3380764"/>
              <a:ext cx="46448" cy="208119"/>
            </a:xfrm>
            <a:prstGeom prst="rect">
              <a:avLst/>
            </a:prstGeom>
          </p:spPr>
        </p:pic>
        <p:sp>
          <p:nvSpPr>
            <p:cNvPr id="4004" name="object 4004"/>
            <p:cNvSpPr/>
            <p:nvPr/>
          </p:nvSpPr>
          <p:spPr>
            <a:xfrm>
              <a:off x="11306423" y="378962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47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1306423" y="338076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16167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1259965" y="3421629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1259965" y="3756145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795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1259965" y="3798197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0" y="11800"/>
                  </a:moveTo>
                  <a:lnTo>
                    <a:pt x="46448" y="11800"/>
                  </a:lnTo>
                  <a:lnTo>
                    <a:pt x="46448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1259965" y="37096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1302486" y="37468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1259965" y="37468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1283919" y="370968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3937" y="0"/>
                  </a:moveTo>
                  <a:lnTo>
                    <a:pt x="0" y="0"/>
                  </a:lnTo>
                </a:path>
                <a:path w="8254">
                  <a:moveTo>
                    <a:pt x="3937" y="0"/>
                  </a:moveTo>
                  <a:lnTo>
                    <a:pt x="78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1306423" y="37096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1306423" y="358888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1259965" y="358888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1297145" y="3582993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927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9271" y="11798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1259968" y="3588883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1259960" y="3750252"/>
              <a:ext cx="46990" cy="12065"/>
            </a:xfrm>
            <a:custGeom>
              <a:avLst/>
              <a:gdLst/>
              <a:ahLst/>
              <a:cxnLst/>
              <a:rect l="l" t="t" r="r" b="b"/>
              <a:pathLst>
                <a:path w="46990" h="12064">
                  <a:moveTo>
                    <a:pt x="37172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37172" y="11798"/>
                  </a:lnTo>
                  <a:lnTo>
                    <a:pt x="37172" y="0"/>
                  </a:lnTo>
                  <a:close/>
                </a:path>
                <a:path w="46990" h="12064">
                  <a:moveTo>
                    <a:pt x="46456" y="0"/>
                  </a:moveTo>
                  <a:lnTo>
                    <a:pt x="37185" y="0"/>
                  </a:lnTo>
                  <a:lnTo>
                    <a:pt x="37185" y="11798"/>
                  </a:lnTo>
                  <a:lnTo>
                    <a:pt x="46456" y="11798"/>
                  </a:lnTo>
                  <a:lnTo>
                    <a:pt x="464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19" name="object 4019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6656760" y="4482785"/>
              <a:ext cx="516633" cy="46448"/>
            </a:xfrm>
            <a:prstGeom prst="rect">
              <a:avLst/>
            </a:prstGeom>
          </p:spPr>
        </p:pic>
        <p:sp>
          <p:nvSpPr>
            <p:cNvPr id="4020" name="object 4020"/>
            <p:cNvSpPr/>
            <p:nvPr/>
          </p:nvSpPr>
          <p:spPr>
            <a:xfrm>
              <a:off x="16656749" y="4476895"/>
              <a:ext cx="516890" cy="58419"/>
            </a:xfrm>
            <a:custGeom>
              <a:avLst/>
              <a:gdLst/>
              <a:ahLst/>
              <a:cxnLst/>
              <a:rect l="l" t="t" r="r" b="b"/>
              <a:pathLst>
                <a:path w="516890" h="58420">
                  <a:moveTo>
                    <a:pt x="516636" y="46456"/>
                  </a:moveTo>
                  <a:lnTo>
                    <a:pt x="0" y="46456"/>
                  </a:lnTo>
                  <a:lnTo>
                    <a:pt x="0" y="58267"/>
                  </a:lnTo>
                  <a:lnTo>
                    <a:pt x="516636" y="58267"/>
                  </a:lnTo>
                  <a:lnTo>
                    <a:pt x="516636" y="46456"/>
                  </a:lnTo>
                  <a:close/>
                </a:path>
                <a:path w="516890" h="58420">
                  <a:moveTo>
                    <a:pt x="516636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516636" y="11811"/>
                  </a:lnTo>
                  <a:lnTo>
                    <a:pt x="516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21" name="object 4021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2880964" y="4610166"/>
              <a:ext cx="6967" cy="158365"/>
            </a:xfrm>
            <a:prstGeom prst="rect">
              <a:avLst/>
            </a:prstGeom>
          </p:spPr>
        </p:pic>
        <p:pic>
          <p:nvPicPr>
            <p:cNvPr id="4022" name="object 4022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2860039" y="4589270"/>
              <a:ext cx="27892" cy="181589"/>
            </a:xfrm>
            <a:prstGeom prst="rect">
              <a:avLst/>
            </a:prstGeom>
          </p:spPr>
        </p:pic>
        <p:sp>
          <p:nvSpPr>
            <p:cNvPr id="4023" name="object 4023"/>
            <p:cNvSpPr/>
            <p:nvPr/>
          </p:nvSpPr>
          <p:spPr>
            <a:xfrm>
              <a:off x="12885610" y="4614824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151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2883289" y="4612488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1536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2862354" y="459160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2864722" y="4593924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h="172720">
                  <a:moveTo>
                    <a:pt x="0" y="0"/>
                  </a:moveTo>
                  <a:lnTo>
                    <a:pt x="0" y="172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2867043" y="4596245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93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2880968" y="4610164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10">
                  <a:moveTo>
                    <a:pt x="0" y="15601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2869796" y="4599038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14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2887932" y="4617133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15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2860049" y="4589283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4">
                  <a:moveTo>
                    <a:pt x="0" y="0"/>
                  </a:moveTo>
                  <a:lnTo>
                    <a:pt x="0" y="179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2860049" y="477085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2887932" y="477085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26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2869796" y="493811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308" y="0"/>
                  </a:lnTo>
                </a:path>
                <a:path w="9525">
                  <a:moveTo>
                    <a:pt x="0" y="0"/>
                  </a:moveTo>
                  <a:lnTo>
                    <a:pt x="930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2860049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2862354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2864722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2867043" y="49381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2879112" y="49381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2880968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2883289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2885610" y="49381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2860049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2869796" y="477085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308" y="0"/>
                  </a:lnTo>
                </a:path>
                <a:path w="9525">
                  <a:moveTo>
                    <a:pt x="0" y="0"/>
                  </a:moveTo>
                  <a:lnTo>
                    <a:pt x="9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2879112" y="47708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2862354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2864722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2867043" y="477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5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2880968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2883289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2885610" y="47708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52" name="object 4052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5625160" y="4603952"/>
              <a:ext cx="3340" cy="153890"/>
            </a:xfrm>
            <a:prstGeom prst="rect">
              <a:avLst/>
            </a:prstGeom>
          </p:spPr>
        </p:pic>
        <p:sp>
          <p:nvSpPr>
            <p:cNvPr id="4053" name="object 4053"/>
            <p:cNvSpPr/>
            <p:nvPr/>
          </p:nvSpPr>
          <p:spPr>
            <a:xfrm>
              <a:off x="15628506" y="4605737"/>
              <a:ext cx="40005" cy="152400"/>
            </a:xfrm>
            <a:custGeom>
              <a:avLst/>
              <a:gdLst/>
              <a:ahLst/>
              <a:cxnLst/>
              <a:rect l="l" t="t" r="r" b="b"/>
              <a:pathLst>
                <a:path w="40005" h="152400">
                  <a:moveTo>
                    <a:pt x="39585" y="20243"/>
                  </a:moveTo>
                  <a:lnTo>
                    <a:pt x="34848" y="20243"/>
                  </a:lnTo>
                  <a:lnTo>
                    <a:pt x="34848" y="16433"/>
                  </a:lnTo>
                  <a:lnTo>
                    <a:pt x="31242" y="16433"/>
                  </a:lnTo>
                  <a:lnTo>
                    <a:pt x="5930" y="3111"/>
                  </a:lnTo>
                  <a:lnTo>
                    <a:pt x="0" y="0"/>
                  </a:lnTo>
                  <a:lnTo>
                    <a:pt x="0" y="16433"/>
                  </a:lnTo>
                  <a:lnTo>
                    <a:pt x="5930" y="16433"/>
                  </a:lnTo>
                  <a:lnTo>
                    <a:pt x="0" y="16446"/>
                  </a:lnTo>
                  <a:lnTo>
                    <a:pt x="0" y="152107"/>
                  </a:lnTo>
                  <a:lnTo>
                    <a:pt x="5930" y="152107"/>
                  </a:lnTo>
                  <a:lnTo>
                    <a:pt x="5930" y="152323"/>
                  </a:lnTo>
                  <a:lnTo>
                    <a:pt x="39585" y="152323"/>
                  </a:lnTo>
                  <a:lnTo>
                    <a:pt x="39585" y="20243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54" name="object 4054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5674028" y="4629680"/>
              <a:ext cx="3347" cy="128154"/>
            </a:xfrm>
            <a:prstGeom prst="rect">
              <a:avLst/>
            </a:prstGeom>
          </p:spPr>
        </p:pic>
        <p:sp>
          <p:nvSpPr>
            <p:cNvPr id="4055" name="object 4055"/>
            <p:cNvSpPr/>
            <p:nvPr/>
          </p:nvSpPr>
          <p:spPr>
            <a:xfrm>
              <a:off x="15668079" y="4626565"/>
              <a:ext cx="6350" cy="131445"/>
            </a:xfrm>
            <a:custGeom>
              <a:avLst/>
              <a:gdLst/>
              <a:ahLst/>
              <a:cxnLst/>
              <a:rect l="l" t="t" r="r" b="b"/>
              <a:pathLst>
                <a:path w="6350" h="131445">
                  <a:moveTo>
                    <a:pt x="5943" y="2819"/>
                  </a:moveTo>
                  <a:lnTo>
                    <a:pt x="4165" y="2819"/>
                  </a:lnTo>
                  <a:lnTo>
                    <a:pt x="4165" y="1549"/>
                  </a:lnTo>
                  <a:lnTo>
                    <a:pt x="2946" y="1549"/>
                  </a:lnTo>
                  <a:lnTo>
                    <a:pt x="0" y="0"/>
                  </a:lnTo>
                  <a:lnTo>
                    <a:pt x="0" y="1549"/>
                  </a:lnTo>
                  <a:lnTo>
                    <a:pt x="0" y="2819"/>
                  </a:lnTo>
                  <a:lnTo>
                    <a:pt x="0" y="131089"/>
                  </a:lnTo>
                  <a:lnTo>
                    <a:pt x="5943" y="131089"/>
                  </a:lnTo>
                  <a:lnTo>
                    <a:pt x="5943" y="2819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56" name="object 4056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5625157" y="4778283"/>
              <a:ext cx="3340" cy="66867"/>
            </a:xfrm>
            <a:prstGeom prst="rect">
              <a:avLst/>
            </a:prstGeom>
          </p:spPr>
        </p:pic>
        <p:sp>
          <p:nvSpPr>
            <p:cNvPr id="4057" name="object 4057"/>
            <p:cNvSpPr/>
            <p:nvPr/>
          </p:nvSpPr>
          <p:spPr>
            <a:xfrm>
              <a:off x="15628506" y="4778291"/>
              <a:ext cx="40005" cy="67310"/>
            </a:xfrm>
            <a:custGeom>
              <a:avLst/>
              <a:gdLst/>
              <a:ahLst/>
              <a:cxnLst/>
              <a:rect l="l" t="t" r="r" b="b"/>
              <a:pathLst>
                <a:path w="40005" h="67310">
                  <a:moveTo>
                    <a:pt x="5930" y="0"/>
                  </a:moveTo>
                  <a:lnTo>
                    <a:pt x="0" y="0"/>
                  </a:lnTo>
                  <a:lnTo>
                    <a:pt x="0" y="66865"/>
                  </a:lnTo>
                  <a:lnTo>
                    <a:pt x="5930" y="66865"/>
                  </a:lnTo>
                  <a:lnTo>
                    <a:pt x="5930" y="0"/>
                  </a:lnTo>
                  <a:close/>
                </a:path>
                <a:path w="40005" h="67310">
                  <a:moveTo>
                    <a:pt x="39598" y="0"/>
                  </a:moveTo>
                  <a:lnTo>
                    <a:pt x="5943" y="0"/>
                  </a:lnTo>
                  <a:lnTo>
                    <a:pt x="5943" y="66865"/>
                  </a:lnTo>
                  <a:lnTo>
                    <a:pt x="39598" y="66865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58" name="object 4058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15674035" y="4778283"/>
              <a:ext cx="3340" cy="66867"/>
            </a:xfrm>
            <a:prstGeom prst="rect">
              <a:avLst/>
            </a:prstGeom>
          </p:spPr>
        </p:pic>
        <p:sp>
          <p:nvSpPr>
            <p:cNvPr id="4059" name="object 4059"/>
            <p:cNvSpPr/>
            <p:nvPr/>
          </p:nvSpPr>
          <p:spPr>
            <a:xfrm>
              <a:off x="15668088" y="4778283"/>
              <a:ext cx="6350" cy="67310"/>
            </a:xfrm>
            <a:custGeom>
              <a:avLst/>
              <a:gdLst/>
              <a:ahLst/>
              <a:cxnLst/>
              <a:rect l="l" t="t" r="r" b="b"/>
              <a:pathLst>
                <a:path w="6350" h="67310">
                  <a:moveTo>
                    <a:pt x="5936" y="0"/>
                  </a:moveTo>
                  <a:lnTo>
                    <a:pt x="0" y="0"/>
                  </a:lnTo>
                  <a:lnTo>
                    <a:pt x="0" y="66867"/>
                  </a:lnTo>
                  <a:lnTo>
                    <a:pt x="5936" y="66867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60" name="object 4060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5625157" y="4865611"/>
              <a:ext cx="3340" cy="23245"/>
            </a:xfrm>
            <a:prstGeom prst="rect">
              <a:avLst/>
            </a:prstGeom>
          </p:spPr>
        </p:pic>
        <p:sp>
          <p:nvSpPr>
            <p:cNvPr id="4061" name="object 4061"/>
            <p:cNvSpPr/>
            <p:nvPr/>
          </p:nvSpPr>
          <p:spPr>
            <a:xfrm>
              <a:off x="15628506" y="4865617"/>
              <a:ext cx="40005" cy="23495"/>
            </a:xfrm>
            <a:custGeom>
              <a:avLst/>
              <a:gdLst/>
              <a:ahLst/>
              <a:cxnLst/>
              <a:rect l="l" t="t" r="r" b="b"/>
              <a:pathLst>
                <a:path w="40005" h="23495">
                  <a:moveTo>
                    <a:pt x="5930" y="0"/>
                  </a:moveTo>
                  <a:lnTo>
                    <a:pt x="0" y="0"/>
                  </a:lnTo>
                  <a:lnTo>
                    <a:pt x="0" y="23241"/>
                  </a:lnTo>
                  <a:lnTo>
                    <a:pt x="5930" y="23241"/>
                  </a:lnTo>
                  <a:lnTo>
                    <a:pt x="5930" y="0"/>
                  </a:lnTo>
                  <a:close/>
                </a:path>
                <a:path w="40005" h="23495">
                  <a:moveTo>
                    <a:pt x="39598" y="0"/>
                  </a:moveTo>
                  <a:lnTo>
                    <a:pt x="5943" y="0"/>
                  </a:lnTo>
                  <a:lnTo>
                    <a:pt x="5943" y="23241"/>
                  </a:lnTo>
                  <a:lnTo>
                    <a:pt x="39598" y="23241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62" name="object 4062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5674035" y="4865631"/>
              <a:ext cx="3340" cy="23245"/>
            </a:xfrm>
            <a:prstGeom prst="rect">
              <a:avLst/>
            </a:prstGeom>
          </p:spPr>
        </p:pic>
        <p:sp>
          <p:nvSpPr>
            <p:cNvPr id="4063" name="object 4063"/>
            <p:cNvSpPr/>
            <p:nvPr/>
          </p:nvSpPr>
          <p:spPr>
            <a:xfrm>
              <a:off x="15668088" y="4865611"/>
              <a:ext cx="6350" cy="23495"/>
            </a:xfrm>
            <a:custGeom>
              <a:avLst/>
              <a:gdLst/>
              <a:ahLst/>
              <a:cxnLst/>
              <a:rect l="l" t="t" r="r" b="b"/>
              <a:pathLst>
                <a:path w="6350" h="23495">
                  <a:moveTo>
                    <a:pt x="5936" y="0"/>
                  </a:moveTo>
                  <a:lnTo>
                    <a:pt x="0" y="0"/>
                  </a:lnTo>
                  <a:lnTo>
                    <a:pt x="0" y="23245"/>
                  </a:lnTo>
                  <a:lnTo>
                    <a:pt x="5936" y="23245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64" name="object 4064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5625157" y="4898143"/>
              <a:ext cx="3340" cy="39956"/>
            </a:xfrm>
            <a:prstGeom prst="rect">
              <a:avLst/>
            </a:prstGeom>
          </p:spPr>
        </p:pic>
        <p:sp>
          <p:nvSpPr>
            <p:cNvPr id="4065" name="object 4065"/>
            <p:cNvSpPr/>
            <p:nvPr/>
          </p:nvSpPr>
          <p:spPr>
            <a:xfrm>
              <a:off x="15628506" y="489815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5930" y="0"/>
                  </a:moveTo>
                  <a:lnTo>
                    <a:pt x="0" y="0"/>
                  </a:lnTo>
                  <a:lnTo>
                    <a:pt x="0" y="39954"/>
                  </a:lnTo>
                  <a:lnTo>
                    <a:pt x="5930" y="39954"/>
                  </a:lnTo>
                  <a:lnTo>
                    <a:pt x="5930" y="0"/>
                  </a:lnTo>
                  <a:close/>
                </a:path>
                <a:path w="40005" h="40004">
                  <a:moveTo>
                    <a:pt x="39598" y="0"/>
                  </a:moveTo>
                  <a:lnTo>
                    <a:pt x="5943" y="0"/>
                  </a:lnTo>
                  <a:lnTo>
                    <a:pt x="5943" y="39954"/>
                  </a:lnTo>
                  <a:lnTo>
                    <a:pt x="39598" y="39954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66" name="object 4066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5674035" y="4898164"/>
              <a:ext cx="3340" cy="39956"/>
            </a:xfrm>
            <a:prstGeom prst="rect">
              <a:avLst/>
            </a:prstGeom>
          </p:spPr>
        </p:pic>
        <p:sp>
          <p:nvSpPr>
            <p:cNvPr id="4067" name="object 4067"/>
            <p:cNvSpPr/>
            <p:nvPr/>
          </p:nvSpPr>
          <p:spPr>
            <a:xfrm>
              <a:off x="15668088" y="4898143"/>
              <a:ext cx="6350" cy="40005"/>
            </a:xfrm>
            <a:custGeom>
              <a:avLst/>
              <a:gdLst/>
              <a:ahLst/>
              <a:cxnLst/>
              <a:rect l="l" t="t" r="r" b="b"/>
              <a:pathLst>
                <a:path w="6350" h="40004">
                  <a:moveTo>
                    <a:pt x="5936" y="0"/>
                  </a:moveTo>
                  <a:lnTo>
                    <a:pt x="0" y="0"/>
                  </a:lnTo>
                  <a:lnTo>
                    <a:pt x="0" y="39956"/>
                  </a:lnTo>
                  <a:lnTo>
                    <a:pt x="5936" y="39956"/>
                  </a:lnTo>
                  <a:lnTo>
                    <a:pt x="593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5628507" y="460572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5628507" y="4622166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5634445" y="460883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32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5634445" y="4622166"/>
              <a:ext cx="0" cy="135890"/>
            </a:xfrm>
            <a:custGeom>
              <a:avLst/>
              <a:gdLst/>
              <a:ahLst/>
              <a:cxnLst/>
              <a:rect l="l" t="t" r="r" b="b"/>
              <a:pathLst>
                <a:path h="135889">
                  <a:moveTo>
                    <a:pt x="0" y="0"/>
                  </a:moveTo>
                  <a:lnTo>
                    <a:pt x="0" y="135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5668089" y="46265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5674028" y="4629688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12815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5668089" y="4628104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74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5628507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5634445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5668089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5674028" y="477829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686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5628507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5634445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5668089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5674028" y="48656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5628507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5634445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5668089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5674028" y="489815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956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5677373" y="489815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9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5677373" y="486562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5677373" y="477829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68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5677373" y="4631457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126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5625160" y="4603952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0"/>
                  </a:moveTo>
                  <a:lnTo>
                    <a:pt x="0" y="15389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5625160" y="477828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68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5625160" y="4865617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5625160" y="489814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9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5625160" y="4938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5628507" y="49381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5634445" y="493811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6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5668089" y="49381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5674028" y="49381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00" name="object 4100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5674035" y="4757855"/>
              <a:ext cx="3340" cy="20449"/>
            </a:xfrm>
            <a:prstGeom prst="rect">
              <a:avLst/>
            </a:prstGeom>
          </p:spPr>
        </p:pic>
        <p:pic>
          <p:nvPicPr>
            <p:cNvPr id="4101" name="object 4101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15625167" y="4757834"/>
              <a:ext cx="3340" cy="20449"/>
            </a:xfrm>
            <a:prstGeom prst="rect">
              <a:avLst/>
            </a:prstGeom>
          </p:spPr>
        </p:pic>
        <p:sp>
          <p:nvSpPr>
            <p:cNvPr id="4102" name="object 4102"/>
            <p:cNvSpPr/>
            <p:nvPr/>
          </p:nvSpPr>
          <p:spPr>
            <a:xfrm>
              <a:off x="15628506" y="4757857"/>
              <a:ext cx="45720" cy="20955"/>
            </a:xfrm>
            <a:custGeom>
              <a:avLst/>
              <a:gdLst/>
              <a:ahLst/>
              <a:cxnLst/>
              <a:rect l="l" t="t" r="r" b="b"/>
              <a:pathLst>
                <a:path w="45719" h="20954">
                  <a:moveTo>
                    <a:pt x="5930" y="0"/>
                  </a:moveTo>
                  <a:lnTo>
                    <a:pt x="0" y="0"/>
                  </a:lnTo>
                  <a:lnTo>
                    <a:pt x="0" y="20447"/>
                  </a:lnTo>
                  <a:lnTo>
                    <a:pt x="5930" y="20447"/>
                  </a:lnTo>
                  <a:lnTo>
                    <a:pt x="5930" y="0"/>
                  </a:lnTo>
                  <a:close/>
                </a:path>
                <a:path w="45719" h="20954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20447"/>
                  </a:lnTo>
                  <a:lnTo>
                    <a:pt x="39573" y="20447"/>
                  </a:lnTo>
                  <a:lnTo>
                    <a:pt x="45516" y="20447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5677373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5628507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5625160" y="475784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5634445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5668089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5674028" y="475783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09" name="object 4109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5674035" y="4845161"/>
              <a:ext cx="3340" cy="20449"/>
            </a:xfrm>
            <a:prstGeom prst="rect">
              <a:avLst/>
            </a:prstGeom>
          </p:spPr>
        </p:pic>
        <p:pic>
          <p:nvPicPr>
            <p:cNvPr id="4110" name="object 4110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5625167" y="4845161"/>
              <a:ext cx="3340" cy="20449"/>
            </a:xfrm>
            <a:prstGeom prst="rect">
              <a:avLst/>
            </a:prstGeom>
          </p:spPr>
        </p:pic>
        <p:sp>
          <p:nvSpPr>
            <p:cNvPr id="4111" name="object 4111"/>
            <p:cNvSpPr/>
            <p:nvPr/>
          </p:nvSpPr>
          <p:spPr>
            <a:xfrm>
              <a:off x="15628506" y="4845170"/>
              <a:ext cx="45720" cy="20955"/>
            </a:xfrm>
            <a:custGeom>
              <a:avLst/>
              <a:gdLst/>
              <a:ahLst/>
              <a:cxnLst/>
              <a:rect l="l" t="t" r="r" b="b"/>
              <a:pathLst>
                <a:path w="45719" h="20954">
                  <a:moveTo>
                    <a:pt x="5930" y="0"/>
                  </a:moveTo>
                  <a:lnTo>
                    <a:pt x="0" y="0"/>
                  </a:lnTo>
                  <a:lnTo>
                    <a:pt x="0" y="20447"/>
                  </a:lnTo>
                  <a:lnTo>
                    <a:pt x="5930" y="20447"/>
                  </a:lnTo>
                  <a:lnTo>
                    <a:pt x="5930" y="0"/>
                  </a:lnTo>
                  <a:close/>
                </a:path>
                <a:path w="45719" h="20954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20447"/>
                  </a:lnTo>
                  <a:lnTo>
                    <a:pt x="39573" y="20447"/>
                  </a:lnTo>
                  <a:lnTo>
                    <a:pt x="45516" y="20447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5677373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5628507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5625160" y="4845161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5634445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5668089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5674028" y="48451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4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18" name="object 4118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5674035" y="4888866"/>
              <a:ext cx="3340" cy="9277"/>
            </a:xfrm>
            <a:prstGeom prst="rect">
              <a:avLst/>
            </a:prstGeom>
          </p:spPr>
        </p:pic>
        <p:pic>
          <p:nvPicPr>
            <p:cNvPr id="4119" name="object 4119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5625167" y="4888866"/>
              <a:ext cx="3340" cy="9277"/>
            </a:xfrm>
            <a:prstGeom prst="rect">
              <a:avLst/>
            </a:prstGeom>
          </p:spPr>
        </p:pic>
        <p:sp>
          <p:nvSpPr>
            <p:cNvPr id="4120" name="object 4120"/>
            <p:cNvSpPr/>
            <p:nvPr/>
          </p:nvSpPr>
          <p:spPr>
            <a:xfrm>
              <a:off x="15628506" y="4888870"/>
              <a:ext cx="45720" cy="9525"/>
            </a:xfrm>
            <a:custGeom>
              <a:avLst/>
              <a:gdLst/>
              <a:ahLst/>
              <a:cxnLst/>
              <a:rect l="l" t="t" r="r" b="b"/>
              <a:pathLst>
                <a:path w="45719" h="9525">
                  <a:moveTo>
                    <a:pt x="5930" y="0"/>
                  </a:moveTo>
                  <a:lnTo>
                    <a:pt x="0" y="0"/>
                  </a:lnTo>
                  <a:lnTo>
                    <a:pt x="0" y="9283"/>
                  </a:lnTo>
                  <a:lnTo>
                    <a:pt x="5930" y="9283"/>
                  </a:lnTo>
                  <a:lnTo>
                    <a:pt x="5930" y="0"/>
                  </a:lnTo>
                  <a:close/>
                </a:path>
                <a:path w="45719" h="9525">
                  <a:moveTo>
                    <a:pt x="45516" y="0"/>
                  </a:moveTo>
                  <a:lnTo>
                    <a:pt x="39598" y="0"/>
                  </a:lnTo>
                  <a:lnTo>
                    <a:pt x="5943" y="0"/>
                  </a:lnTo>
                  <a:lnTo>
                    <a:pt x="5943" y="9283"/>
                  </a:lnTo>
                  <a:lnTo>
                    <a:pt x="39573" y="9283"/>
                  </a:lnTo>
                  <a:lnTo>
                    <a:pt x="45516" y="9283"/>
                  </a:lnTo>
                  <a:lnTo>
                    <a:pt x="45516" y="0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5677373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5628507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5625160" y="488886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7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5634445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5668089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5674028" y="48888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7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27" name="object 4127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7173393" y="5393395"/>
              <a:ext cx="65034" cy="195501"/>
            </a:xfrm>
            <a:prstGeom prst="rect">
              <a:avLst/>
            </a:prstGeom>
          </p:spPr>
        </p:pic>
        <p:sp>
          <p:nvSpPr>
            <p:cNvPr id="4128" name="object 4128"/>
            <p:cNvSpPr/>
            <p:nvPr/>
          </p:nvSpPr>
          <p:spPr>
            <a:xfrm>
              <a:off x="17173394" y="539340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0"/>
                  </a:moveTo>
                  <a:lnTo>
                    <a:pt x="0" y="19550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7173394" y="5583004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7238426" y="5393403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19550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31" name="object 4131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10678303" y="5393395"/>
              <a:ext cx="65024" cy="101295"/>
            </a:xfrm>
            <a:prstGeom prst="rect">
              <a:avLst/>
            </a:prstGeom>
          </p:spPr>
        </p:pic>
        <p:sp>
          <p:nvSpPr>
            <p:cNvPr id="4132" name="object 4132"/>
            <p:cNvSpPr/>
            <p:nvPr/>
          </p:nvSpPr>
          <p:spPr>
            <a:xfrm>
              <a:off x="10678303" y="5393402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29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0678303" y="5488787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0743327" y="539340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28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35" name="object 4135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10496182" y="5491152"/>
              <a:ext cx="182120" cy="13758"/>
            </a:xfrm>
            <a:prstGeom prst="rect">
              <a:avLst/>
            </a:prstGeom>
          </p:spPr>
        </p:pic>
        <p:pic>
          <p:nvPicPr>
            <p:cNvPr id="4136" name="object 4136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9973958" y="5491152"/>
              <a:ext cx="42763" cy="13758"/>
            </a:xfrm>
            <a:prstGeom prst="rect">
              <a:avLst/>
            </a:prstGeom>
          </p:spPr>
        </p:pic>
        <p:pic>
          <p:nvPicPr>
            <p:cNvPr id="4137" name="object 4137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0081745" y="5491152"/>
              <a:ext cx="42742" cy="13758"/>
            </a:xfrm>
            <a:prstGeom prst="rect">
              <a:avLst/>
            </a:prstGeom>
          </p:spPr>
        </p:pic>
        <p:sp>
          <p:nvSpPr>
            <p:cNvPr id="4138" name="object 4138"/>
            <p:cNvSpPr/>
            <p:nvPr/>
          </p:nvSpPr>
          <p:spPr>
            <a:xfrm>
              <a:off x="10500821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0510105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0110567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0119850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0514746" y="5500450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0" y="0"/>
                  </a:moveTo>
                  <a:lnTo>
                    <a:pt x="1635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0514746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0512426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0512426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051010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0500821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0510105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0498501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049850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0496179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0122171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0122171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0119850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0110567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0119850" y="549115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010820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0108205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0105884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0105884" y="55004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0095695" y="5500450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19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0086373" y="549115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298"/>
                  </a:moveTo>
                  <a:lnTo>
                    <a:pt x="9329" y="9298"/>
                  </a:lnTo>
                </a:path>
                <a:path w="9525" h="9525">
                  <a:moveTo>
                    <a:pt x="0" y="92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0081731" y="5500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0012074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0012074" y="55004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0002749" y="550045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3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9973956" y="5500450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87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9973956" y="5504906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>
                  <a:moveTo>
                    <a:pt x="0" y="0"/>
                  </a:moveTo>
                  <a:lnTo>
                    <a:pt x="42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0081731" y="5504906"/>
              <a:ext cx="43180" cy="0"/>
            </a:xfrm>
            <a:custGeom>
              <a:avLst/>
              <a:gdLst/>
              <a:ahLst/>
              <a:cxnLst/>
              <a:rect l="l" t="t" r="r" b="b"/>
              <a:pathLst>
                <a:path w="43179">
                  <a:moveTo>
                    <a:pt x="0" y="0"/>
                  </a:moveTo>
                  <a:lnTo>
                    <a:pt x="427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0496179" y="5504906"/>
              <a:ext cx="182245" cy="0"/>
            </a:xfrm>
            <a:custGeom>
              <a:avLst/>
              <a:gdLst/>
              <a:ahLst/>
              <a:cxnLst/>
              <a:rect l="l" t="t" r="r" b="b"/>
              <a:pathLst>
                <a:path w="182245">
                  <a:moveTo>
                    <a:pt x="0" y="0"/>
                  </a:moveTo>
                  <a:lnTo>
                    <a:pt x="1821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0678303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0678007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0514747" y="5491158"/>
              <a:ext cx="163830" cy="0"/>
            </a:xfrm>
            <a:custGeom>
              <a:avLst/>
              <a:gdLst/>
              <a:ahLst/>
              <a:cxnLst/>
              <a:rect l="l" t="t" r="r" b="b"/>
              <a:pathLst>
                <a:path w="163829">
                  <a:moveTo>
                    <a:pt x="1635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0095686" y="549115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19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9973954" y="549115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287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9973956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9973956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0124484" y="5504906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>
                  <a:moveTo>
                    <a:pt x="37169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0477572" y="55036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66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0477574" y="54924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0477574" y="549032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664" y="0"/>
                  </a:lnTo>
                </a:path>
                <a:path w="17779" h="3175">
                  <a:moveTo>
                    <a:pt x="0" y="2952"/>
                  </a:moveTo>
                  <a:lnTo>
                    <a:pt x="1766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0495236" y="54924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0477574" y="532519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0125394" y="55036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0143058" y="54924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0125394" y="549032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0"/>
                  </a:moveTo>
                  <a:lnTo>
                    <a:pt x="17664" y="0"/>
                  </a:lnTo>
                </a:path>
                <a:path w="17779" h="3175">
                  <a:moveTo>
                    <a:pt x="0" y="2952"/>
                  </a:moveTo>
                  <a:lnTo>
                    <a:pt x="17664" y="2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0125394" y="54924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0143058" y="5325193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167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0310312" y="5325202"/>
              <a:ext cx="167640" cy="167640"/>
            </a:xfrm>
            <a:custGeom>
              <a:avLst/>
              <a:gdLst/>
              <a:ahLst/>
              <a:cxnLst/>
              <a:rect l="l" t="t" r="r" b="b"/>
              <a:pathLst>
                <a:path w="167640" h="167639">
                  <a:moveTo>
                    <a:pt x="167261" y="0"/>
                  </a:moveTo>
                  <a:lnTo>
                    <a:pt x="123019" y="6017"/>
                  </a:lnTo>
                  <a:lnTo>
                    <a:pt x="83126" y="22971"/>
                  </a:lnTo>
                  <a:lnTo>
                    <a:pt x="49230" y="49218"/>
                  </a:lnTo>
                  <a:lnTo>
                    <a:pt x="22978" y="83112"/>
                  </a:lnTo>
                  <a:lnTo>
                    <a:pt x="6019" y="123008"/>
                  </a:lnTo>
                  <a:lnTo>
                    <a:pt x="0" y="167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0143058" y="5325193"/>
              <a:ext cx="167640" cy="167640"/>
            </a:xfrm>
            <a:custGeom>
              <a:avLst/>
              <a:gdLst/>
              <a:ahLst/>
              <a:cxnLst/>
              <a:rect l="l" t="t" r="r" b="b"/>
              <a:pathLst>
                <a:path w="167640" h="167639">
                  <a:moveTo>
                    <a:pt x="167261" y="167261"/>
                  </a:moveTo>
                  <a:lnTo>
                    <a:pt x="161244" y="123012"/>
                  </a:lnTo>
                  <a:lnTo>
                    <a:pt x="144290" y="83117"/>
                  </a:lnTo>
                  <a:lnTo>
                    <a:pt x="118043" y="49222"/>
                  </a:lnTo>
                  <a:lnTo>
                    <a:pt x="84149" y="22973"/>
                  </a:lnTo>
                  <a:lnTo>
                    <a:pt x="44253" y="601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0496179" y="549245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99"/>
                  </a:lnTo>
                </a:path>
                <a:path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0496179" y="5500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51"/>
                  </a:lnTo>
                </a:path>
                <a:path h="3175">
                  <a:moveTo>
                    <a:pt x="0" y="0"/>
                  </a:moveTo>
                  <a:lnTo>
                    <a:pt x="0" y="3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0496179" y="54911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0496179" y="55036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0124491" y="549245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99"/>
                  </a:lnTo>
                </a:path>
                <a:path h="8254">
                  <a:moveTo>
                    <a:pt x="0" y="0"/>
                  </a:moveTo>
                  <a:lnTo>
                    <a:pt x="0" y="7999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0124491" y="5500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51"/>
                  </a:lnTo>
                </a:path>
                <a:path h="3175">
                  <a:moveTo>
                    <a:pt x="0" y="0"/>
                  </a:moveTo>
                  <a:lnTo>
                    <a:pt x="0" y="3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0124491" y="54911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0124491" y="55036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0016718" y="550490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0016718" y="549115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1" name="object 4201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0017621" y="5500251"/>
              <a:ext cx="63202" cy="4659"/>
            </a:xfrm>
            <a:prstGeom prst="rect">
              <a:avLst/>
            </a:prstGeom>
          </p:spPr>
        </p:pic>
        <p:sp>
          <p:nvSpPr>
            <p:cNvPr id="4202" name="object 4202"/>
            <p:cNvSpPr/>
            <p:nvPr/>
          </p:nvSpPr>
          <p:spPr>
            <a:xfrm>
              <a:off x="10016715" y="5500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0017621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0016721" y="55049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0016715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0080831" y="5500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0080828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0080828" y="55049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0081731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0080828" y="55002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0017625" y="550025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632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0017621" y="550025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0017621" y="550490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2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0017621" y="5504906"/>
              <a:ext cx="61594" cy="16510"/>
            </a:xfrm>
            <a:custGeom>
              <a:avLst/>
              <a:gdLst/>
              <a:ahLst/>
              <a:cxnLst/>
              <a:rect l="l" t="t" r="r" b="b"/>
              <a:pathLst>
                <a:path w="61595" h="16510">
                  <a:moveTo>
                    <a:pt x="0" y="0"/>
                  </a:moveTo>
                  <a:lnTo>
                    <a:pt x="61055" y="16355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0078666" y="5504901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16355"/>
                  </a:moveTo>
                  <a:lnTo>
                    <a:pt x="1413" y="11025"/>
                  </a:lnTo>
                  <a:lnTo>
                    <a:pt x="2167" y="5518"/>
                  </a:lnTo>
                  <a:lnTo>
                    <a:pt x="2167" y="0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0081731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0081731" y="5500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0079370" y="54978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0081731" y="54911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0016715" y="55004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460"/>
                  </a:moveTo>
                  <a:lnTo>
                    <a:pt x="0" y="0"/>
                  </a:lnTo>
                </a:path>
                <a:path h="5079">
                  <a:moveTo>
                    <a:pt x="0" y="44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0016715" y="5500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0014354" y="549789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0016715" y="54911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24" name="object 4224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0496182" y="5393406"/>
              <a:ext cx="18564" cy="97745"/>
            </a:xfrm>
            <a:prstGeom prst="rect">
              <a:avLst/>
            </a:prstGeom>
          </p:spPr>
        </p:pic>
        <p:sp>
          <p:nvSpPr>
            <p:cNvPr id="4225" name="object 4225"/>
            <p:cNvSpPr/>
            <p:nvPr/>
          </p:nvSpPr>
          <p:spPr>
            <a:xfrm>
              <a:off x="10512426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049850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0510105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0500821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0496179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0514746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0512422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0510101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0500827" y="53934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0498497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0496176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36" name="object 4236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0105880" y="5393406"/>
              <a:ext cx="18606" cy="97745"/>
            </a:xfrm>
            <a:prstGeom prst="rect">
              <a:avLst/>
            </a:prstGeom>
          </p:spPr>
        </p:pic>
        <p:sp>
          <p:nvSpPr>
            <p:cNvPr id="4237" name="object 4237"/>
            <p:cNvSpPr/>
            <p:nvPr/>
          </p:nvSpPr>
          <p:spPr>
            <a:xfrm>
              <a:off x="10108205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012217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0110567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0119850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012449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0105884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0108205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0110567" y="539340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27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0119850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0122171" y="53934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0105884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48" name="object 4248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3039487" y="4095299"/>
              <a:ext cx="6965" cy="521833"/>
            </a:xfrm>
            <a:prstGeom prst="rect">
              <a:avLst/>
            </a:prstGeom>
          </p:spPr>
        </p:pic>
        <p:pic>
          <p:nvPicPr>
            <p:cNvPr id="4249" name="object 4249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13018572" y="4095296"/>
              <a:ext cx="20918" cy="514874"/>
            </a:xfrm>
            <a:prstGeom prst="rect">
              <a:avLst/>
            </a:prstGeom>
          </p:spPr>
        </p:pic>
        <p:pic>
          <p:nvPicPr>
            <p:cNvPr id="4250" name="object 4250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3018577" y="4031175"/>
              <a:ext cx="27873" cy="26952"/>
            </a:xfrm>
            <a:prstGeom prst="rect">
              <a:avLst/>
            </a:prstGeom>
          </p:spPr>
        </p:pic>
        <p:sp>
          <p:nvSpPr>
            <p:cNvPr id="4251" name="object 4251"/>
            <p:cNvSpPr/>
            <p:nvPr/>
          </p:nvSpPr>
          <p:spPr>
            <a:xfrm>
              <a:off x="13044132" y="4095299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h="520064">
                  <a:moveTo>
                    <a:pt x="0" y="51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3041812" y="4095302"/>
              <a:ext cx="0" cy="517525"/>
            </a:xfrm>
            <a:custGeom>
              <a:avLst/>
              <a:gdLst/>
              <a:ahLst/>
              <a:cxnLst/>
              <a:rect l="l" t="t" r="r" b="b"/>
              <a:pathLst>
                <a:path h="517525">
                  <a:moveTo>
                    <a:pt x="0" y="517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3020893" y="4095301"/>
              <a:ext cx="0" cy="496570"/>
            </a:xfrm>
            <a:custGeom>
              <a:avLst/>
              <a:gdLst/>
              <a:ahLst/>
              <a:cxnLst/>
              <a:rect l="l" t="t" r="r" b="b"/>
              <a:pathLst>
                <a:path h="496570">
                  <a:moveTo>
                    <a:pt x="0" y="0"/>
                  </a:moveTo>
                  <a:lnTo>
                    <a:pt x="0" y="49630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3023213" y="4095301"/>
              <a:ext cx="0" cy="499109"/>
            </a:xfrm>
            <a:custGeom>
              <a:avLst/>
              <a:gdLst/>
              <a:ahLst/>
              <a:cxnLst/>
              <a:rect l="l" t="t" r="r" b="b"/>
              <a:pathLst>
                <a:path h="499110">
                  <a:moveTo>
                    <a:pt x="0" y="0"/>
                  </a:moveTo>
                  <a:lnTo>
                    <a:pt x="0" y="4986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3025534" y="4095301"/>
              <a:ext cx="0" cy="501015"/>
            </a:xfrm>
            <a:custGeom>
              <a:avLst/>
              <a:gdLst/>
              <a:ahLst/>
              <a:cxnLst/>
              <a:rect l="l" t="t" r="r" b="b"/>
              <a:pathLst>
                <a:path h="501014">
                  <a:moveTo>
                    <a:pt x="0" y="0"/>
                  </a:moveTo>
                  <a:lnTo>
                    <a:pt x="0" y="50094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3039490" y="4095296"/>
              <a:ext cx="0" cy="514984"/>
            </a:xfrm>
            <a:custGeom>
              <a:avLst/>
              <a:gdLst/>
              <a:ahLst/>
              <a:cxnLst/>
              <a:rect l="l" t="t" r="r" b="b"/>
              <a:pathLst>
                <a:path h="514985">
                  <a:moveTo>
                    <a:pt x="0" y="51487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3028319" y="4095301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89">
                  <a:moveTo>
                    <a:pt x="0" y="0"/>
                  </a:moveTo>
                  <a:lnTo>
                    <a:pt x="0" y="50373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304413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304181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3020893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3023213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3025534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3039490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3028319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3046452" y="4095305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h="521970">
                  <a:moveTo>
                    <a:pt x="0" y="521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3046452" y="40311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304412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304180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3039487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3028307" y="403118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3025534" y="40311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302320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3020889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3018568" y="403118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3018572" y="40311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3018572" y="4095301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9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77" name="object 4277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13018577" y="4058127"/>
              <a:ext cx="27883" cy="37171"/>
            </a:xfrm>
            <a:prstGeom prst="rect">
              <a:avLst/>
            </a:prstGeom>
          </p:spPr>
        </p:pic>
        <p:sp>
          <p:nvSpPr>
            <p:cNvPr id="4278" name="object 4278"/>
            <p:cNvSpPr/>
            <p:nvPr/>
          </p:nvSpPr>
          <p:spPr>
            <a:xfrm>
              <a:off x="1304645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304413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3041812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3018572" y="405812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302089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3023213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3025534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3028319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3039490" y="405812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87" name="object 4287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743337" y="4482806"/>
              <a:ext cx="516633" cy="46448"/>
            </a:xfrm>
            <a:prstGeom prst="rect">
              <a:avLst/>
            </a:prstGeom>
          </p:spPr>
        </p:pic>
        <p:sp>
          <p:nvSpPr>
            <p:cNvPr id="4288" name="object 4288"/>
            <p:cNvSpPr/>
            <p:nvPr/>
          </p:nvSpPr>
          <p:spPr>
            <a:xfrm>
              <a:off x="10743324" y="4476895"/>
              <a:ext cx="516890" cy="58419"/>
            </a:xfrm>
            <a:custGeom>
              <a:avLst/>
              <a:gdLst/>
              <a:ahLst/>
              <a:cxnLst/>
              <a:rect l="l" t="t" r="r" b="b"/>
              <a:pathLst>
                <a:path w="516890" h="58420">
                  <a:moveTo>
                    <a:pt x="516636" y="46456"/>
                  </a:moveTo>
                  <a:lnTo>
                    <a:pt x="0" y="46456"/>
                  </a:lnTo>
                  <a:lnTo>
                    <a:pt x="0" y="58267"/>
                  </a:lnTo>
                  <a:lnTo>
                    <a:pt x="516636" y="58267"/>
                  </a:lnTo>
                  <a:lnTo>
                    <a:pt x="516636" y="46456"/>
                  </a:lnTo>
                  <a:close/>
                </a:path>
                <a:path w="516890" h="58420">
                  <a:moveTo>
                    <a:pt x="516636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516636" y="11811"/>
                  </a:lnTo>
                  <a:lnTo>
                    <a:pt x="5166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89" name="object 4289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4540038" y="4781037"/>
              <a:ext cx="46469" cy="64113"/>
            </a:xfrm>
            <a:prstGeom prst="rect">
              <a:avLst/>
            </a:prstGeom>
          </p:spPr>
        </p:pic>
        <p:pic>
          <p:nvPicPr>
            <p:cNvPr id="4290" name="object 4290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4540038" y="4738347"/>
              <a:ext cx="46469" cy="22292"/>
            </a:xfrm>
            <a:prstGeom prst="rect">
              <a:avLst/>
            </a:prstGeom>
          </p:spPr>
        </p:pic>
        <p:pic>
          <p:nvPicPr>
            <p:cNvPr id="4291" name="object 4291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4540038" y="4309010"/>
              <a:ext cx="46469" cy="408867"/>
            </a:xfrm>
            <a:prstGeom prst="rect">
              <a:avLst/>
            </a:prstGeom>
          </p:spPr>
        </p:pic>
        <p:pic>
          <p:nvPicPr>
            <p:cNvPr id="4292" name="object 4292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4540038" y="4031175"/>
              <a:ext cx="46469" cy="184915"/>
            </a:xfrm>
            <a:prstGeom prst="rect">
              <a:avLst/>
            </a:prstGeom>
          </p:spPr>
        </p:pic>
        <p:sp>
          <p:nvSpPr>
            <p:cNvPr id="4293" name="object 4293"/>
            <p:cNvSpPr/>
            <p:nvPr/>
          </p:nvSpPr>
          <p:spPr>
            <a:xfrm>
              <a:off x="14534143" y="4031180"/>
              <a:ext cx="12065" cy="185420"/>
            </a:xfrm>
            <a:custGeom>
              <a:avLst/>
              <a:gdLst/>
              <a:ahLst/>
              <a:cxnLst/>
              <a:rect l="l" t="t" r="r" b="b"/>
              <a:pathLst>
                <a:path w="12065" h="185420">
                  <a:moveTo>
                    <a:pt x="0" y="184915"/>
                  </a:moveTo>
                  <a:lnTo>
                    <a:pt x="11800" y="18491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49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4540044" y="4309012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86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4540044" y="473832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0" y="0"/>
                  </a:moveTo>
                  <a:lnTo>
                    <a:pt x="0" y="222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4540044" y="4781041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5">
                  <a:moveTo>
                    <a:pt x="0" y="0"/>
                  </a:moveTo>
                  <a:lnTo>
                    <a:pt x="0" y="641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4580603" y="4031189"/>
              <a:ext cx="12065" cy="814069"/>
            </a:xfrm>
            <a:custGeom>
              <a:avLst/>
              <a:gdLst/>
              <a:ahLst/>
              <a:cxnLst/>
              <a:rect l="l" t="t" r="r" b="b"/>
              <a:pathLst>
                <a:path w="12065" h="814070">
                  <a:moveTo>
                    <a:pt x="11798" y="749858"/>
                  </a:moveTo>
                  <a:lnTo>
                    <a:pt x="0" y="749858"/>
                  </a:lnTo>
                  <a:lnTo>
                    <a:pt x="0" y="813981"/>
                  </a:lnTo>
                  <a:lnTo>
                    <a:pt x="11798" y="813981"/>
                  </a:lnTo>
                  <a:lnTo>
                    <a:pt x="11798" y="749858"/>
                  </a:lnTo>
                  <a:close/>
                </a:path>
                <a:path w="12065" h="814070">
                  <a:moveTo>
                    <a:pt x="11798" y="707148"/>
                  </a:moveTo>
                  <a:lnTo>
                    <a:pt x="0" y="707148"/>
                  </a:lnTo>
                  <a:lnTo>
                    <a:pt x="0" y="729437"/>
                  </a:lnTo>
                  <a:lnTo>
                    <a:pt x="11798" y="729437"/>
                  </a:lnTo>
                  <a:lnTo>
                    <a:pt x="11798" y="707148"/>
                  </a:lnTo>
                  <a:close/>
                </a:path>
                <a:path w="12065" h="814070">
                  <a:moveTo>
                    <a:pt x="11798" y="277825"/>
                  </a:moveTo>
                  <a:lnTo>
                    <a:pt x="0" y="277825"/>
                  </a:lnTo>
                  <a:lnTo>
                    <a:pt x="0" y="686689"/>
                  </a:lnTo>
                  <a:lnTo>
                    <a:pt x="11798" y="686689"/>
                  </a:lnTo>
                  <a:lnTo>
                    <a:pt x="11798" y="277825"/>
                  </a:lnTo>
                  <a:close/>
                </a:path>
                <a:path w="12065" h="814070">
                  <a:moveTo>
                    <a:pt x="11798" y="0"/>
                  </a:moveTo>
                  <a:lnTo>
                    <a:pt x="0" y="0"/>
                  </a:lnTo>
                  <a:lnTo>
                    <a:pt x="0" y="184912"/>
                  </a:lnTo>
                  <a:lnTo>
                    <a:pt x="11798" y="184912"/>
                  </a:lnTo>
                  <a:lnTo>
                    <a:pt x="1179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98" name="object 4298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4540038" y="4216091"/>
              <a:ext cx="46469" cy="92918"/>
            </a:xfrm>
            <a:prstGeom prst="rect">
              <a:avLst/>
            </a:prstGeom>
          </p:spPr>
        </p:pic>
        <p:sp>
          <p:nvSpPr>
            <p:cNvPr id="4299" name="object 4299"/>
            <p:cNvSpPr/>
            <p:nvPr/>
          </p:nvSpPr>
          <p:spPr>
            <a:xfrm>
              <a:off x="14540044" y="43050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4586508" y="43050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4540044" y="43090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4540044" y="421609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4534134" y="4216101"/>
              <a:ext cx="58419" cy="93345"/>
            </a:xfrm>
            <a:custGeom>
              <a:avLst/>
              <a:gdLst/>
              <a:ahLst/>
              <a:cxnLst/>
              <a:rect l="l" t="t" r="r" b="b"/>
              <a:pathLst>
                <a:path w="58419" h="93345">
                  <a:moveTo>
                    <a:pt x="11798" y="0"/>
                  </a:moveTo>
                  <a:lnTo>
                    <a:pt x="0" y="0"/>
                  </a:lnTo>
                  <a:lnTo>
                    <a:pt x="0" y="92925"/>
                  </a:lnTo>
                  <a:lnTo>
                    <a:pt x="11798" y="92925"/>
                  </a:lnTo>
                  <a:lnTo>
                    <a:pt x="11798" y="0"/>
                  </a:lnTo>
                  <a:close/>
                </a:path>
                <a:path w="58419" h="93345">
                  <a:moveTo>
                    <a:pt x="58267" y="0"/>
                  </a:moveTo>
                  <a:lnTo>
                    <a:pt x="46469" y="0"/>
                  </a:lnTo>
                  <a:lnTo>
                    <a:pt x="46469" y="92913"/>
                  </a:lnTo>
                  <a:lnTo>
                    <a:pt x="58267" y="92913"/>
                  </a:lnTo>
                  <a:lnTo>
                    <a:pt x="5826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04" name="object 4304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4540038" y="4717866"/>
              <a:ext cx="46469" cy="20449"/>
            </a:xfrm>
            <a:prstGeom prst="rect">
              <a:avLst/>
            </a:prstGeom>
          </p:spPr>
        </p:pic>
        <p:sp>
          <p:nvSpPr>
            <p:cNvPr id="4305" name="object 4305"/>
            <p:cNvSpPr/>
            <p:nvPr/>
          </p:nvSpPr>
          <p:spPr>
            <a:xfrm>
              <a:off x="14540044" y="4717874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6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4580608" y="4717879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0" y="20449"/>
                  </a:moveTo>
                  <a:lnTo>
                    <a:pt x="11800" y="20449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044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07" name="object 4307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4540038" y="4760619"/>
              <a:ext cx="46469" cy="20418"/>
            </a:xfrm>
            <a:prstGeom prst="rect">
              <a:avLst/>
            </a:prstGeom>
          </p:spPr>
        </p:pic>
        <p:sp>
          <p:nvSpPr>
            <p:cNvPr id="4308" name="object 4308"/>
            <p:cNvSpPr/>
            <p:nvPr/>
          </p:nvSpPr>
          <p:spPr>
            <a:xfrm>
              <a:off x="14540044" y="476062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1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4580608" y="4760623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0" y="20418"/>
                  </a:moveTo>
                  <a:lnTo>
                    <a:pt x="11800" y="20418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04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10" name="object 4310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14540038" y="4845171"/>
              <a:ext cx="46469" cy="92950"/>
            </a:xfrm>
            <a:prstGeom prst="rect">
              <a:avLst/>
            </a:prstGeom>
          </p:spPr>
        </p:pic>
        <p:sp>
          <p:nvSpPr>
            <p:cNvPr id="4311" name="object 4311"/>
            <p:cNvSpPr/>
            <p:nvPr/>
          </p:nvSpPr>
          <p:spPr>
            <a:xfrm>
              <a:off x="14540044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4586508" y="49341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4540044" y="49381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4540044" y="48451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4540044" y="4845161"/>
              <a:ext cx="0" cy="93345"/>
            </a:xfrm>
            <a:custGeom>
              <a:avLst/>
              <a:gdLst/>
              <a:ahLst/>
              <a:cxnLst/>
              <a:rect l="l" t="t" r="r" b="b"/>
              <a:pathLst>
                <a:path h="93345">
                  <a:moveTo>
                    <a:pt x="0" y="0"/>
                  </a:moveTo>
                  <a:lnTo>
                    <a:pt x="0" y="9295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4580608" y="4845165"/>
              <a:ext cx="12065" cy="93345"/>
            </a:xfrm>
            <a:custGeom>
              <a:avLst/>
              <a:gdLst/>
              <a:ahLst/>
              <a:cxnLst/>
              <a:rect l="l" t="t" r="r" b="b"/>
              <a:pathLst>
                <a:path w="12065" h="93345">
                  <a:moveTo>
                    <a:pt x="0" y="92950"/>
                  </a:moveTo>
                  <a:lnTo>
                    <a:pt x="11800" y="92950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929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17" name="object 4317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2880964" y="4610166"/>
              <a:ext cx="165496" cy="6966"/>
            </a:xfrm>
            <a:prstGeom prst="rect">
              <a:avLst/>
            </a:prstGeom>
          </p:spPr>
        </p:pic>
        <p:pic>
          <p:nvPicPr>
            <p:cNvPr id="4318" name="object 4318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2860042" y="4589283"/>
              <a:ext cx="179454" cy="20887"/>
            </a:xfrm>
            <a:prstGeom prst="rect">
              <a:avLst/>
            </a:prstGeom>
          </p:spPr>
        </p:pic>
        <p:sp>
          <p:nvSpPr>
            <p:cNvPr id="4319" name="object 4319"/>
            <p:cNvSpPr/>
            <p:nvPr/>
          </p:nvSpPr>
          <p:spPr>
            <a:xfrm>
              <a:off x="12885610" y="4614812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5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12883289" y="4612490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2862354" y="4591603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2864726" y="4593924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4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2867046" y="4596245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48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2880968" y="4610170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2869790" y="4599038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52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2887932" y="4617132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0" y="0"/>
                  </a:moveTo>
                  <a:lnTo>
                    <a:pt x="1585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2860042" y="4589283"/>
              <a:ext cx="158750" cy="0"/>
            </a:xfrm>
            <a:custGeom>
              <a:avLst/>
              <a:gdLst/>
              <a:ahLst/>
              <a:cxnLst/>
              <a:rect l="l" t="t" r="r" b="b"/>
              <a:pathLst>
                <a:path w="158750">
                  <a:moveTo>
                    <a:pt x="1585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2553416" y="5486323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4">
                  <a:moveTo>
                    <a:pt x="0" y="0"/>
                  </a:moveTo>
                  <a:lnTo>
                    <a:pt x="4259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2979341" y="543987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2925091" y="543986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24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2488385" y="5439869"/>
              <a:ext cx="372110" cy="0"/>
            </a:xfrm>
            <a:custGeom>
              <a:avLst/>
              <a:gdLst/>
              <a:ahLst/>
              <a:cxnLst/>
              <a:rect l="l" t="t" r="r" b="b"/>
              <a:pathLst>
                <a:path w="372109">
                  <a:moveTo>
                    <a:pt x="37166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32" name="object 4332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842012" y="4008917"/>
              <a:ext cx="66919" cy="5538"/>
            </a:xfrm>
            <a:prstGeom prst="rect">
              <a:avLst/>
            </a:prstGeom>
          </p:spPr>
        </p:pic>
        <p:sp>
          <p:nvSpPr>
            <p:cNvPr id="4333" name="object 4333"/>
            <p:cNvSpPr/>
            <p:nvPr/>
          </p:nvSpPr>
          <p:spPr>
            <a:xfrm>
              <a:off x="9844797" y="401167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1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9847582" y="4014463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>
                  <a:moveTo>
                    <a:pt x="6134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9842012" y="400891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9861531" y="40284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40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9908931" y="401446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9908931" y="40116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9908931" y="40089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6997207" y="532743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6997207" y="49854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8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7000538" y="532247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4">
                  <a:moveTo>
                    <a:pt x="7861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7861" y="11798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17008389" y="532836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21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17000538" y="4978672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4">
                  <a:moveTo>
                    <a:pt x="7861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7861" y="11811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7008389" y="4984572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21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46" name="object 4346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566043" y="5439869"/>
              <a:ext cx="284378" cy="284336"/>
            </a:xfrm>
            <a:prstGeom prst="rect">
              <a:avLst/>
            </a:prstGeom>
          </p:spPr>
        </p:pic>
        <p:sp>
          <p:nvSpPr>
            <p:cNvPr id="4347" name="object 4347"/>
            <p:cNvSpPr/>
            <p:nvPr/>
          </p:nvSpPr>
          <p:spPr>
            <a:xfrm>
              <a:off x="9566043" y="5439869"/>
              <a:ext cx="284480" cy="284480"/>
            </a:xfrm>
            <a:custGeom>
              <a:avLst/>
              <a:gdLst/>
              <a:ahLst/>
              <a:cxnLst/>
              <a:rect l="l" t="t" r="r" b="b"/>
              <a:pathLst>
                <a:path w="284479" h="284479">
                  <a:moveTo>
                    <a:pt x="284378" y="0"/>
                  </a:moveTo>
                  <a:lnTo>
                    <a:pt x="239633" y="3533"/>
                  </a:lnTo>
                  <a:lnTo>
                    <a:pt x="196380" y="13947"/>
                  </a:lnTo>
                  <a:lnTo>
                    <a:pt x="155391" y="30920"/>
                  </a:lnTo>
                  <a:lnTo>
                    <a:pt x="117435" y="54132"/>
                  </a:lnTo>
                  <a:lnTo>
                    <a:pt x="83285" y="83264"/>
                  </a:lnTo>
                  <a:lnTo>
                    <a:pt x="54157" y="117403"/>
                  </a:lnTo>
                  <a:lnTo>
                    <a:pt x="30944" y="155350"/>
                  </a:lnTo>
                  <a:lnTo>
                    <a:pt x="13966" y="196335"/>
                  </a:lnTo>
                  <a:lnTo>
                    <a:pt x="3545" y="239587"/>
                  </a:lnTo>
                  <a:lnTo>
                    <a:pt x="0" y="2843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48" name="object 4348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9625188" y="5499006"/>
              <a:ext cx="231134" cy="231081"/>
            </a:xfrm>
            <a:prstGeom prst="rect">
              <a:avLst/>
            </a:prstGeom>
          </p:spPr>
        </p:pic>
        <p:pic>
          <p:nvPicPr>
            <p:cNvPr id="4349" name="object 4349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2553429" y="6155341"/>
              <a:ext cx="306618" cy="4659"/>
            </a:xfrm>
            <a:prstGeom prst="rect">
              <a:avLst/>
            </a:prstGeom>
          </p:spPr>
        </p:pic>
        <p:sp>
          <p:nvSpPr>
            <p:cNvPr id="4350" name="object 4350"/>
            <p:cNvSpPr/>
            <p:nvPr/>
          </p:nvSpPr>
          <p:spPr>
            <a:xfrm>
              <a:off x="12553416" y="615999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2553430" y="61553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2553416" y="615534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94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2553416" y="616928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2860049" y="6155341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4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15628506" y="4603959"/>
              <a:ext cx="393065" cy="18415"/>
            </a:xfrm>
            <a:custGeom>
              <a:avLst/>
              <a:gdLst/>
              <a:ahLst/>
              <a:cxnLst/>
              <a:rect l="l" t="t" r="r" b="b"/>
              <a:pathLst>
                <a:path w="393065" h="18414">
                  <a:moveTo>
                    <a:pt x="392696" y="12"/>
                  </a:moveTo>
                  <a:lnTo>
                    <a:pt x="39585" y="12"/>
                  </a:lnTo>
                  <a:lnTo>
                    <a:pt x="5930" y="0"/>
                  </a:lnTo>
                  <a:lnTo>
                    <a:pt x="0" y="0"/>
                  </a:lnTo>
                  <a:lnTo>
                    <a:pt x="0" y="1765"/>
                  </a:lnTo>
                  <a:lnTo>
                    <a:pt x="5930" y="4876"/>
                  </a:lnTo>
                  <a:lnTo>
                    <a:pt x="31242" y="18211"/>
                  </a:lnTo>
                  <a:lnTo>
                    <a:pt x="39573" y="18211"/>
                  </a:lnTo>
                  <a:lnTo>
                    <a:pt x="392696" y="18224"/>
                  </a:lnTo>
                  <a:lnTo>
                    <a:pt x="392696" y="12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56" name="object 4356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5625160" y="4603952"/>
              <a:ext cx="3340" cy="1769"/>
            </a:xfrm>
            <a:prstGeom prst="rect">
              <a:avLst/>
            </a:prstGeom>
          </p:spPr>
        </p:pic>
        <p:pic>
          <p:nvPicPr>
            <p:cNvPr id="4357" name="object 4357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674028" y="4628099"/>
              <a:ext cx="347179" cy="3351"/>
            </a:xfrm>
            <a:prstGeom prst="rect">
              <a:avLst/>
            </a:prstGeom>
          </p:spPr>
        </p:pic>
        <p:sp>
          <p:nvSpPr>
            <p:cNvPr id="4358" name="object 4358"/>
            <p:cNvSpPr/>
            <p:nvPr/>
          </p:nvSpPr>
          <p:spPr>
            <a:xfrm>
              <a:off x="15659735" y="4622170"/>
              <a:ext cx="361950" cy="7620"/>
            </a:xfrm>
            <a:custGeom>
              <a:avLst/>
              <a:gdLst/>
              <a:ahLst/>
              <a:cxnLst/>
              <a:rect l="l" t="t" r="r" b="b"/>
              <a:pathLst>
                <a:path w="361950" h="7620">
                  <a:moveTo>
                    <a:pt x="361467" y="12"/>
                  </a:moveTo>
                  <a:lnTo>
                    <a:pt x="14287" y="12"/>
                  </a:lnTo>
                  <a:lnTo>
                    <a:pt x="8343" y="0"/>
                  </a:lnTo>
                  <a:lnTo>
                    <a:pt x="0" y="0"/>
                  </a:lnTo>
                  <a:lnTo>
                    <a:pt x="8343" y="4406"/>
                  </a:lnTo>
                  <a:lnTo>
                    <a:pt x="11290" y="5943"/>
                  </a:lnTo>
                  <a:lnTo>
                    <a:pt x="14287" y="7505"/>
                  </a:lnTo>
                  <a:lnTo>
                    <a:pt x="14287" y="5943"/>
                  </a:lnTo>
                  <a:lnTo>
                    <a:pt x="361467" y="5943"/>
                  </a:lnTo>
                  <a:lnTo>
                    <a:pt x="361467" y="12"/>
                  </a:lnTo>
                  <a:close/>
                </a:path>
              </a:pathLst>
            </a:custGeom>
            <a:solidFill>
              <a:srgbClr val="13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5634445" y="46039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5628507" y="46039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69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15674028" y="4628104"/>
              <a:ext cx="347345" cy="1905"/>
            </a:xfrm>
            <a:custGeom>
              <a:avLst/>
              <a:gdLst/>
              <a:ahLst/>
              <a:cxnLst/>
              <a:rect l="l" t="t" r="r" b="b"/>
              <a:pathLst>
                <a:path w="347344" h="1904">
                  <a:moveTo>
                    <a:pt x="0" y="0"/>
                  </a:moveTo>
                  <a:lnTo>
                    <a:pt x="0" y="1570"/>
                  </a:lnTo>
                </a:path>
                <a:path w="347344" h="1904">
                  <a:moveTo>
                    <a:pt x="0" y="0"/>
                  </a:moveTo>
                  <a:lnTo>
                    <a:pt x="34719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5674017" y="4622166"/>
              <a:ext cx="347345" cy="0"/>
            </a:xfrm>
            <a:custGeom>
              <a:avLst/>
              <a:gdLst/>
              <a:ahLst/>
              <a:cxnLst/>
              <a:rect l="l" t="t" r="r" b="b"/>
              <a:pathLst>
                <a:path w="347344">
                  <a:moveTo>
                    <a:pt x="34719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5668091" y="462216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93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5668089" y="46221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4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5625160" y="46039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5628507" y="460395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93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5634445" y="460395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>
                  <a:moveTo>
                    <a:pt x="0" y="0"/>
                  </a:moveTo>
                  <a:lnTo>
                    <a:pt x="3365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5668091" y="4603952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4">
                  <a:moveTo>
                    <a:pt x="35312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5677373" y="4631449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69">
                  <a:moveTo>
                    <a:pt x="0" y="0"/>
                  </a:moveTo>
                  <a:lnTo>
                    <a:pt x="3438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6021212" y="460395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6021212" y="46221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6021212" y="46281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73" name="object 437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2860047" y="5300487"/>
              <a:ext cx="65055" cy="139377"/>
            </a:xfrm>
            <a:prstGeom prst="rect">
              <a:avLst/>
            </a:prstGeom>
          </p:spPr>
        </p:pic>
        <p:pic>
          <p:nvPicPr>
            <p:cNvPr id="4374" name="object 437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2860041" y="4938115"/>
              <a:ext cx="65055" cy="65024"/>
            </a:xfrm>
            <a:prstGeom prst="rect">
              <a:avLst/>
            </a:prstGeom>
          </p:spPr>
        </p:pic>
        <p:sp>
          <p:nvSpPr>
            <p:cNvPr id="4375" name="object 4375"/>
            <p:cNvSpPr/>
            <p:nvPr/>
          </p:nvSpPr>
          <p:spPr>
            <a:xfrm>
              <a:off x="12925096" y="5300491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13937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2860049" y="4938115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2860049" y="5300489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37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2925096" y="5003139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2860049" y="5003139"/>
              <a:ext cx="0" cy="297815"/>
            </a:xfrm>
            <a:custGeom>
              <a:avLst/>
              <a:gdLst/>
              <a:ahLst/>
              <a:cxnLst/>
              <a:rect l="l" t="t" r="r" b="b"/>
              <a:pathLst>
                <a:path h="297814">
                  <a:moveTo>
                    <a:pt x="0" y="0"/>
                  </a:moveTo>
                  <a:lnTo>
                    <a:pt x="0" y="29735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2915819" y="500313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2860056" y="500313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5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2915819" y="53004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277" y="0"/>
                  </a:moveTo>
                  <a:lnTo>
                    <a:pt x="0" y="0"/>
                  </a:lnTo>
                </a:path>
                <a:path w="9525">
                  <a:moveTo>
                    <a:pt x="927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2860056" y="530048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5575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84" name="object 4384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2925103" y="5709333"/>
              <a:ext cx="54249" cy="46448"/>
            </a:xfrm>
            <a:prstGeom prst="rect">
              <a:avLst/>
            </a:prstGeom>
          </p:spPr>
        </p:pic>
        <p:sp>
          <p:nvSpPr>
            <p:cNvPr id="4385" name="object 4385"/>
            <p:cNvSpPr/>
            <p:nvPr/>
          </p:nvSpPr>
          <p:spPr>
            <a:xfrm>
              <a:off x="12925091" y="5703434"/>
              <a:ext cx="54610" cy="12065"/>
            </a:xfrm>
            <a:custGeom>
              <a:avLst/>
              <a:gdLst/>
              <a:ahLst/>
              <a:cxnLst/>
              <a:rect l="l" t="t" r="r" b="b"/>
              <a:pathLst>
                <a:path w="54609" h="12064">
                  <a:moveTo>
                    <a:pt x="0" y="11800"/>
                  </a:moveTo>
                  <a:lnTo>
                    <a:pt x="54249" y="11800"/>
                  </a:lnTo>
                  <a:lnTo>
                    <a:pt x="542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2925096" y="570933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2925096" y="5749891"/>
              <a:ext cx="54610" cy="12065"/>
            </a:xfrm>
            <a:custGeom>
              <a:avLst/>
              <a:gdLst/>
              <a:ahLst/>
              <a:cxnLst/>
              <a:rect l="l" t="t" r="r" b="b"/>
              <a:pathLst>
                <a:path w="54609" h="12064">
                  <a:moveTo>
                    <a:pt x="0" y="11800"/>
                  </a:moveTo>
                  <a:lnTo>
                    <a:pt x="54249" y="11800"/>
                  </a:lnTo>
                  <a:lnTo>
                    <a:pt x="542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2979341" y="5709343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89" name="object 4389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5984036" y="3984726"/>
              <a:ext cx="78049" cy="46448"/>
            </a:xfrm>
            <a:prstGeom prst="rect">
              <a:avLst/>
            </a:prstGeom>
          </p:spPr>
        </p:pic>
        <p:pic>
          <p:nvPicPr>
            <p:cNvPr id="4390" name="object 4390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4753754" y="3984190"/>
              <a:ext cx="455315" cy="46990"/>
            </a:xfrm>
            <a:prstGeom prst="rect">
              <a:avLst/>
            </a:prstGeom>
          </p:spPr>
        </p:pic>
        <p:pic>
          <p:nvPicPr>
            <p:cNvPr id="4391" name="object 4391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2860047" y="3984652"/>
              <a:ext cx="1726460" cy="46989"/>
            </a:xfrm>
            <a:prstGeom prst="rect">
              <a:avLst/>
            </a:prstGeom>
          </p:spPr>
        </p:pic>
        <p:sp>
          <p:nvSpPr>
            <p:cNvPr id="4392" name="object 4392"/>
            <p:cNvSpPr/>
            <p:nvPr/>
          </p:nvSpPr>
          <p:spPr>
            <a:xfrm>
              <a:off x="15984023" y="3978825"/>
              <a:ext cx="78105" cy="12065"/>
            </a:xfrm>
            <a:custGeom>
              <a:avLst/>
              <a:gdLst/>
              <a:ahLst/>
              <a:cxnLst/>
              <a:rect l="l" t="t" r="r" b="b"/>
              <a:pathLst>
                <a:path w="78105" h="12064">
                  <a:moveTo>
                    <a:pt x="0" y="11800"/>
                  </a:moveTo>
                  <a:lnTo>
                    <a:pt x="78049" y="11800"/>
                  </a:lnTo>
                  <a:lnTo>
                    <a:pt x="7804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4772363" y="3984725"/>
              <a:ext cx="436880" cy="0"/>
            </a:xfrm>
            <a:custGeom>
              <a:avLst/>
              <a:gdLst/>
              <a:ahLst/>
              <a:cxnLst/>
              <a:rect l="l" t="t" r="r" b="b"/>
              <a:pathLst>
                <a:path w="436880">
                  <a:moveTo>
                    <a:pt x="436709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3991833" y="3984725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80">
                  <a:moveTo>
                    <a:pt x="576108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2860042" y="398472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605845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2860049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2860049" y="4025280"/>
              <a:ext cx="541020" cy="12065"/>
            </a:xfrm>
            <a:custGeom>
              <a:avLst/>
              <a:gdLst/>
              <a:ahLst/>
              <a:cxnLst/>
              <a:rect l="l" t="t" r="r" b="b"/>
              <a:pathLst>
                <a:path w="541019" h="12064">
                  <a:moveTo>
                    <a:pt x="0" y="11800"/>
                  </a:moveTo>
                  <a:lnTo>
                    <a:pt x="540789" y="11800"/>
                  </a:lnTo>
                  <a:lnTo>
                    <a:pt x="540789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3465888" y="4031180"/>
              <a:ext cx="1074420" cy="0"/>
            </a:xfrm>
            <a:custGeom>
              <a:avLst/>
              <a:gdLst/>
              <a:ahLst/>
              <a:cxnLst/>
              <a:rect l="l" t="t" r="r" b="b"/>
              <a:pathLst>
                <a:path w="1074419">
                  <a:moveTo>
                    <a:pt x="0" y="0"/>
                  </a:moveTo>
                  <a:lnTo>
                    <a:pt x="1074155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4753754" y="4031180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>
                  <a:moveTo>
                    <a:pt x="0" y="0"/>
                  </a:moveTo>
                  <a:lnTo>
                    <a:pt x="408867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5984028" y="4031180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9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6062073" y="398473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44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4586512" y="4031180"/>
              <a:ext cx="167640" cy="0"/>
            </a:xfrm>
            <a:custGeom>
              <a:avLst/>
              <a:gdLst/>
              <a:ahLst/>
              <a:cxnLst/>
              <a:rect l="l" t="t" r="r" b="b"/>
              <a:pathLst>
                <a:path w="167640">
                  <a:moveTo>
                    <a:pt x="16724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4567935" y="3984725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>
                  <a:moveTo>
                    <a:pt x="20443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4772369" y="3984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4753742" y="3982573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61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8618" y="11798"/>
                  </a:lnTo>
                  <a:lnTo>
                    <a:pt x="186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4753754" y="398847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1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4567941" y="3984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38"/>
                  </a:moveTo>
                  <a:lnTo>
                    <a:pt x="0" y="0"/>
                  </a:lnTo>
                </a:path>
                <a:path h="3810">
                  <a:moveTo>
                    <a:pt x="0" y="373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4567929" y="3982573"/>
              <a:ext cx="19050" cy="12065"/>
            </a:xfrm>
            <a:custGeom>
              <a:avLst/>
              <a:gdLst/>
              <a:ahLst/>
              <a:cxnLst/>
              <a:rect l="l" t="t" r="r" b="b"/>
              <a:pathLst>
                <a:path w="19050" h="12064">
                  <a:moveTo>
                    <a:pt x="18580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8580" y="11798"/>
                  </a:lnTo>
                  <a:lnTo>
                    <a:pt x="185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4586508" y="398847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4271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5209073" y="3984430"/>
              <a:ext cx="775335" cy="635"/>
            </a:xfrm>
            <a:custGeom>
              <a:avLst/>
              <a:gdLst/>
              <a:ahLst/>
              <a:cxnLst/>
              <a:rect l="l" t="t" r="r" b="b"/>
              <a:pathLst>
                <a:path w="775334" h="635">
                  <a:moveTo>
                    <a:pt x="18567" y="591"/>
                  </a:moveTo>
                  <a:lnTo>
                    <a:pt x="137046" y="591"/>
                  </a:lnTo>
                </a:path>
                <a:path w="775334" h="635">
                  <a:moveTo>
                    <a:pt x="149129" y="591"/>
                  </a:moveTo>
                  <a:lnTo>
                    <a:pt x="276423" y="591"/>
                  </a:lnTo>
                </a:path>
                <a:path w="775334" h="635">
                  <a:moveTo>
                    <a:pt x="288517" y="591"/>
                  </a:moveTo>
                  <a:lnTo>
                    <a:pt x="480847" y="591"/>
                  </a:lnTo>
                </a:path>
                <a:path w="775334" h="635">
                  <a:moveTo>
                    <a:pt x="492909" y="591"/>
                  </a:moveTo>
                  <a:lnTo>
                    <a:pt x="774950" y="591"/>
                  </a:lnTo>
                </a:path>
                <a:path w="775334" h="635">
                  <a:moveTo>
                    <a:pt x="0" y="0"/>
                  </a:moveTo>
                  <a:lnTo>
                    <a:pt x="137046" y="0"/>
                  </a:lnTo>
                </a:path>
                <a:path w="775334" h="635">
                  <a:moveTo>
                    <a:pt x="149129" y="0"/>
                  </a:moveTo>
                  <a:lnTo>
                    <a:pt x="276423" y="0"/>
                  </a:lnTo>
                </a:path>
                <a:path w="775334" h="635">
                  <a:moveTo>
                    <a:pt x="288517" y="0"/>
                  </a:moveTo>
                  <a:lnTo>
                    <a:pt x="480847" y="0"/>
                  </a:lnTo>
                </a:path>
                <a:path w="775334" h="635">
                  <a:moveTo>
                    <a:pt x="492909" y="0"/>
                  </a:moveTo>
                  <a:lnTo>
                    <a:pt x="7749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5209073" y="4031180"/>
              <a:ext cx="775335" cy="0"/>
            </a:xfrm>
            <a:custGeom>
              <a:avLst/>
              <a:gdLst/>
              <a:ahLst/>
              <a:cxnLst/>
              <a:rect l="l" t="t" r="r" b="b"/>
              <a:pathLst>
                <a:path w="775334">
                  <a:moveTo>
                    <a:pt x="0" y="0"/>
                  </a:moveTo>
                  <a:lnTo>
                    <a:pt x="7749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5209073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5984028" y="3984725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44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14" name="object 4414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15162616" y="4031175"/>
              <a:ext cx="46448" cy="23245"/>
            </a:xfrm>
            <a:prstGeom prst="rect">
              <a:avLst/>
            </a:prstGeom>
          </p:spPr>
        </p:pic>
        <p:pic>
          <p:nvPicPr>
            <p:cNvPr id="4415" name="object 4415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5162616" y="4086608"/>
              <a:ext cx="46448" cy="44961"/>
            </a:xfrm>
            <a:prstGeom prst="rect">
              <a:avLst/>
            </a:prstGeom>
          </p:spPr>
        </p:pic>
        <p:pic>
          <p:nvPicPr>
            <p:cNvPr id="4416" name="object 4416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5162616" y="4151988"/>
              <a:ext cx="46448" cy="367936"/>
            </a:xfrm>
            <a:prstGeom prst="rect">
              <a:avLst/>
            </a:prstGeom>
          </p:spPr>
        </p:pic>
        <p:pic>
          <p:nvPicPr>
            <p:cNvPr id="4417" name="object 4417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5162624" y="4538536"/>
              <a:ext cx="46448" cy="65024"/>
            </a:xfrm>
            <a:prstGeom prst="rect">
              <a:avLst/>
            </a:prstGeom>
          </p:spPr>
        </p:pic>
        <p:sp>
          <p:nvSpPr>
            <p:cNvPr id="4418" name="object 4418"/>
            <p:cNvSpPr/>
            <p:nvPr/>
          </p:nvSpPr>
          <p:spPr>
            <a:xfrm>
              <a:off x="15156723" y="4031180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0" y="23245"/>
                  </a:moveTo>
                  <a:lnTo>
                    <a:pt x="11800" y="23245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2324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5162624" y="40866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847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5162624" y="410462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5162624" y="4151985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0"/>
                  </a:moveTo>
                  <a:lnTo>
                    <a:pt x="0" y="36793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5162624" y="4538536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2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5209073" y="4151991"/>
              <a:ext cx="0" cy="368300"/>
            </a:xfrm>
            <a:custGeom>
              <a:avLst/>
              <a:gdLst/>
              <a:ahLst/>
              <a:cxnLst/>
              <a:rect l="l" t="t" r="r" b="b"/>
              <a:pathLst>
                <a:path h="368300">
                  <a:moveTo>
                    <a:pt x="0" y="36793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5209073" y="4104628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5209073" y="408660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847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5209073" y="403118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2324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27" name="object 4427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5162616" y="4131570"/>
              <a:ext cx="46448" cy="20418"/>
            </a:xfrm>
            <a:prstGeom prst="rect">
              <a:avLst/>
            </a:prstGeom>
          </p:spPr>
        </p:pic>
        <p:sp>
          <p:nvSpPr>
            <p:cNvPr id="4428" name="object 4428"/>
            <p:cNvSpPr/>
            <p:nvPr/>
          </p:nvSpPr>
          <p:spPr>
            <a:xfrm>
              <a:off x="15162624" y="413157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41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5209073" y="413156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418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30" name="object 4430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15162616" y="4066159"/>
              <a:ext cx="46448" cy="20449"/>
            </a:xfrm>
            <a:prstGeom prst="rect">
              <a:avLst/>
            </a:prstGeom>
          </p:spPr>
        </p:pic>
        <p:sp>
          <p:nvSpPr>
            <p:cNvPr id="4431" name="object 4431"/>
            <p:cNvSpPr/>
            <p:nvPr/>
          </p:nvSpPr>
          <p:spPr>
            <a:xfrm>
              <a:off x="15156713" y="4066164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11811" y="0"/>
                  </a:moveTo>
                  <a:lnTo>
                    <a:pt x="0" y="0"/>
                  </a:lnTo>
                  <a:lnTo>
                    <a:pt x="0" y="10223"/>
                  </a:lnTo>
                  <a:lnTo>
                    <a:pt x="0" y="11518"/>
                  </a:lnTo>
                  <a:lnTo>
                    <a:pt x="0" y="21742"/>
                  </a:lnTo>
                  <a:lnTo>
                    <a:pt x="11811" y="21742"/>
                  </a:lnTo>
                  <a:lnTo>
                    <a:pt x="11811" y="11518"/>
                  </a:lnTo>
                  <a:lnTo>
                    <a:pt x="11811" y="10223"/>
                  </a:lnTo>
                  <a:lnTo>
                    <a:pt x="1181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5203172" y="4071915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5">
                  <a:moveTo>
                    <a:pt x="0" y="0"/>
                  </a:moveTo>
                  <a:lnTo>
                    <a:pt x="11800" y="0"/>
                  </a:lnTo>
                </a:path>
                <a:path w="12065" h="10795">
                  <a:moveTo>
                    <a:pt x="0" y="10224"/>
                  </a:moveTo>
                  <a:lnTo>
                    <a:pt x="11800" y="10224"/>
                  </a:lnTo>
                </a:path>
              </a:pathLst>
            </a:custGeom>
            <a:ln w="11523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33" name="object 4433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15162616" y="4093446"/>
              <a:ext cx="46448" cy="11182"/>
            </a:xfrm>
            <a:prstGeom prst="rect">
              <a:avLst/>
            </a:prstGeom>
          </p:spPr>
        </p:pic>
        <p:sp>
          <p:nvSpPr>
            <p:cNvPr id="4434" name="object 4434"/>
            <p:cNvSpPr/>
            <p:nvPr/>
          </p:nvSpPr>
          <p:spPr>
            <a:xfrm>
              <a:off x="15162624" y="40934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8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5209073" y="4093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36" name="object 443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15162616" y="4054421"/>
              <a:ext cx="46448" cy="7444"/>
            </a:xfrm>
            <a:prstGeom prst="rect">
              <a:avLst/>
            </a:prstGeom>
          </p:spPr>
        </p:pic>
        <p:sp>
          <p:nvSpPr>
            <p:cNvPr id="4437" name="object 4437"/>
            <p:cNvSpPr/>
            <p:nvPr/>
          </p:nvSpPr>
          <p:spPr>
            <a:xfrm>
              <a:off x="15156723" y="4056750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0" y="3722"/>
                  </a:moveTo>
                  <a:lnTo>
                    <a:pt x="11800" y="3722"/>
                  </a:lnTo>
                </a:path>
                <a:path w="12065" h="3810">
                  <a:moveTo>
                    <a:pt x="0" y="0"/>
                  </a:moveTo>
                  <a:lnTo>
                    <a:pt x="11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5203172" y="4056744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0" y="3722"/>
                  </a:moveTo>
                  <a:lnTo>
                    <a:pt x="11800" y="3722"/>
                  </a:lnTo>
                </a:path>
                <a:path w="12065" h="3810">
                  <a:moveTo>
                    <a:pt x="0" y="0"/>
                  </a:moveTo>
                  <a:lnTo>
                    <a:pt x="118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39" name="object 4439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15162616" y="4059070"/>
              <a:ext cx="46448" cy="18606"/>
            </a:xfrm>
            <a:prstGeom prst="rect">
              <a:avLst/>
            </a:prstGeom>
          </p:spPr>
        </p:pic>
        <p:sp>
          <p:nvSpPr>
            <p:cNvPr id="4440" name="object 4440"/>
            <p:cNvSpPr/>
            <p:nvPr/>
          </p:nvSpPr>
          <p:spPr>
            <a:xfrm>
              <a:off x="15156723" y="4059072"/>
              <a:ext cx="12065" cy="19050"/>
            </a:xfrm>
            <a:custGeom>
              <a:avLst/>
              <a:gdLst/>
              <a:ahLst/>
              <a:cxnLst/>
              <a:rect l="l" t="t" r="r" b="b"/>
              <a:pathLst>
                <a:path w="12065" h="19050">
                  <a:moveTo>
                    <a:pt x="0" y="18606"/>
                  </a:moveTo>
                  <a:lnTo>
                    <a:pt x="11800" y="18606"/>
                  </a:lnTo>
                  <a:lnTo>
                    <a:pt x="11800" y="0"/>
                  </a:lnTo>
                  <a:lnTo>
                    <a:pt x="0" y="0"/>
                  </a:lnTo>
                  <a:lnTo>
                    <a:pt x="0" y="186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5209073" y="405907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0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42" name="object 4442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15162616" y="4519925"/>
              <a:ext cx="46448" cy="18606"/>
            </a:xfrm>
            <a:prstGeom prst="rect">
              <a:avLst/>
            </a:prstGeom>
          </p:spPr>
        </p:pic>
        <p:sp>
          <p:nvSpPr>
            <p:cNvPr id="4443" name="object 4443"/>
            <p:cNvSpPr/>
            <p:nvPr/>
          </p:nvSpPr>
          <p:spPr>
            <a:xfrm>
              <a:off x="15162624" y="451992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606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5209073" y="451992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06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45" name="object 4445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15155171" y="4603566"/>
              <a:ext cx="469985" cy="23234"/>
            </a:xfrm>
            <a:prstGeom prst="rect">
              <a:avLst/>
            </a:prstGeom>
          </p:spPr>
        </p:pic>
        <p:pic>
          <p:nvPicPr>
            <p:cNvPr id="4446" name="object 4446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14777005" y="4603566"/>
              <a:ext cx="285258" cy="23234"/>
            </a:xfrm>
            <a:prstGeom prst="rect">
              <a:avLst/>
            </a:prstGeom>
          </p:spPr>
        </p:pic>
        <p:sp>
          <p:nvSpPr>
            <p:cNvPr id="4447" name="object 4447"/>
            <p:cNvSpPr/>
            <p:nvPr/>
          </p:nvSpPr>
          <p:spPr>
            <a:xfrm>
              <a:off x="15155175" y="460588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5155181" y="462448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5155181" y="4622166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5155175" y="4608241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5155181" y="4619373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4777020" y="460588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4777009" y="4624487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4777009" y="4622166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4777020" y="4608241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4777009" y="4619373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5155175" y="460356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4699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4777020" y="4603560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852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4777009" y="4626808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0" y="0"/>
                  </a:moveTo>
                  <a:lnTo>
                    <a:pt x="285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5155181" y="4626808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699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5625160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5625160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5625160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5625160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5625160" y="462216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5625160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67" name="object 4467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14772366" y="4603566"/>
              <a:ext cx="4638" cy="23245"/>
            </a:xfrm>
            <a:prstGeom prst="rect">
              <a:avLst/>
            </a:prstGeom>
          </p:spPr>
        </p:pic>
        <p:sp>
          <p:nvSpPr>
            <p:cNvPr id="4468" name="object 4468"/>
            <p:cNvSpPr/>
            <p:nvPr/>
          </p:nvSpPr>
          <p:spPr>
            <a:xfrm>
              <a:off x="14774648" y="4619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4777009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4774648" y="46170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2361"/>
                  </a:moveTo>
                  <a:lnTo>
                    <a:pt x="691" y="691"/>
                  </a:lnTo>
                  <a:lnTo>
                    <a:pt x="2361" y="0"/>
                  </a:lnTo>
                  <a:lnTo>
                    <a:pt x="4030" y="691"/>
                  </a:lnTo>
                  <a:lnTo>
                    <a:pt x="4722" y="2361"/>
                  </a:lnTo>
                  <a:lnTo>
                    <a:pt x="4030" y="4030"/>
                  </a:lnTo>
                  <a:lnTo>
                    <a:pt x="2361" y="4722"/>
                  </a:lnTo>
                  <a:lnTo>
                    <a:pt x="691" y="4030"/>
                  </a:lnTo>
                  <a:lnTo>
                    <a:pt x="0" y="236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4777009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4774647" y="46058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80" h="23495">
                  <a:moveTo>
                    <a:pt x="4724" y="18605"/>
                  </a:moveTo>
                  <a:lnTo>
                    <a:pt x="4025" y="16929"/>
                  </a:lnTo>
                  <a:lnTo>
                    <a:pt x="2362" y="16243"/>
                  </a:lnTo>
                  <a:lnTo>
                    <a:pt x="685" y="16929"/>
                  </a:lnTo>
                  <a:lnTo>
                    <a:pt x="0" y="18605"/>
                  </a:lnTo>
                  <a:lnTo>
                    <a:pt x="469" y="19773"/>
                  </a:lnTo>
                  <a:lnTo>
                    <a:pt x="0" y="20929"/>
                  </a:lnTo>
                  <a:lnTo>
                    <a:pt x="685" y="22593"/>
                  </a:lnTo>
                  <a:lnTo>
                    <a:pt x="2362" y="23291"/>
                  </a:lnTo>
                  <a:lnTo>
                    <a:pt x="4025" y="22593"/>
                  </a:lnTo>
                  <a:lnTo>
                    <a:pt x="4724" y="20929"/>
                  </a:lnTo>
                  <a:lnTo>
                    <a:pt x="4229" y="19773"/>
                  </a:lnTo>
                  <a:lnTo>
                    <a:pt x="4724" y="18605"/>
                  </a:lnTo>
                  <a:close/>
                </a:path>
                <a:path w="5080" h="23495">
                  <a:moveTo>
                    <a:pt x="4724" y="2362"/>
                  </a:moveTo>
                  <a:lnTo>
                    <a:pt x="4025" y="685"/>
                  </a:lnTo>
                  <a:lnTo>
                    <a:pt x="2362" y="0"/>
                  </a:lnTo>
                  <a:lnTo>
                    <a:pt x="685" y="685"/>
                  </a:lnTo>
                  <a:lnTo>
                    <a:pt x="0" y="2362"/>
                  </a:lnTo>
                  <a:lnTo>
                    <a:pt x="685" y="4025"/>
                  </a:lnTo>
                  <a:lnTo>
                    <a:pt x="2362" y="4724"/>
                  </a:lnTo>
                  <a:lnTo>
                    <a:pt x="4025" y="4025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4772369" y="46035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4772369" y="46268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4772369" y="46035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4774647" y="4601203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4724" y="23291"/>
                  </a:moveTo>
                  <a:lnTo>
                    <a:pt x="4025" y="21615"/>
                  </a:lnTo>
                  <a:lnTo>
                    <a:pt x="2362" y="20929"/>
                  </a:lnTo>
                  <a:lnTo>
                    <a:pt x="685" y="21615"/>
                  </a:lnTo>
                  <a:lnTo>
                    <a:pt x="0" y="23291"/>
                  </a:lnTo>
                  <a:lnTo>
                    <a:pt x="469" y="24460"/>
                  </a:lnTo>
                  <a:lnTo>
                    <a:pt x="0" y="25615"/>
                  </a:lnTo>
                  <a:lnTo>
                    <a:pt x="685" y="27279"/>
                  </a:lnTo>
                  <a:lnTo>
                    <a:pt x="2362" y="27978"/>
                  </a:lnTo>
                  <a:lnTo>
                    <a:pt x="4025" y="27279"/>
                  </a:lnTo>
                  <a:lnTo>
                    <a:pt x="4724" y="25615"/>
                  </a:lnTo>
                  <a:lnTo>
                    <a:pt x="4229" y="24460"/>
                  </a:lnTo>
                  <a:lnTo>
                    <a:pt x="4724" y="23291"/>
                  </a:lnTo>
                  <a:close/>
                </a:path>
                <a:path w="5080" h="28575">
                  <a:moveTo>
                    <a:pt x="4724" y="2362"/>
                  </a:moveTo>
                  <a:lnTo>
                    <a:pt x="4025" y="698"/>
                  </a:lnTo>
                  <a:lnTo>
                    <a:pt x="2362" y="0"/>
                  </a:lnTo>
                  <a:lnTo>
                    <a:pt x="685" y="698"/>
                  </a:lnTo>
                  <a:lnTo>
                    <a:pt x="0" y="2362"/>
                  </a:lnTo>
                  <a:lnTo>
                    <a:pt x="469" y="3530"/>
                  </a:lnTo>
                  <a:lnTo>
                    <a:pt x="0" y="4686"/>
                  </a:lnTo>
                  <a:lnTo>
                    <a:pt x="685" y="6350"/>
                  </a:lnTo>
                  <a:lnTo>
                    <a:pt x="2362" y="7048"/>
                  </a:lnTo>
                  <a:lnTo>
                    <a:pt x="4025" y="6350"/>
                  </a:lnTo>
                  <a:lnTo>
                    <a:pt x="4724" y="4686"/>
                  </a:lnTo>
                  <a:lnTo>
                    <a:pt x="4229" y="3530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4772369" y="460356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32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4772369" y="46268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4772369" y="46035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4774647" y="460120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4724" y="2362"/>
                  </a:moveTo>
                  <a:lnTo>
                    <a:pt x="4025" y="698"/>
                  </a:lnTo>
                  <a:lnTo>
                    <a:pt x="2362" y="0"/>
                  </a:lnTo>
                  <a:lnTo>
                    <a:pt x="685" y="698"/>
                  </a:lnTo>
                  <a:lnTo>
                    <a:pt x="0" y="2362"/>
                  </a:lnTo>
                  <a:lnTo>
                    <a:pt x="469" y="3530"/>
                  </a:lnTo>
                  <a:lnTo>
                    <a:pt x="0" y="4686"/>
                  </a:lnTo>
                  <a:lnTo>
                    <a:pt x="685" y="6350"/>
                  </a:lnTo>
                  <a:lnTo>
                    <a:pt x="2362" y="7048"/>
                  </a:lnTo>
                  <a:lnTo>
                    <a:pt x="4025" y="6350"/>
                  </a:lnTo>
                  <a:lnTo>
                    <a:pt x="4724" y="4686"/>
                  </a:lnTo>
                  <a:lnTo>
                    <a:pt x="4229" y="3530"/>
                  </a:lnTo>
                  <a:lnTo>
                    <a:pt x="4724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5062268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5062268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5062268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5062268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5062268" y="462216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5062268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5155181" y="46035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5155181" y="4605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5155181" y="460824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5155181" y="46193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5155181" y="462216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5155181" y="4624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5062268" y="4603560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9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5062268" y="4626808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>
                  <a:moveTo>
                    <a:pt x="0" y="0"/>
                  </a:moveTo>
                  <a:lnTo>
                    <a:pt x="929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95" name="object 4495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16656760" y="4938115"/>
              <a:ext cx="581668" cy="46448"/>
            </a:xfrm>
            <a:prstGeom prst="rect">
              <a:avLst/>
            </a:prstGeom>
          </p:spPr>
        </p:pic>
        <p:sp>
          <p:nvSpPr>
            <p:cNvPr id="4496" name="object 4496"/>
            <p:cNvSpPr/>
            <p:nvPr/>
          </p:nvSpPr>
          <p:spPr>
            <a:xfrm>
              <a:off x="16656760" y="4938115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6656756" y="4984572"/>
              <a:ext cx="344170" cy="0"/>
            </a:xfrm>
            <a:custGeom>
              <a:avLst/>
              <a:gdLst/>
              <a:ahLst/>
              <a:cxnLst/>
              <a:rect l="l" t="t" r="r" b="b"/>
              <a:pathLst>
                <a:path w="344169">
                  <a:moveTo>
                    <a:pt x="0" y="0"/>
                  </a:moveTo>
                  <a:lnTo>
                    <a:pt x="34380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7065612" y="4984572"/>
              <a:ext cx="173355" cy="0"/>
            </a:xfrm>
            <a:custGeom>
              <a:avLst/>
              <a:gdLst/>
              <a:ahLst/>
              <a:cxnLst/>
              <a:rect l="l" t="t" r="r" b="b"/>
              <a:pathLst>
                <a:path w="173355">
                  <a:moveTo>
                    <a:pt x="0" y="0"/>
                  </a:moveTo>
                  <a:lnTo>
                    <a:pt x="17282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99" name="object 4499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007826" y="4008917"/>
              <a:ext cx="66924" cy="5538"/>
            </a:xfrm>
            <a:prstGeom prst="rect">
              <a:avLst/>
            </a:prstGeom>
          </p:spPr>
        </p:pic>
        <p:sp>
          <p:nvSpPr>
            <p:cNvPr id="4500" name="object 4500"/>
            <p:cNvSpPr/>
            <p:nvPr/>
          </p:nvSpPr>
          <p:spPr>
            <a:xfrm>
              <a:off x="18007826" y="401167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41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8007835" y="4014463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4">
                  <a:moveTo>
                    <a:pt x="613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8007831" y="4028430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0" y="0"/>
                  </a:moveTo>
                  <a:lnTo>
                    <a:pt x="4737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8007831" y="400891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8007831" y="401446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8007831" y="40116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8007831" y="40089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07" name="object 4507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8007817" y="4943660"/>
              <a:ext cx="68762" cy="40909"/>
            </a:xfrm>
            <a:prstGeom prst="rect">
              <a:avLst/>
            </a:prstGeom>
          </p:spPr>
        </p:pic>
        <p:sp>
          <p:nvSpPr>
            <p:cNvPr id="4508" name="object 4508"/>
            <p:cNvSpPr/>
            <p:nvPr/>
          </p:nvSpPr>
          <p:spPr>
            <a:xfrm>
              <a:off x="18007831" y="4978672"/>
              <a:ext cx="69215" cy="12065"/>
            </a:xfrm>
            <a:custGeom>
              <a:avLst/>
              <a:gdLst/>
              <a:ahLst/>
              <a:cxnLst/>
              <a:rect l="l" t="t" r="r" b="b"/>
              <a:pathLst>
                <a:path w="69215" h="12064">
                  <a:moveTo>
                    <a:pt x="0" y="11800"/>
                  </a:moveTo>
                  <a:lnTo>
                    <a:pt x="68751" y="11800"/>
                  </a:lnTo>
                  <a:lnTo>
                    <a:pt x="6875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8076591" y="4943663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90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8007840" y="4937761"/>
              <a:ext cx="69215" cy="12065"/>
            </a:xfrm>
            <a:custGeom>
              <a:avLst/>
              <a:gdLst/>
              <a:ahLst/>
              <a:cxnLst/>
              <a:rect l="l" t="t" r="r" b="b"/>
              <a:pathLst>
                <a:path w="69215" h="12064">
                  <a:moveTo>
                    <a:pt x="0" y="11800"/>
                  </a:moveTo>
                  <a:lnTo>
                    <a:pt x="68751" y="11800"/>
                  </a:lnTo>
                  <a:lnTo>
                    <a:pt x="6875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11" name="object 4511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9840150" y="4943660"/>
              <a:ext cx="68772" cy="40909"/>
            </a:xfrm>
            <a:prstGeom prst="rect">
              <a:avLst/>
            </a:prstGeom>
          </p:spPr>
        </p:pic>
        <p:sp>
          <p:nvSpPr>
            <p:cNvPr id="4512" name="object 4512"/>
            <p:cNvSpPr/>
            <p:nvPr/>
          </p:nvSpPr>
          <p:spPr>
            <a:xfrm>
              <a:off x="9840154" y="4978672"/>
              <a:ext cx="69215" cy="12065"/>
            </a:xfrm>
            <a:custGeom>
              <a:avLst/>
              <a:gdLst/>
              <a:ahLst/>
              <a:cxnLst/>
              <a:rect l="l" t="t" r="r" b="b"/>
              <a:pathLst>
                <a:path w="69215" h="12064">
                  <a:moveTo>
                    <a:pt x="0" y="11800"/>
                  </a:moveTo>
                  <a:lnTo>
                    <a:pt x="68772" y="11800"/>
                  </a:lnTo>
                  <a:lnTo>
                    <a:pt x="68772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9840159" y="4940261"/>
              <a:ext cx="69215" cy="6350"/>
            </a:xfrm>
            <a:custGeom>
              <a:avLst/>
              <a:gdLst/>
              <a:ahLst/>
              <a:cxnLst/>
              <a:rect l="l" t="t" r="r" b="b"/>
              <a:pathLst>
                <a:path w="69215" h="6350">
                  <a:moveTo>
                    <a:pt x="0" y="0"/>
                  </a:moveTo>
                  <a:lnTo>
                    <a:pt x="68772" y="0"/>
                  </a:lnTo>
                </a:path>
                <a:path w="69215" h="6350">
                  <a:moveTo>
                    <a:pt x="0" y="5900"/>
                  </a:moveTo>
                  <a:lnTo>
                    <a:pt x="68772" y="5900"/>
                  </a:lnTo>
                </a:path>
              </a:pathLst>
            </a:custGeom>
            <a:ln w="499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9840154" y="494366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090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15" name="object 4515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0743337" y="5500450"/>
              <a:ext cx="516633" cy="4460"/>
            </a:xfrm>
            <a:prstGeom prst="rect">
              <a:avLst/>
            </a:prstGeom>
          </p:spPr>
        </p:pic>
        <p:sp>
          <p:nvSpPr>
            <p:cNvPr id="4516" name="object 4516"/>
            <p:cNvSpPr/>
            <p:nvPr/>
          </p:nvSpPr>
          <p:spPr>
            <a:xfrm>
              <a:off x="10743327" y="5500450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0743327" y="5504906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0" y="0"/>
                  </a:moveTo>
                  <a:lnTo>
                    <a:pt x="5166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1259965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1259965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0743331" y="5491158"/>
              <a:ext cx="516890" cy="0"/>
            </a:xfrm>
            <a:custGeom>
              <a:avLst/>
              <a:gdLst/>
              <a:ahLst/>
              <a:cxnLst/>
              <a:rect l="l" t="t" r="r" b="b"/>
              <a:pathLst>
                <a:path w="516890">
                  <a:moveTo>
                    <a:pt x="51663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21" name="object 4521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0678303" y="5500450"/>
              <a:ext cx="65024" cy="4460"/>
            </a:xfrm>
            <a:prstGeom prst="rect">
              <a:avLst/>
            </a:prstGeom>
          </p:spPr>
        </p:pic>
        <p:sp>
          <p:nvSpPr>
            <p:cNvPr id="4522" name="object 4522"/>
            <p:cNvSpPr/>
            <p:nvPr/>
          </p:nvSpPr>
          <p:spPr>
            <a:xfrm>
              <a:off x="10678303" y="5500450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0678303" y="550490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0678303" y="5491158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2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0678303" y="54911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9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0678303" y="55004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4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27" name="object 4527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8772517" y="2689436"/>
              <a:ext cx="13015" cy="65055"/>
            </a:xfrm>
            <a:prstGeom prst="rect">
              <a:avLst/>
            </a:prstGeom>
          </p:spPr>
        </p:pic>
        <p:sp>
          <p:nvSpPr>
            <p:cNvPr id="4528" name="object 4528"/>
            <p:cNvSpPr/>
            <p:nvPr/>
          </p:nvSpPr>
          <p:spPr>
            <a:xfrm>
              <a:off x="18785540" y="268943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8772524" y="26894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8772527" y="27544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1" name="object 4531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8772517" y="3339877"/>
              <a:ext cx="13015" cy="83641"/>
            </a:xfrm>
            <a:prstGeom prst="rect">
              <a:avLst/>
            </a:prstGeom>
          </p:spPr>
        </p:pic>
        <p:sp>
          <p:nvSpPr>
            <p:cNvPr id="4532" name="object 4532"/>
            <p:cNvSpPr/>
            <p:nvPr/>
          </p:nvSpPr>
          <p:spPr>
            <a:xfrm>
              <a:off x="18785540" y="333987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8772524" y="33398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8772527" y="34235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5" name="object 4535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8772517" y="4008924"/>
              <a:ext cx="13015" cy="65024"/>
            </a:xfrm>
            <a:prstGeom prst="rect">
              <a:avLst/>
            </a:prstGeom>
          </p:spPr>
        </p:pic>
        <p:sp>
          <p:nvSpPr>
            <p:cNvPr id="4536" name="object 4536"/>
            <p:cNvSpPr/>
            <p:nvPr/>
          </p:nvSpPr>
          <p:spPr>
            <a:xfrm>
              <a:off x="18785540" y="400892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1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8772524" y="40089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18772527" y="4073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9" name="object 4539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8772517" y="4659324"/>
              <a:ext cx="13015" cy="83641"/>
            </a:xfrm>
            <a:prstGeom prst="rect">
              <a:avLst/>
            </a:prstGeom>
          </p:spPr>
        </p:pic>
        <p:sp>
          <p:nvSpPr>
            <p:cNvPr id="4540" name="object 4540"/>
            <p:cNvSpPr/>
            <p:nvPr/>
          </p:nvSpPr>
          <p:spPr>
            <a:xfrm>
              <a:off x="18785540" y="465932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18772524" y="46593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8772527" y="474297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43" name="object 4543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8772517" y="5328371"/>
              <a:ext cx="13015" cy="65034"/>
            </a:xfrm>
            <a:prstGeom prst="rect">
              <a:avLst/>
            </a:prstGeom>
          </p:spPr>
        </p:pic>
        <p:sp>
          <p:nvSpPr>
            <p:cNvPr id="4544" name="object 4544"/>
            <p:cNvSpPr/>
            <p:nvPr/>
          </p:nvSpPr>
          <p:spPr>
            <a:xfrm>
              <a:off x="18785540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8772524" y="53283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8772527" y="53934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47" name="object 4547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8772517" y="5978802"/>
              <a:ext cx="13015" cy="83620"/>
            </a:xfrm>
            <a:prstGeom prst="rect">
              <a:avLst/>
            </a:prstGeom>
          </p:spPr>
        </p:pic>
        <p:sp>
          <p:nvSpPr>
            <p:cNvPr id="4548" name="object 4548"/>
            <p:cNvSpPr/>
            <p:nvPr/>
          </p:nvSpPr>
          <p:spPr>
            <a:xfrm>
              <a:off x="18785540" y="597880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8772524" y="59788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8772527" y="60624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51" name="object 4551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8772517" y="6647829"/>
              <a:ext cx="13015" cy="65034"/>
            </a:xfrm>
            <a:prstGeom prst="rect">
              <a:avLst/>
            </a:prstGeom>
          </p:spPr>
        </p:pic>
        <p:sp>
          <p:nvSpPr>
            <p:cNvPr id="4552" name="object 4552"/>
            <p:cNvSpPr/>
            <p:nvPr/>
          </p:nvSpPr>
          <p:spPr>
            <a:xfrm>
              <a:off x="18785540" y="66478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8772524" y="66478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8772527" y="67128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55" name="object 455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8772517" y="7298269"/>
              <a:ext cx="13015" cy="83620"/>
            </a:xfrm>
            <a:prstGeom prst="rect">
              <a:avLst/>
            </a:prstGeom>
          </p:spPr>
        </p:pic>
        <p:sp>
          <p:nvSpPr>
            <p:cNvPr id="4556" name="object 4556"/>
            <p:cNvSpPr/>
            <p:nvPr/>
          </p:nvSpPr>
          <p:spPr>
            <a:xfrm>
              <a:off x="18785540" y="729826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8772524" y="729826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8772527" y="73818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59" name="object 4559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8772517" y="7967296"/>
              <a:ext cx="13015" cy="65034"/>
            </a:xfrm>
            <a:prstGeom prst="rect">
              <a:avLst/>
            </a:prstGeom>
          </p:spPr>
        </p:pic>
        <p:sp>
          <p:nvSpPr>
            <p:cNvPr id="4560" name="object 4560"/>
            <p:cNvSpPr/>
            <p:nvPr/>
          </p:nvSpPr>
          <p:spPr>
            <a:xfrm>
              <a:off x="18785540" y="79672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8772524" y="796728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8772527" y="803232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63" name="object 4563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7973442" y="8082497"/>
              <a:ext cx="65034" cy="13015"/>
            </a:xfrm>
            <a:prstGeom prst="rect">
              <a:avLst/>
            </a:prstGeom>
          </p:spPr>
        </p:pic>
        <p:sp>
          <p:nvSpPr>
            <p:cNvPr id="4564" name="object 4564"/>
            <p:cNvSpPr/>
            <p:nvPr/>
          </p:nvSpPr>
          <p:spPr>
            <a:xfrm>
              <a:off x="17973448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803848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7973448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67" name="object 4567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289526" y="8082497"/>
              <a:ext cx="83641" cy="13015"/>
            </a:xfrm>
            <a:prstGeom prst="rect">
              <a:avLst/>
            </a:prstGeom>
          </p:spPr>
        </p:pic>
        <p:sp>
          <p:nvSpPr>
            <p:cNvPr id="4568" name="object 4568"/>
            <p:cNvSpPr/>
            <p:nvPr/>
          </p:nvSpPr>
          <p:spPr>
            <a:xfrm>
              <a:off x="17289550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7373180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7289550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71" name="object 4571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6624237" y="8082497"/>
              <a:ext cx="65066" cy="13015"/>
            </a:xfrm>
            <a:prstGeom prst="rect">
              <a:avLst/>
            </a:prstGeom>
          </p:spPr>
        </p:pic>
        <p:sp>
          <p:nvSpPr>
            <p:cNvPr id="4572" name="object 4572"/>
            <p:cNvSpPr/>
            <p:nvPr/>
          </p:nvSpPr>
          <p:spPr>
            <a:xfrm>
              <a:off x="16624233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6689298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6624233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75" name="object 4575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5940320" y="8082497"/>
              <a:ext cx="83641" cy="13015"/>
            </a:xfrm>
            <a:prstGeom prst="rect">
              <a:avLst/>
            </a:prstGeom>
          </p:spPr>
        </p:pic>
        <p:sp>
          <p:nvSpPr>
            <p:cNvPr id="4576" name="object 4576"/>
            <p:cNvSpPr/>
            <p:nvPr/>
          </p:nvSpPr>
          <p:spPr>
            <a:xfrm>
              <a:off x="15940332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6023963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5940332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79" name="object 4579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275042" y="8082497"/>
              <a:ext cx="65066" cy="13015"/>
            </a:xfrm>
            <a:prstGeom prst="rect">
              <a:avLst/>
            </a:prstGeom>
          </p:spPr>
        </p:pic>
        <p:sp>
          <p:nvSpPr>
            <p:cNvPr id="4580" name="object 4580"/>
            <p:cNvSpPr/>
            <p:nvPr/>
          </p:nvSpPr>
          <p:spPr>
            <a:xfrm>
              <a:off x="15275033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5340096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5275033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83" name="object 4583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4591147" y="8082497"/>
              <a:ext cx="83620" cy="13015"/>
            </a:xfrm>
            <a:prstGeom prst="rect">
              <a:avLst/>
            </a:prstGeom>
          </p:spPr>
        </p:pic>
        <p:sp>
          <p:nvSpPr>
            <p:cNvPr id="4584" name="object 4584"/>
            <p:cNvSpPr/>
            <p:nvPr/>
          </p:nvSpPr>
          <p:spPr>
            <a:xfrm>
              <a:off x="14591149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2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4674764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4591149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87" name="object 4587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3925848" y="8082497"/>
              <a:ext cx="65034" cy="13015"/>
            </a:xfrm>
            <a:prstGeom prst="rect">
              <a:avLst/>
            </a:prstGeom>
          </p:spPr>
        </p:pic>
        <p:sp>
          <p:nvSpPr>
            <p:cNvPr id="4588" name="object 4588"/>
            <p:cNvSpPr/>
            <p:nvPr/>
          </p:nvSpPr>
          <p:spPr>
            <a:xfrm>
              <a:off x="13925848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0" y="0"/>
                  </a:moveTo>
                  <a:lnTo>
                    <a:pt x="6503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3990880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3925848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91" name="object 4591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3241931" y="8082497"/>
              <a:ext cx="83641" cy="13015"/>
            </a:xfrm>
            <a:prstGeom prst="rect">
              <a:avLst/>
            </a:prstGeom>
          </p:spPr>
        </p:pic>
        <p:sp>
          <p:nvSpPr>
            <p:cNvPr id="4592" name="object 4592"/>
            <p:cNvSpPr/>
            <p:nvPr/>
          </p:nvSpPr>
          <p:spPr>
            <a:xfrm>
              <a:off x="13241950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3325579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3241950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95" name="object 459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2576664" y="8082497"/>
              <a:ext cx="65024" cy="13015"/>
            </a:xfrm>
            <a:prstGeom prst="rect">
              <a:avLst/>
            </a:prstGeom>
          </p:spPr>
        </p:pic>
        <p:sp>
          <p:nvSpPr>
            <p:cNvPr id="4596" name="object 4596"/>
            <p:cNvSpPr/>
            <p:nvPr/>
          </p:nvSpPr>
          <p:spPr>
            <a:xfrm>
              <a:off x="12576664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2641688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2576664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99" name="object 4599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1892758" y="8082497"/>
              <a:ext cx="83641" cy="13015"/>
            </a:xfrm>
            <a:prstGeom prst="rect">
              <a:avLst/>
            </a:prstGeom>
          </p:spPr>
        </p:pic>
        <p:sp>
          <p:nvSpPr>
            <p:cNvPr id="4600" name="object 4600"/>
            <p:cNvSpPr/>
            <p:nvPr/>
          </p:nvSpPr>
          <p:spPr>
            <a:xfrm>
              <a:off x="11892765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1976395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1892765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03" name="object 4603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1227438" y="8082497"/>
              <a:ext cx="65055" cy="13015"/>
            </a:xfrm>
            <a:prstGeom prst="rect">
              <a:avLst/>
            </a:prstGeom>
          </p:spPr>
        </p:pic>
        <p:sp>
          <p:nvSpPr>
            <p:cNvPr id="4604" name="object 4604"/>
            <p:cNvSpPr/>
            <p:nvPr/>
          </p:nvSpPr>
          <p:spPr>
            <a:xfrm>
              <a:off x="11227441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5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1292496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122744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07" name="object 4607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0543574" y="8082497"/>
              <a:ext cx="83641" cy="13015"/>
            </a:xfrm>
            <a:prstGeom prst="rect">
              <a:avLst/>
            </a:prstGeom>
          </p:spPr>
        </p:pic>
        <p:sp>
          <p:nvSpPr>
            <p:cNvPr id="4608" name="object 4608"/>
            <p:cNvSpPr/>
            <p:nvPr/>
          </p:nvSpPr>
          <p:spPr>
            <a:xfrm>
              <a:off x="10543581" y="8095515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0627211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0543581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11" name="object 4611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9878243" y="8082497"/>
              <a:ext cx="65066" cy="13015"/>
            </a:xfrm>
            <a:prstGeom prst="rect">
              <a:avLst/>
            </a:prstGeom>
          </p:spPr>
        </p:pic>
        <p:sp>
          <p:nvSpPr>
            <p:cNvPr id="4612" name="object 4612"/>
            <p:cNvSpPr/>
            <p:nvPr/>
          </p:nvSpPr>
          <p:spPr>
            <a:xfrm>
              <a:off x="9878247" y="809551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6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9943312" y="808250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9878247" y="808250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15" name="object 4615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9131187" y="7967296"/>
              <a:ext cx="13015" cy="65034"/>
            </a:xfrm>
            <a:prstGeom prst="rect">
              <a:avLst/>
            </a:prstGeom>
          </p:spPr>
        </p:pic>
        <p:sp>
          <p:nvSpPr>
            <p:cNvPr id="4616" name="object 4616"/>
            <p:cNvSpPr/>
            <p:nvPr/>
          </p:nvSpPr>
          <p:spPr>
            <a:xfrm>
              <a:off x="9131181" y="796728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9131181" y="803232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9131179" y="796728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19" name="object 4619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9131187" y="7298269"/>
              <a:ext cx="13015" cy="83620"/>
            </a:xfrm>
            <a:prstGeom prst="rect">
              <a:avLst/>
            </a:prstGeom>
          </p:spPr>
        </p:pic>
        <p:sp>
          <p:nvSpPr>
            <p:cNvPr id="4620" name="object 4620"/>
            <p:cNvSpPr/>
            <p:nvPr/>
          </p:nvSpPr>
          <p:spPr>
            <a:xfrm>
              <a:off x="9131181" y="72982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9131181" y="73818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9131179" y="729826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23" name="object 4623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9131187" y="6647829"/>
              <a:ext cx="13015" cy="65034"/>
            </a:xfrm>
            <a:prstGeom prst="rect">
              <a:avLst/>
            </a:prstGeom>
          </p:spPr>
        </p:pic>
        <p:sp>
          <p:nvSpPr>
            <p:cNvPr id="4624" name="object 4624"/>
            <p:cNvSpPr/>
            <p:nvPr/>
          </p:nvSpPr>
          <p:spPr>
            <a:xfrm>
              <a:off x="9131181" y="664782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9131181" y="67128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9131179" y="66478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27" name="object 4627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9131187" y="5978802"/>
              <a:ext cx="13015" cy="83620"/>
            </a:xfrm>
            <a:prstGeom prst="rect">
              <a:avLst/>
            </a:prstGeom>
          </p:spPr>
        </p:pic>
        <p:sp>
          <p:nvSpPr>
            <p:cNvPr id="4628" name="object 4628"/>
            <p:cNvSpPr/>
            <p:nvPr/>
          </p:nvSpPr>
          <p:spPr>
            <a:xfrm>
              <a:off x="9131181" y="597880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9131181" y="606242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9131179" y="59788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31" name="object 4631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9131187" y="5328371"/>
              <a:ext cx="13015" cy="65034"/>
            </a:xfrm>
            <a:prstGeom prst="rect">
              <a:avLst/>
            </a:prstGeom>
          </p:spPr>
        </p:pic>
        <p:sp>
          <p:nvSpPr>
            <p:cNvPr id="4632" name="object 4632"/>
            <p:cNvSpPr/>
            <p:nvPr/>
          </p:nvSpPr>
          <p:spPr>
            <a:xfrm>
              <a:off x="9131181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9131181" y="539340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9131179" y="532836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35" name="object 46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9131187" y="4659334"/>
              <a:ext cx="13015" cy="83641"/>
            </a:xfrm>
            <a:prstGeom prst="rect">
              <a:avLst/>
            </a:prstGeom>
          </p:spPr>
        </p:pic>
        <p:sp>
          <p:nvSpPr>
            <p:cNvPr id="4636" name="object 4636"/>
            <p:cNvSpPr/>
            <p:nvPr/>
          </p:nvSpPr>
          <p:spPr>
            <a:xfrm>
              <a:off x="9131181" y="465934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9131181" y="474297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9131179" y="46593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39" name="object 4639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9131187" y="4008914"/>
              <a:ext cx="13015" cy="65024"/>
            </a:xfrm>
            <a:prstGeom prst="rect">
              <a:avLst/>
            </a:prstGeom>
          </p:spPr>
        </p:pic>
        <p:sp>
          <p:nvSpPr>
            <p:cNvPr id="4640" name="object 4640"/>
            <p:cNvSpPr/>
            <p:nvPr/>
          </p:nvSpPr>
          <p:spPr>
            <a:xfrm>
              <a:off x="9131181" y="4008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1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9131181" y="407394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9131179" y="40089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43" name="object 4643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9131187" y="3339877"/>
              <a:ext cx="13015" cy="83641"/>
            </a:xfrm>
            <a:prstGeom prst="rect">
              <a:avLst/>
            </a:prstGeom>
          </p:spPr>
        </p:pic>
        <p:sp>
          <p:nvSpPr>
            <p:cNvPr id="4644" name="object 4644"/>
            <p:cNvSpPr/>
            <p:nvPr/>
          </p:nvSpPr>
          <p:spPr>
            <a:xfrm>
              <a:off x="9131181" y="333988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9131181" y="342351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9131179" y="33398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47" name="object 4647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9131187" y="2689426"/>
              <a:ext cx="13015" cy="65055"/>
            </a:xfrm>
            <a:prstGeom prst="rect">
              <a:avLst/>
            </a:prstGeom>
          </p:spPr>
        </p:pic>
        <p:sp>
          <p:nvSpPr>
            <p:cNvPr id="4648" name="object 4648"/>
            <p:cNvSpPr/>
            <p:nvPr/>
          </p:nvSpPr>
          <p:spPr>
            <a:xfrm>
              <a:off x="9131181" y="268943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9131181" y="27544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9131179" y="268943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30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51" name="object 4651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9878243" y="2616977"/>
              <a:ext cx="65066" cy="12983"/>
            </a:xfrm>
            <a:prstGeom prst="rect">
              <a:avLst/>
            </a:prstGeom>
          </p:spPr>
        </p:pic>
        <p:sp>
          <p:nvSpPr>
            <p:cNvPr id="4652" name="object 4652"/>
            <p:cNvSpPr/>
            <p:nvPr/>
          </p:nvSpPr>
          <p:spPr>
            <a:xfrm>
              <a:off x="98782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9878247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9943312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55" name="object 4655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0543584" y="2616977"/>
              <a:ext cx="83641" cy="12983"/>
            </a:xfrm>
            <a:prstGeom prst="rect">
              <a:avLst/>
            </a:prstGeom>
          </p:spPr>
        </p:pic>
        <p:sp>
          <p:nvSpPr>
            <p:cNvPr id="4656" name="object 4656"/>
            <p:cNvSpPr/>
            <p:nvPr/>
          </p:nvSpPr>
          <p:spPr>
            <a:xfrm>
              <a:off x="10543569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054358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062721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59" name="object 4659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1227438" y="2616977"/>
              <a:ext cx="65055" cy="12983"/>
            </a:xfrm>
            <a:prstGeom prst="rect">
              <a:avLst/>
            </a:prstGeom>
          </p:spPr>
        </p:pic>
        <p:sp>
          <p:nvSpPr>
            <p:cNvPr id="4660" name="object 4660"/>
            <p:cNvSpPr/>
            <p:nvPr/>
          </p:nvSpPr>
          <p:spPr>
            <a:xfrm>
              <a:off x="1122744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5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1227441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1292496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63" name="object 4663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11892758" y="2616977"/>
              <a:ext cx="83641" cy="12983"/>
            </a:xfrm>
            <a:prstGeom prst="rect">
              <a:avLst/>
            </a:prstGeom>
          </p:spPr>
        </p:pic>
        <p:sp>
          <p:nvSpPr>
            <p:cNvPr id="4664" name="object 4664"/>
            <p:cNvSpPr/>
            <p:nvPr/>
          </p:nvSpPr>
          <p:spPr>
            <a:xfrm>
              <a:off x="11892754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1892765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1976395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67" name="object 4667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2576664" y="2616977"/>
              <a:ext cx="65024" cy="12983"/>
            </a:xfrm>
            <a:prstGeom prst="rect">
              <a:avLst/>
            </a:prstGeom>
          </p:spPr>
        </p:pic>
        <p:sp>
          <p:nvSpPr>
            <p:cNvPr id="4668" name="object 4668"/>
            <p:cNvSpPr/>
            <p:nvPr/>
          </p:nvSpPr>
          <p:spPr>
            <a:xfrm>
              <a:off x="12576674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2576664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2641688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71" name="object 4671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3241952" y="2616977"/>
              <a:ext cx="83641" cy="12983"/>
            </a:xfrm>
            <a:prstGeom prst="rect">
              <a:avLst/>
            </a:prstGeom>
          </p:spPr>
        </p:pic>
        <p:sp>
          <p:nvSpPr>
            <p:cNvPr id="4672" name="object 4672"/>
            <p:cNvSpPr/>
            <p:nvPr/>
          </p:nvSpPr>
          <p:spPr>
            <a:xfrm>
              <a:off x="13241938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3241950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3325579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75" name="object 467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3925837" y="2616977"/>
              <a:ext cx="65034" cy="12983"/>
            </a:xfrm>
            <a:prstGeom prst="rect">
              <a:avLst/>
            </a:prstGeom>
          </p:spPr>
        </p:pic>
        <p:sp>
          <p:nvSpPr>
            <p:cNvPr id="4676" name="object 4676"/>
            <p:cNvSpPr/>
            <p:nvPr/>
          </p:nvSpPr>
          <p:spPr>
            <a:xfrm>
              <a:off x="139258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3925848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3990880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79" name="object 4679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4591147" y="2616977"/>
              <a:ext cx="83620" cy="12983"/>
            </a:xfrm>
            <a:prstGeom prst="rect">
              <a:avLst/>
            </a:prstGeom>
          </p:spPr>
        </p:pic>
        <p:sp>
          <p:nvSpPr>
            <p:cNvPr id="4680" name="object 4680"/>
            <p:cNvSpPr/>
            <p:nvPr/>
          </p:nvSpPr>
          <p:spPr>
            <a:xfrm>
              <a:off x="14591144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2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4591149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4674764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83" name="object 4683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5275032" y="2616977"/>
              <a:ext cx="65066" cy="12983"/>
            </a:xfrm>
            <a:prstGeom prst="rect">
              <a:avLst/>
            </a:prstGeom>
          </p:spPr>
        </p:pic>
        <p:sp>
          <p:nvSpPr>
            <p:cNvPr id="4684" name="object 4684"/>
            <p:cNvSpPr/>
            <p:nvPr/>
          </p:nvSpPr>
          <p:spPr>
            <a:xfrm>
              <a:off x="15275030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5275033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5340096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87" name="object 4687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5940341" y="2616977"/>
              <a:ext cx="83641" cy="12983"/>
            </a:xfrm>
            <a:prstGeom prst="rect">
              <a:avLst/>
            </a:prstGeom>
          </p:spPr>
        </p:pic>
        <p:sp>
          <p:nvSpPr>
            <p:cNvPr id="4688" name="object 4688"/>
            <p:cNvSpPr/>
            <p:nvPr/>
          </p:nvSpPr>
          <p:spPr>
            <a:xfrm>
              <a:off x="15940322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5940332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6023963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91" name="object 4691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16624226" y="2616977"/>
              <a:ext cx="65066" cy="12983"/>
            </a:xfrm>
            <a:prstGeom prst="rect">
              <a:avLst/>
            </a:prstGeom>
          </p:spPr>
        </p:pic>
        <p:sp>
          <p:nvSpPr>
            <p:cNvPr id="4692" name="object 4692"/>
            <p:cNvSpPr/>
            <p:nvPr/>
          </p:nvSpPr>
          <p:spPr>
            <a:xfrm>
              <a:off x="16624231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6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6624233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6689298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95" name="object 4695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17289546" y="2616977"/>
              <a:ext cx="83641" cy="12983"/>
            </a:xfrm>
            <a:prstGeom prst="rect">
              <a:avLst/>
            </a:prstGeom>
          </p:spPr>
        </p:pic>
        <p:sp>
          <p:nvSpPr>
            <p:cNvPr id="4696" name="object 4696"/>
            <p:cNvSpPr/>
            <p:nvPr/>
          </p:nvSpPr>
          <p:spPr>
            <a:xfrm>
              <a:off x="17289539" y="2616973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7289550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7373180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99" name="object 4699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17973442" y="2616977"/>
              <a:ext cx="65034" cy="12983"/>
            </a:xfrm>
            <a:prstGeom prst="rect">
              <a:avLst/>
            </a:prstGeom>
          </p:spPr>
        </p:pic>
        <p:sp>
          <p:nvSpPr>
            <p:cNvPr id="4700" name="object 4700"/>
            <p:cNvSpPr/>
            <p:nvPr/>
          </p:nvSpPr>
          <p:spPr>
            <a:xfrm>
              <a:off x="17973446" y="2616973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5">
                  <a:moveTo>
                    <a:pt x="6503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7973448" y="26169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29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8038481" y="261696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298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03" name="object 4703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17350131" y="5393402"/>
              <a:ext cx="4638" cy="132320"/>
            </a:xfrm>
            <a:prstGeom prst="rect">
              <a:avLst/>
            </a:prstGeom>
          </p:spPr>
        </p:pic>
        <p:sp>
          <p:nvSpPr>
            <p:cNvPr id="4704" name="object 4704"/>
            <p:cNvSpPr/>
            <p:nvPr/>
          </p:nvSpPr>
          <p:spPr>
            <a:xfrm>
              <a:off x="17350131" y="5393402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76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7340847" y="539340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38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7354773" y="5393403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13232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7340846" y="53934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92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08" name="object 4708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7238438" y="5521073"/>
              <a:ext cx="116331" cy="4659"/>
            </a:xfrm>
            <a:prstGeom prst="rect">
              <a:avLst/>
            </a:prstGeom>
          </p:spPr>
        </p:pic>
        <p:sp>
          <p:nvSpPr>
            <p:cNvPr id="4709" name="object 4709"/>
            <p:cNvSpPr/>
            <p:nvPr/>
          </p:nvSpPr>
          <p:spPr>
            <a:xfrm>
              <a:off x="17238438" y="5521073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11169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7238426" y="5525723"/>
              <a:ext cx="116839" cy="0"/>
            </a:xfrm>
            <a:custGeom>
              <a:avLst/>
              <a:gdLst/>
              <a:ahLst/>
              <a:cxnLst/>
              <a:rect l="l" t="t" r="r" b="b"/>
              <a:pathLst>
                <a:path w="116840">
                  <a:moveTo>
                    <a:pt x="0" y="0"/>
                  </a:moveTo>
                  <a:lnTo>
                    <a:pt x="1163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7238432" y="5511782"/>
              <a:ext cx="102870" cy="0"/>
            </a:xfrm>
            <a:custGeom>
              <a:avLst/>
              <a:gdLst/>
              <a:ahLst/>
              <a:cxnLst/>
              <a:rect l="l" t="t" r="r" b="b"/>
              <a:pathLst>
                <a:path w="102869">
                  <a:moveTo>
                    <a:pt x="10241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7238426" y="5511782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94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13" name="object 4713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842003" y="4551002"/>
              <a:ext cx="19538" cy="85086"/>
            </a:xfrm>
            <a:prstGeom prst="rect">
              <a:avLst/>
            </a:prstGeom>
          </p:spPr>
        </p:pic>
        <p:pic>
          <p:nvPicPr>
            <p:cNvPr id="4714" name="object 4714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9842003" y="4439487"/>
              <a:ext cx="5591" cy="18564"/>
            </a:xfrm>
            <a:prstGeom prst="rect">
              <a:avLst/>
            </a:prstGeom>
          </p:spPr>
        </p:pic>
        <p:pic>
          <p:nvPicPr>
            <p:cNvPr id="4715" name="object 4715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9842019" y="4008916"/>
              <a:ext cx="5569" cy="60392"/>
            </a:xfrm>
            <a:prstGeom prst="rect">
              <a:avLst/>
            </a:prstGeom>
          </p:spPr>
        </p:pic>
        <p:pic>
          <p:nvPicPr>
            <p:cNvPr id="4716" name="object 4716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9842003" y="4255116"/>
              <a:ext cx="19538" cy="91452"/>
            </a:xfrm>
            <a:prstGeom prst="rect">
              <a:avLst/>
            </a:prstGeom>
          </p:spPr>
        </p:pic>
        <p:sp>
          <p:nvSpPr>
            <p:cNvPr id="4717" name="object 4717"/>
            <p:cNvSpPr/>
            <p:nvPr/>
          </p:nvSpPr>
          <p:spPr>
            <a:xfrm>
              <a:off x="9844804" y="4581968"/>
              <a:ext cx="0" cy="54610"/>
            </a:xfrm>
            <a:custGeom>
              <a:avLst/>
              <a:gdLst/>
              <a:ahLst/>
              <a:cxnLst/>
              <a:rect l="l" t="t" r="r" b="b"/>
              <a:pathLst>
                <a:path h="54610">
                  <a:moveTo>
                    <a:pt x="0" y="0"/>
                  </a:moveTo>
                  <a:lnTo>
                    <a:pt x="0" y="541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9844804" y="45792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9844804" y="45764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9844804" y="45510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9847589" y="459128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81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9847589" y="458196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9847583" y="457921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9847589" y="458196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9847583" y="457642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9847589" y="45510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423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9844804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9847589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9844804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9844804" y="43183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9844804" y="431558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9844804" y="401167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76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9844804" y="4255119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45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9847589" y="432116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402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9847583" y="431837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9847589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9847583" y="431558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9847589" y="430630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27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9847589" y="4014463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84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9847589" y="4255119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0"/>
                  </a:moveTo>
                  <a:lnTo>
                    <a:pt x="0" y="5118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9842011" y="4008917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h="60960">
                  <a:moveTo>
                    <a:pt x="0" y="0"/>
                  </a:moveTo>
                  <a:lnTo>
                    <a:pt x="0" y="6038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9842011" y="4255119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4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9842011" y="443949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85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9842011" y="455100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89">
                  <a:moveTo>
                    <a:pt x="0" y="0"/>
                  </a:moveTo>
                  <a:lnTo>
                    <a:pt x="0" y="850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9861531" y="459128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0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9861531" y="45509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42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9861531" y="4439494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56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9861531" y="432117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402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9861531" y="4255118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181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9861531" y="4028421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087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9843783" y="4576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9843784" y="45764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9847731" y="457642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9843783" y="4321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9843784" y="43211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9847731" y="43211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984201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9861531" y="4321564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2548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9842011" y="4636091"/>
              <a:ext cx="0" cy="307975"/>
            </a:xfrm>
            <a:custGeom>
              <a:avLst/>
              <a:gdLst/>
              <a:ahLst/>
              <a:cxnLst/>
              <a:rect l="l" t="t" r="r" b="b"/>
              <a:pathLst>
                <a:path h="307975">
                  <a:moveTo>
                    <a:pt x="0" y="0"/>
                  </a:moveTo>
                  <a:lnTo>
                    <a:pt x="0" y="3075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9861531" y="4640182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20">
                  <a:moveTo>
                    <a:pt x="0" y="0"/>
                  </a:moveTo>
                  <a:lnTo>
                    <a:pt x="0" y="2993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9846101" y="464018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9864322" y="463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9846092" y="463609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9846101" y="463609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9846101" y="494366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9864322" y="49395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9846092" y="4939572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9845509" y="4939572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0"/>
                  </a:moveTo>
                  <a:lnTo>
                    <a:pt x="591" y="3188"/>
                  </a:lnTo>
                </a:path>
                <a:path w="1270" h="3810">
                  <a:moveTo>
                    <a:pt x="0" y="3641"/>
                  </a:moveTo>
                  <a:lnTo>
                    <a:pt x="1183" y="36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69" name="object 4769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9842003" y="4636078"/>
              <a:ext cx="4094" cy="307582"/>
            </a:xfrm>
            <a:prstGeom prst="rect">
              <a:avLst/>
            </a:prstGeom>
          </p:spPr>
        </p:pic>
        <p:sp>
          <p:nvSpPr>
            <p:cNvPr id="4770" name="object 4770"/>
            <p:cNvSpPr/>
            <p:nvPr/>
          </p:nvSpPr>
          <p:spPr>
            <a:xfrm>
              <a:off x="984610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9846101" y="4637037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9842011" y="49427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9842011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9846101" y="49427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9842007" y="49436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9842011" y="4636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9842011" y="46370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9846101" y="46360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9842007" y="46360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9842007" y="46370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9842011" y="4637037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9842011" y="478989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9842007" y="4637037"/>
              <a:ext cx="4445" cy="153035"/>
            </a:xfrm>
            <a:custGeom>
              <a:avLst/>
              <a:gdLst/>
              <a:ahLst/>
              <a:cxnLst/>
              <a:rect l="l" t="t" r="r" b="b"/>
              <a:pathLst>
                <a:path w="4445" h="153035">
                  <a:moveTo>
                    <a:pt x="4094" y="152853"/>
                  </a:moveTo>
                  <a:lnTo>
                    <a:pt x="4094" y="0"/>
                  </a:lnTo>
                </a:path>
                <a:path w="4445" h="153035">
                  <a:moveTo>
                    <a:pt x="4094" y="152853"/>
                  </a:moveTo>
                  <a:lnTo>
                    <a:pt x="0" y="152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984201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0"/>
                  </a:moveTo>
                  <a:lnTo>
                    <a:pt x="0" y="1528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9842011" y="4942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9846101" y="478989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h="153035">
                  <a:moveTo>
                    <a:pt x="0" y="1528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9842011" y="46360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9844804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98" y="0"/>
                  </a:lnTo>
                </a:path>
                <a:path w="1904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9846101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9847589" y="46360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9846101" y="46360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9847589" y="46360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9842011" y="49436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9844804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98" y="0"/>
                  </a:lnTo>
                </a:path>
                <a:path w="1904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9846101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9847589" y="49436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9846101" y="4943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9847589" y="494366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9842011" y="4069300"/>
              <a:ext cx="0" cy="186055"/>
            </a:xfrm>
            <a:custGeom>
              <a:avLst/>
              <a:gdLst/>
              <a:ahLst/>
              <a:cxnLst/>
              <a:rect l="l" t="t" r="r" b="b"/>
              <a:pathLst>
                <a:path h="186054">
                  <a:moveTo>
                    <a:pt x="0" y="0"/>
                  </a:moveTo>
                  <a:lnTo>
                    <a:pt x="0" y="18581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9861531" y="4073389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h="177800">
                  <a:moveTo>
                    <a:pt x="0" y="0"/>
                  </a:moveTo>
                  <a:lnTo>
                    <a:pt x="0" y="177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9846101" y="407338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9864322" y="40692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9846092" y="406930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9845509" y="4069776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476"/>
                  </a:moveTo>
                  <a:lnTo>
                    <a:pt x="591" y="3617"/>
                  </a:lnTo>
                </a:path>
                <a:path w="1270" h="381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9846101" y="4255119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0" y="0"/>
                  </a:moveTo>
                  <a:lnTo>
                    <a:pt x="182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9864322" y="42510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9846092" y="425103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82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9845509" y="425103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591" y="0"/>
                  </a:moveTo>
                  <a:lnTo>
                    <a:pt x="591" y="3206"/>
                  </a:lnTo>
                </a:path>
                <a:path w="1270" h="3810">
                  <a:moveTo>
                    <a:pt x="0" y="3650"/>
                  </a:moveTo>
                  <a:lnTo>
                    <a:pt x="1183" y="36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09" name="object 480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9842003" y="4069300"/>
              <a:ext cx="4094" cy="185816"/>
            </a:xfrm>
            <a:prstGeom prst="rect">
              <a:avLst/>
            </a:prstGeom>
          </p:spPr>
        </p:pic>
        <p:sp>
          <p:nvSpPr>
            <p:cNvPr id="4810" name="object 4810"/>
            <p:cNvSpPr/>
            <p:nvPr/>
          </p:nvSpPr>
          <p:spPr>
            <a:xfrm>
              <a:off x="9846101" y="42542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9842007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9842011" y="4254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9842011" y="42551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9846101" y="4069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9842007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9842011" y="40692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9842011" y="406930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9842011" y="407024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9846101" y="4070243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9842007" y="42542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9842011" y="4070241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183973"/>
                  </a:moveTo>
                  <a:lnTo>
                    <a:pt x="0" y="0"/>
                  </a:lnTo>
                </a:path>
                <a:path h="184150">
                  <a:moveTo>
                    <a:pt x="0" y="1839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9842011" y="4069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9844804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98" y="0"/>
                  </a:lnTo>
                </a:path>
                <a:path w="1904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9846101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9847589" y="40693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9846101" y="40693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9847589" y="406930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9861531" y="40687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54"/>
                  </a:moveTo>
                  <a:lnTo>
                    <a:pt x="0" y="0"/>
                  </a:lnTo>
                </a:path>
                <a:path h="635">
                  <a:moveTo>
                    <a:pt x="0" y="554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9842011" y="4255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9844804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98" y="0"/>
                  </a:lnTo>
                </a:path>
                <a:path w="1904">
                  <a:moveTo>
                    <a:pt x="0" y="0"/>
                  </a:moveTo>
                  <a:lnTo>
                    <a:pt x="12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9846101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9847589" y="4255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9846101" y="42551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9847589" y="425511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9861531" y="42551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86"/>
                  </a:lnTo>
                </a:path>
                <a:path h="635">
                  <a:moveTo>
                    <a:pt x="0" y="0"/>
                  </a:moveTo>
                  <a:lnTo>
                    <a:pt x="0" y="58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9842019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9844803" y="443949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9847583" y="443949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9842019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9844803" y="43465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9847583" y="434657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9842019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9844803" y="45510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9847583" y="455100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9842019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9844803" y="445805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9847583" y="4458059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94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48" name="object 4848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9973958" y="3804093"/>
              <a:ext cx="574254" cy="13947"/>
            </a:xfrm>
            <a:prstGeom prst="rect">
              <a:avLst/>
            </a:prstGeom>
          </p:spPr>
        </p:pic>
        <p:sp>
          <p:nvSpPr>
            <p:cNvPr id="4849" name="object 4849"/>
            <p:cNvSpPr/>
            <p:nvPr/>
          </p:nvSpPr>
          <p:spPr>
            <a:xfrm>
              <a:off x="10394886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0399527" y="380874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30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9973956" y="3808739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4">
                  <a:moveTo>
                    <a:pt x="0" y="0"/>
                  </a:moveTo>
                  <a:lnTo>
                    <a:pt x="420929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0399527" y="3808739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0" y="0"/>
                  </a:moveTo>
                  <a:lnTo>
                    <a:pt x="1486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9973947" y="3804097"/>
              <a:ext cx="574675" cy="0"/>
            </a:xfrm>
            <a:custGeom>
              <a:avLst/>
              <a:gdLst/>
              <a:ahLst/>
              <a:cxnLst/>
              <a:rect l="l" t="t" r="r" b="b"/>
              <a:pathLst>
                <a:path w="574675">
                  <a:moveTo>
                    <a:pt x="57427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9973956" y="380409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96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9973956" y="3818055"/>
              <a:ext cx="412115" cy="0"/>
            </a:xfrm>
            <a:custGeom>
              <a:avLst/>
              <a:gdLst/>
              <a:ahLst/>
              <a:cxnLst/>
              <a:rect l="l" t="t" r="r" b="b"/>
              <a:pathLst>
                <a:path w="412115">
                  <a:moveTo>
                    <a:pt x="0" y="0"/>
                  </a:moveTo>
                  <a:lnTo>
                    <a:pt x="41165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0399527" y="3818055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0" y="0"/>
                  </a:moveTo>
                  <a:lnTo>
                    <a:pt x="14868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0548212" y="3804097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1300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0548212" y="3818055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130090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0678303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0678303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0548223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0548223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63" name="object 4863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17009480" y="5584259"/>
              <a:ext cx="163911" cy="4659"/>
            </a:xfrm>
            <a:prstGeom prst="rect">
              <a:avLst/>
            </a:prstGeom>
          </p:spPr>
        </p:pic>
        <p:sp>
          <p:nvSpPr>
            <p:cNvPr id="4864" name="object 4864"/>
            <p:cNvSpPr/>
            <p:nvPr/>
          </p:nvSpPr>
          <p:spPr>
            <a:xfrm>
              <a:off x="17014111" y="558425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>
                  <a:moveTo>
                    <a:pt x="159283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7009478" y="5588905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392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7173394" y="557495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94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7023409" y="5574966"/>
              <a:ext cx="150495" cy="0"/>
            </a:xfrm>
            <a:custGeom>
              <a:avLst/>
              <a:gdLst/>
              <a:ahLst/>
              <a:cxnLst/>
              <a:rect l="l" t="t" r="r" b="b"/>
              <a:pathLst>
                <a:path w="150494">
                  <a:moveTo>
                    <a:pt x="14998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68" name="object 4868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17009481" y="5393398"/>
              <a:ext cx="4638" cy="195512"/>
            </a:xfrm>
            <a:prstGeom prst="rect">
              <a:avLst/>
            </a:prstGeom>
          </p:spPr>
        </p:pic>
        <p:sp>
          <p:nvSpPr>
            <p:cNvPr id="4869" name="object 4869"/>
            <p:cNvSpPr/>
            <p:nvPr/>
          </p:nvSpPr>
          <p:spPr>
            <a:xfrm>
              <a:off x="17014121" y="5393392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190863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7023405" y="5393401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18156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7009468" y="5393402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93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7009478" y="5393402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0"/>
                  </a:moveTo>
                  <a:lnTo>
                    <a:pt x="0" y="195501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73" name="object 487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9842006" y="3804099"/>
              <a:ext cx="4659" cy="176926"/>
            </a:xfrm>
            <a:prstGeom prst="rect">
              <a:avLst/>
            </a:prstGeom>
          </p:spPr>
        </p:pic>
        <p:sp>
          <p:nvSpPr>
            <p:cNvPr id="4874" name="object 4874"/>
            <p:cNvSpPr/>
            <p:nvPr/>
          </p:nvSpPr>
          <p:spPr>
            <a:xfrm>
              <a:off x="9846661" y="3808739"/>
              <a:ext cx="0" cy="172720"/>
            </a:xfrm>
            <a:custGeom>
              <a:avLst/>
              <a:gdLst/>
              <a:ahLst/>
              <a:cxnLst/>
              <a:rect l="l" t="t" r="r" b="b"/>
              <a:pathLst>
                <a:path h="172720">
                  <a:moveTo>
                    <a:pt x="0" y="17228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9842011" y="3804097"/>
              <a:ext cx="0" cy="177165"/>
            </a:xfrm>
            <a:custGeom>
              <a:avLst/>
              <a:gdLst/>
              <a:ahLst/>
              <a:cxnLst/>
              <a:rect l="l" t="t" r="r" b="b"/>
              <a:pathLst>
                <a:path h="177164">
                  <a:moveTo>
                    <a:pt x="0" y="0"/>
                  </a:moveTo>
                  <a:lnTo>
                    <a:pt x="0" y="176926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9842011" y="398102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94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9855953" y="3818058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162968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78" name="object 4878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10678311" y="3804093"/>
              <a:ext cx="99203" cy="13955"/>
            </a:xfrm>
            <a:prstGeom prst="rect">
              <a:avLst/>
            </a:prstGeom>
          </p:spPr>
        </p:pic>
        <p:pic>
          <p:nvPicPr>
            <p:cNvPr id="4879" name="object 4879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0878998" y="3804093"/>
              <a:ext cx="102227" cy="4638"/>
            </a:xfrm>
            <a:prstGeom prst="rect">
              <a:avLst/>
            </a:prstGeom>
          </p:spPr>
        </p:pic>
        <p:pic>
          <p:nvPicPr>
            <p:cNvPr id="4880" name="object 4880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10814686" y="3804093"/>
              <a:ext cx="8575" cy="4638"/>
            </a:xfrm>
            <a:prstGeom prst="rect">
              <a:avLst/>
            </a:prstGeom>
          </p:spPr>
        </p:pic>
        <p:sp>
          <p:nvSpPr>
            <p:cNvPr id="4881" name="object 4881"/>
            <p:cNvSpPr/>
            <p:nvPr/>
          </p:nvSpPr>
          <p:spPr>
            <a:xfrm>
              <a:off x="10743327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0743327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0743327" y="3808739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0814681" y="380873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0878999" y="3808739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2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0879002" y="3804097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102227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0814686" y="380409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75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0678303" y="38040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502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0743331" y="380409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76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0743327" y="381805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7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0814681" y="381805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7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0878999" y="3818055"/>
              <a:ext cx="102235" cy="0"/>
            </a:xfrm>
            <a:custGeom>
              <a:avLst/>
              <a:gdLst/>
              <a:ahLst/>
              <a:cxnLst/>
              <a:rect l="l" t="t" r="r" b="b"/>
              <a:pathLst>
                <a:path w="102234">
                  <a:moveTo>
                    <a:pt x="0" y="0"/>
                  </a:moveTo>
                  <a:lnTo>
                    <a:pt x="102227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93" name="object 4893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0777514" y="3804093"/>
              <a:ext cx="37171" cy="4638"/>
            </a:xfrm>
            <a:prstGeom prst="rect">
              <a:avLst/>
            </a:prstGeom>
          </p:spPr>
        </p:pic>
        <p:sp>
          <p:nvSpPr>
            <p:cNvPr id="4894" name="object 4894"/>
            <p:cNvSpPr/>
            <p:nvPr/>
          </p:nvSpPr>
          <p:spPr>
            <a:xfrm>
              <a:off x="10810744" y="38040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0810744" y="38180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0777509" y="380873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0777508" y="381805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171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0777509" y="3804097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0981230" y="3804097"/>
              <a:ext cx="278765" cy="0"/>
            </a:xfrm>
            <a:custGeom>
              <a:avLst/>
              <a:gdLst/>
              <a:ahLst/>
              <a:cxnLst/>
              <a:rect l="l" t="t" r="r" b="b"/>
              <a:pathLst>
                <a:path w="278765">
                  <a:moveTo>
                    <a:pt x="0" y="0"/>
                  </a:moveTo>
                  <a:lnTo>
                    <a:pt x="2787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0981230" y="3818055"/>
              <a:ext cx="278765" cy="0"/>
            </a:xfrm>
            <a:custGeom>
              <a:avLst/>
              <a:gdLst/>
              <a:ahLst/>
              <a:cxnLst/>
              <a:rect l="l" t="t" r="r" b="b"/>
              <a:pathLst>
                <a:path w="278765">
                  <a:moveTo>
                    <a:pt x="0" y="0"/>
                  </a:moveTo>
                  <a:lnTo>
                    <a:pt x="27872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01" name="object 4901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0982126" y="3799465"/>
              <a:ext cx="276923" cy="2324"/>
            </a:xfrm>
            <a:prstGeom prst="rect">
              <a:avLst/>
            </a:prstGeom>
          </p:spPr>
        </p:pic>
        <p:sp>
          <p:nvSpPr>
            <p:cNvPr id="4902" name="object 4902"/>
            <p:cNvSpPr/>
            <p:nvPr/>
          </p:nvSpPr>
          <p:spPr>
            <a:xfrm>
              <a:off x="11259064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1259059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1259059" y="3799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1259965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0981230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0982134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0981234" y="3799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0981230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0982134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0982134" y="3801776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0" y="0"/>
                  </a:moveTo>
                  <a:lnTo>
                    <a:pt x="2769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1259059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0982135" y="3799455"/>
              <a:ext cx="277495" cy="0"/>
            </a:xfrm>
            <a:custGeom>
              <a:avLst/>
              <a:gdLst/>
              <a:ahLst/>
              <a:cxnLst/>
              <a:rect l="l" t="t" r="r" b="b"/>
              <a:pathLst>
                <a:path w="277495">
                  <a:moveTo>
                    <a:pt x="276923" y="0"/>
                  </a:moveTo>
                  <a:lnTo>
                    <a:pt x="0" y="0"/>
                  </a:lnTo>
                </a:path>
                <a:path w="277495">
                  <a:moveTo>
                    <a:pt x="2769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0981230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0981230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1259965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1259965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0823262" y="380409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0823262" y="3818055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55746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20" name="object 4920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0824162" y="3799465"/>
              <a:ext cx="53935" cy="2324"/>
            </a:xfrm>
            <a:prstGeom prst="rect">
              <a:avLst/>
            </a:prstGeom>
          </p:spPr>
        </p:pic>
        <p:sp>
          <p:nvSpPr>
            <p:cNvPr id="4921" name="object 4921"/>
            <p:cNvSpPr/>
            <p:nvPr/>
          </p:nvSpPr>
          <p:spPr>
            <a:xfrm>
              <a:off x="10878099" y="3799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0878097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0878097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0878999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0823262" y="3799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0824163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0823263" y="38017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0823262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0824163" y="37994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0824163" y="3799455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93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0878097" y="37994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0824161" y="3801776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935" y="0"/>
                  </a:moveTo>
                  <a:lnTo>
                    <a:pt x="0" y="0"/>
                  </a:lnTo>
                </a:path>
                <a:path w="53975">
                  <a:moveTo>
                    <a:pt x="539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0823262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0823262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0878999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0878999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37" name="object 4937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9842015" y="3804094"/>
              <a:ext cx="131942" cy="13963"/>
            </a:xfrm>
            <a:prstGeom prst="rect">
              <a:avLst/>
            </a:prstGeom>
          </p:spPr>
        </p:pic>
        <p:sp>
          <p:nvSpPr>
            <p:cNvPr id="4938" name="object 4938"/>
            <p:cNvSpPr/>
            <p:nvPr/>
          </p:nvSpPr>
          <p:spPr>
            <a:xfrm>
              <a:off x="9908931" y="380873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30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9846661" y="3808739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27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9908931" y="38040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38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9908942" y="38040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5013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9842012" y="380409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66919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9855953" y="3818055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40">
                  <a:moveTo>
                    <a:pt x="0" y="0"/>
                  </a:moveTo>
                  <a:lnTo>
                    <a:pt x="52972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44" name="object 4944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10126340" y="5328330"/>
              <a:ext cx="2994" cy="162822"/>
            </a:xfrm>
            <a:prstGeom prst="rect">
              <a:avLst/>
            </a:prstGeom>
          </p:spPr>
        </p:pic>
        <p:sp>
          <p:nvSpPr>
            <p:cNvPr id="4945" name="object 4945"/>
            <p:cNvSpPr/>
            <p:nvPr/>
          </p:nvSpPr>
          <p:spPr>
            <a:xfrm>
              <a:off x="10126338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0126340" y="5393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94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0129333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0126340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94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0126340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50" name="object 4950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0522967" y="1321473"/>
              <a:ext cx="124820" cy="124863"/>
            </a:xfrm>
            <a:prstGeom prst="rect">
              <a:avLst/>
            </a:prstGeom>
          </p:spPr>
        </p:pic>
        <p:sp>
          <p:nvSpPr>
            <p:cNvPr id="4951" name="object 4951"/>
            <p:cNvSpPr/>
            <p:nvPr/>
          </p:nvSpPr>
          <p:spPr>
            <a:xfrm>
              <a:off x="10543569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0543581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0543581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0627211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55" name="object 4955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9173758" y="1321473"/>
              <a:ext cx="124844" cy="124863"/>
            </a:xfrm>
            <a:prstGeom prst="rect">
              <a:avLst/>
            </a:prstGeom>
          </p:spPr>
        </p:pic>
        <p:sp>
          <p:nvSpPr>
            <p:cNvPr id="4956" name="object 4956"/>
            <p:cNvSpPr/>
            <p:nvPr/>
          </p:nvSpPr>
          <p:spPr>
            <a:xfrm>
              <a:off x="919435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9194366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9194366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9277996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60" name="object 4960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11872149" y="1321473"/>
              <a:ext cx="124862" cy="124863"/>
            </a:xfrm>
            <a:prstGeom prst="rect">
              <a:avLst/>
            </a:prstGeom>
          </p:spPr>
        </p:pic>
        <p:sp>
          <p:nvSpPr>
            <p:cNvPr id="4961" name="object 4961"/>
            <p:cNvSpPr/>
            <p:nvPr/>
          </p:nvSpPr>
          <p:spPr>
            <a:xfrm>
              <a:off x="1189275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1892765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1892765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1976395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65" name="object 496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3221341" y="1321473"/>
              <a:ext cx="124861" cy="124863"/>
            </a:xfrm>
            <a:prstGeom prst="rect">
              <a:avLst/>
            </a:prstGeom>
          </p:spPr>
        </p:pic>
        <p:sp>
          <p:nvSpPr>
            <p:cNvPr id="4966" name="object 4966"/>
            <p:cNvSpPr/>
            <p:nvPr/>
          </p:nvSpPr>
          <p:spPr>
            <a:xfrm>
              <a:off x="13241938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3241950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3241950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3325579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70" name="object 4970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4570526" y="1321473"/>
              <a:ext cx="124862" cy="124863"/>
            </a:xfrm>
            <a:prstGeom prst="rect">
              <a:avLst/>
            </a:prstGeom>
          </p:spPr>
        </p:pic>
        <p:sp>
          <p:nvSpPr>
            <p:cNvPr id="4971" name="object 4971"/>
            <p:cNvSpPr/>
            <p:nvPr/>
          </p:nvSpPr>
          <p:spPr>
            <a:xfrm>
              <a:off x="14591144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20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4591149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4591149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2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4674764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75" name="object 4975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5919759" y="1321473"/>
              <a:ext cx="124811" cy="124863"/>
            </a:xfrm>
            <a:prstGeom prst="rect">
              <a:avLst/>
            </a:prstGeom>
          </p:spPr>
        </p:pic>
        <p:sp>
          <p:nvSpPr>
            <p:cNvPr id="4976" name="object 4976"/>
            <p:cNvSpPr/>
            <p:nvPr/>
          </p:nvSpPr>
          <p:spPr>
            <a:xfrm>
              <a:off x="15940322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5940332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5940332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6023963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80" name="object 4980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17268942" y="1321473"/>
              <a:ext cx="124861" cy="124863"/>
            </a:xfrm>
            <a:prstGeom prst="rect">
              <a:avLst/>
            </a:prstGeom>
          </p:spPr>
        </p:pic>
        <p:sp>
          <p:nvSpPr>
            <p:cNvPr id="4981" name="object 4981"/>
            <p:cNvSpPr/>
            <p:nvPr/>
          </p:nvSpPr>
          <p:spPr>
            <a:xfrm>
              <a:off x="17289539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7289550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7289550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7373180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85" name="object 4985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8618127" y="1321473"/>
              <a:ext cx="124861" cy="124863"/>
            </a:xfrm>
            <a:prstGeom prst="rect">
              <a:avLst/>
            </a:prstGeom>
          </p:spPr>
        </p:pic>
        <p:sp>
          <p:nvSpPr>
            <p:cNvPr id="4986" name="object 4986"/>
            <p:cNvSpPr/>
            <p:nvPr/>
          </p:nvSpPr>
          <p:spPr>
            <a:xfrm>
              <a:off x="18638738" y="134209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83641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8638749" y="134209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8638749" y="142571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641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8722379" y="1342078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90" name="object 499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7973442" y="7998876"/>
              <a:ext cx="65034" cy="83641"/>
            </a:xfrm>
            <a:prstGeom prst="rect">
              <a:avLst/>
            </a:prstGeom>
          </p:spPr>
        </p:pic>
        <p:sp>
          <p:nvSpPr>
            <p:cNvPr id="4991" name="object 4991"/>
            <p:cNvSpPr/>
            <p:nvPr/>
          </p:nvSpPr>
          <p:spPr>
            <a:xfrm>
              <a:off x="17973446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7973448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7973448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8038481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95" name="object 4995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16624226" y="7998876"/>
              <a:ext cx="65066" cy="83641"/>
            </a:xfrm>
            <a:prstGeom prst="rect">
              <a:avLst/>
            </a:prstGeom>
          </p:spPr>
        </p:pic>
        <p:sp>
          <p:nvSpPr>
            <p:cNvPr id="4996" name="object 4996"/>
            <p:cNvSpPr/>
            <p:nvPr/>
          </p:nvSpPr>
          <p:spPr>
            <a:xfrm>
              <a:off x="16624231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6624233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6624233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6689298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00" name="object 5000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15275032" y="7998876"/>
              <a:ext cx="65066" cy="83641"/>
            </a:xfrm>
            <a:prstGeom prst="rect">
              <a:avLst/>
            </a:prstGeom>
          </p:spPr>
        </p:pic>
        <p:sp>
          <p:nvSpPr>
            <p:cNvPr id="5001" name="object 5001"/>
            <p:cNvSpPr/>
            <p:nvPr/>
          </p:nvSpPr>
          <p:spPr>
            <a:xfrm>
              <a:off x="15275030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5275033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5275033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5340096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05" name="object 5005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13925837" y="7998876"/>
              <a:ext cx="65034" cy="83641"/>
            </a:xfrm>
            <a:prstGeom prst="rect">
              <a:avLst/>
            </a:prstGeom>
          </p:spPr>
        </p:pic>
        <p:sp>
          <p:nvSpPr>
            <p:cNvPr id="5006" name="object 5006"/>
            <p:cNvSpPr/>
            <p:nvPr/>
          </p:nvSpPr>
          <p:spPr>
            <a:xfrm>
              <a:off x="13925846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3925848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3925848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3990880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10" name="object 5010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576664" y="7998876"/>
              <a:ext cx="65024" cy="83641"/>
            </a:xfrm>
            <a:prstGeom prst="rect">
              <a:avLst/>
            </a:prstGeom>
          </p:spPr>
        </p:pic>
        <p:sp>
          <p:nvSpPr>
            <p:cNvPr id="5011" name="object 5011"/>
            <p:cNvSpPr/>
            <p:nvPr/>
          </p:nvSpPr>
          <p:spPr>
            <a:xfrm>
              <a:off x="12576674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13" y="11800"/>
                  </a:lnTo>
                  <a:lnTo>
                    <a:pt x="6501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2576664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2576664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2641688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15" name="object 501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1227438" y="7998876"/>
              <a:ext cx="65055" cy="83641"/>
            </a:xfrm>
            <a:prstGeom prst="rect">
              <a:avLst/>
            </a:prstGeom>
          </p:spPr>
        </p:pic>
        <p:sp>
          <p:nvSpPr>
            <p:cNvPr id="5016" name="object 5016"/>
            <p:cNvSpPr/>
            <p:nvPr/>
          </p:nvSpPr>
          <p:spPr>
            <a:xfrm>
              <a:off x="11227441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1227441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1227441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1292496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20" name="object 5020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9878243" y="7998876"/>
              <a:ext cx="65066" cy="83641"/>
            </a:xfrm>
            <a:prstGeom prst="rect">
              <a:avLst/>
            </a:prstGeom>
          </p:spPr>
        </p:pic>
        <p:sp>
          <p:nvSpPr>
            <p:cNvPr id="5021" name="object 5021"/>
            <p:cNvSpPr/>
            <p:nvPr/>
          </p:nvSpPr>
          <p:spPr>
            <a:xfrm>
              <a:off x="9878246" y="7992972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9878247" y="799887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9878247" y="807660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5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9943312" y="79988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25" name="object 5025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289546" y="7961705"/>
              <a:ext cx="83641" cy="120792"/>
            </a:xfrm>
            <a:prstGeom prst="rect">
              <a:avLst/>
            </a:prstGeom>
          </p:spPr>
        </p:pic>
        <p:sp>
          <p:nvSpPr>
            <p:cNvPr id="5026" name="object 5026"/>
            <p:cNvSpPr/>
            <p:nvPr/>
          </p:nvSpPr>
          <p:spPr>
            <a:xfrm>
              <a:off x="17289539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7289550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7289550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7373180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30" name="object 5030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5940341" y="7961705"/>
              <a:ext cx="83641" cy="120792"/>
            </a:xfrm>
            <a:prstGeom prst="rect">
              <a:avLst/>
            </a:prstGeom>
          </p:spPr>
        </p:pic>
        <p:sp>
          <p:nvSpPr>
            <p:cNvPr id="5031" name="object 5031"/>
            <p:cNvSpPr/>
            <p:nvPr/>
          </p:nvSpPr>
          <p:spPr>
            <a:xfrm>
              <a:off x="15940322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5940332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5940332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6023963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35" name="object 5035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4591147" y="7961705"/>
              <a:ext cx="83620" cy="120792"/>
            </a:xfrm>
            <a:prstGeom prst="rect">
              <a:avLst/>
            </a:prstGeom>
          </p:spPr>
        </p:pic>
        <p:sp>
          <p:nvSpPr>
            <p:cNvPr id="5036" name="object 5036"/>
            <p:cNvSpPr/>
            <p:nvPr/>
          </p:nvSpPr>
          <p:spPr>
            <a:xfrm>
              <a:off x="14591144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4591149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4591149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4674764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40" name="object 504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13241952" y="7961705"/>
              <a:ext cx="83641" cy="120792"/>
            </a:xfrm>
            <a:prstGeom prst="rect">
              <a:avLst/>
            </a:prstGeom>
          </p:spPr>
        </p:pic>
        <p:sp>
          <p:nvSpPr>
            <p:cNvPr id="5041" name="object 5041"/>
            <p:cNvSpPr/>
            <p:nvPr/>
          </p:nvSpPr>
          <p:spPr>
            <a:xfrm>
              <a:off x="13241938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3241950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3241950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3325579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45" name="object 5045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11892758" y="7961705"/>
              <a:ext cx="83641" cy="120792"/>
            </a:xfrm>
            <a:prstGeom prst="rect">
              <a:avLst/>
            </a:prstGeom>
          </p:spPr>
        </p:pic>
        <p:sp>
          <p:nvSpPr>
            <p:cNvPr id="5046" name="object 5046"/>
            <p:cNvSpPr/>
            <p:nvPr/>
          </p:nvSpPr>
          <p:spPr>
            <a:xfrm>
              <a:off x="11892754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1892765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1892765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1976395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50" name="object 5050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10543584" y="7961705"/>
              <a:ext cx="83641" cy="120792"/>
            </a:xfrm>
            <a:prstGeom prst="rect">
              <a:avLst/>
            </a:prstGeom>
          </p:spPr>
        </p:pic>
        <p:sp>
          <p:nvSpPr>
            <p:cNvPr id="5051" name="object 5051"/>
            <p:cNvSpPr/>
            <p:nvPr/>
          </p:nvSpPr>
          <p:spPr>
            <a:xfrm>
              <a:off x="10543569" y="7955805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0543581" y="7961706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0543581" y="807660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5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0627211" y="7961711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55" name="object 5055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17973442" y="2629961"/>
              <a:ext cx="65034" cy="83620"/>
            </a:xfrm>
            <a:prstGeom prst="rect">
              <a:avLst/>
            </a:prstGeom>
          </p:spPr>
        </p:pic>
        <p:sp>
          <p:nvSpPr>
            <p:cNvPr id="5056" name="object 5056"/>
            <p:cNvSpPr/>
            <p:nvPr/>
          </p:nvSpPr>
          <p:spPr>
            <a:xfrm>
              <a:off x="17973446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7973448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7973448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8038481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60" name="object 5060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17289546" y="2629961"/>
              <a:ext cx="83641" cy="120792"/>
            </a:xfrm>
            <a:prstGeom prst="rect">
              <a:avLst/>
            </a:prstGeom>
          </p:spPr>
        </p:pic>
        <p:sp>
          <p:nvSpPr>
            <p:cNvPr id="5061" name="object 5061"/>
            <p:cNvSpPr/>
            <p:nvPr/>
          </p:nvSpPr>
          <p:spPr>
            <a:xfrm>
              <a:off x="17289539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7289550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7289550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7373180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65" name="object 506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16624226" y="2629961"/>
              <a:ext cx="65066" cy="83620"/>
            </a:xfrm>
            <a:prstGeom prst="rect">
              <a:avLst/>
            </a:prstGeom>
          </p:spPr>
        </p:pic>
        <p:sp>
          <p:nvSpPr>
            <p:cNvPr id="5066" name="object 5066"/>
            <p:cNvSpPr/>
            <p:nvPr/>
          </p:nvSpPr>
          <p:spPr>
            <a:xfrm>
              <a:off x="16624231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6624233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6624233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6689298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70" name="object 5070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15940341" y="2629961"/>
              <a:ext cx="83641" cy="120792"/>
            </a:xfrm>
            <a:prstGeom prst="rect">
              <a:avLst/>
            </a:prstGeom>
          </p:spPr>
        </p:pic>
        <p:sp>
          <p:nvSpPr>
            <p:cNvPr id="5071" name="object 5071"/>
            <p:cNvSpPr/>
            <p:nvPr/>
          </p:nvSpPr>
          <p:spPr>
            <a:xfrm>
              <a:off x="15940322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5940332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5940332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6023963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75" name="object 5075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15275032" y="2629961"/>
              <a:ext cx="65066" cy="83620"/>
            </a:xfrm>
            <a:prstGeom prst="rect">
              <a:avLst/>
            </a:prstGeom>
          </p:spPr>
        </p:pic>
        <p:sp>
          <p:nvSpPr>
            <p:cNvPr id="5076" name="object 5076"/>
            <p:cNvSpPr/>
            <p:nvPr/>
          </p:nvSpPr>
          <p:spPr>
            <a:xfrm>
              <a:off x="15275030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5275033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5275033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5340096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80" name="object 5080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14591147" y="2629961"/>
              <a:ext cx="83620" cy="120792"/>
            </a:xfrm>
            <a:prstGeom prst="rect">
              <a:avLst/>
            </a:prstGeom>
          </p:spPr>
        </p:pic>
        <p:sp>
          <p:nvSpPr>
            <p:cNvPr id="5081" name="object 5081"/>
            <p:cNvSpPr/>
            <p:nvPr/>
          </p:nvSpPr>
          <p:spPr>
            <a:xfrm>
              <a:off x="14591144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4591149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4591149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20" y="11800"/>
                  </a:lnTo>
                  <a:lnTo>
                    <a:pt x="83620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4674764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85" name="object 5085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13925837" y="2629961"/>
              <a:ext cx="65034" cy="83620"/>
            </a:xfrm>
            <a:prstGeom prst="rect">
              <a:avLst/>
            </a:prstGeom>
          </p:spPr>
        </p:pic>
        <p:sp>
          <p:nvSpPr>
            <p:cNvPr id="5086" name="object 5086"/>
            <p:cNvSpPr/>
            <p:nvPr/>
          </p:nvSpPr>
          <p:spPr>
            <a:xfrm>
              <a:off x="13925846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3925848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3925848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4">
                  <a:moveTo>
                    <a:pt x="0" y="11800"/>
                  </a:moveTo>
                  <a:lnTo>
                    <a:pt x="65034" y="11800"/>
                  </a:lnTo>
                  <a:lnTo>
                    <a:pt x="6503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3990880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90" name="object 509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13241952" y="2629961"/>
              <a:ext cx="83641" cy="120792"/>
            </a:xfrm>
            <a:prstGeom prst="rect">
              <a:avLst/>
            </a:prstGeom>
          </p:spPr>
        </p:pic>
        <p:sp>
          <p:nvSpPr>
            <p:cNvPr id="5091" name="object 5091"/>
            <p:cNvSpPr/>
            <p:nvPr/>
          </p:nvSpPr>
          <p:spPr>
            <a:xfrm>
              <a:off x="13241938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3241950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3241950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19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3325579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95" name="object 5095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12576664" y="2629961"/>
              <a:ext cx="65024" cy="83620"/>
            </a:xfrm>
            <a:prstGeom prst="rect">
              <a:avLst/>
            </a:prstGeom>
          </p:spPr>
        </p:pic>
        <p:sp>
          <p:nvSpPr>
            <p:cNvPr id="5096" name="object 5096"/>
            <p:cNvSpPr/>
            <p:nvPr/>
          </p:nvSpPr>
          <p:spPr>
            <a:xfrm>
              <a:off x="12576674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13" y="11800"/>
                  </a:lnTo>
                  <a:lnTo>
                    <a:pt x="6501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2576664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2576664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24" y="11800"/>
                  </a:lnTo>
                  <a:lnTo>
                    <a:pt x="65024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2641688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00" name="object 5100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11892758" y="2629961"/>
              <a:ext cx="83641" cy="120792"/>
            </a:xfrm>
            <a:prstGeom prst="rect">
              <a:avLst/>
            </a:prstGeom>
          </p:spPr>
        </p:pic>
        <p:sp>
          <p:nvSpPr>
            <p:cNvPr id="5101" name="object 5101"/>
            <p:cNvSpPr/>
            <p:nvPr/>
          </p:nvSpPr>
          <p:spPr>
            <a:xfrm>
              <a:off x="11892754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1892765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1892765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1976395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05" name="object 5105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11227438" y="2629961"/>
              <a:ext cx="65055" cy="83620"/>
            </a:xfrm>
            <a:prstGeom prst="rect">
              <a:avLst/>
            </a:prstGeom>
          </p:spPr>
        </p:pic>
        <p:sp>
          <p:nvSpPr>
            <p:cNvPr id="5106" name="object 5106"/>
            <p:cNvSpPr/>
            <p:nvPr/>
          </p:nvSpPr>
          <p:spPr>
            <a:xfrm>
              <a:off x="11227441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1227441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1227441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55" y="11800"/>
                  </a:lnTo>
                  <a:lnTo>
                    <a:pt x="65055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1292496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10" name="object 5110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10543584" y="2629961"/>
              <a:ext cx="83641" cy="120792"/>
            </a:xfrm>
            <a:prstGeom prst="rect">
              <a:avLst/>
            </a:prstGeom>
          </p:spPr>
        </p:pic>
        <p:sp>
          <p:nvSpPr>
            <p:cNvPr id="5111" name="object 5111"/>
            <p:cNvSpPr/>
            <p:nvPr/>
          </p:nvSpPr>
          <p:spPr>
            <a:xfrm>
              <a:off x="10543569" y="2624053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0543581" y="2629953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0"/>
                  </a:moveTo>
                  <a:lnTo>
                    <a:pt x="0" y="120792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0543581" y="2744851"/>
              <a:ext cx="83820" cy="12065"/>
            </a:xfrm>
            <a:custGeom>
              <a:avLst/>
              <a:gdLst/>
              <a:ahLst/>
              <a:cxnLst/>
              <a:rect l="l" t="t" r="r" b="b"/>
              <a:pathLst>
                <a:path w="83820" h="12064">
                  <a:moveTo>
                    <a:pt x="0" y="11800"/>
                  </a:moveTo>
                  <a:lnTo>
                    <a:pt x="83641" y="11800"/>
                  </a:lnTo>
                  <a:lnTo>
                    <a:pt x="83641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0627211" y="2629959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5">
                  <a:moveTo>
                    <a:pt x="0" y="120792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15" name="object 5115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9878243" y="2629961"/>
              <a:ext cx="65066" cy="83620"/>
            </a:xfrm>
            <a:prstGeom prst="rect">
              <a:avLst/>
            </a:prstGeom>
          </p:spPr>
        </p:pic>
        <p:sp>
          <p:nvSpPr>
            <p:cNvPr id="5116" name="object 5116"/>
            <p:cNvSpPr/>
            <p:nvPr/>
          </p:nvSpPr>
          <p:spPr>
            <a:xfrm>
              <a:off x="9878246" y="2624053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9878247" y="2629953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9878247" y="2707676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4" h="12064">
                  <a:moveTo>
                    <a:pt x="0" y="11800"/>
                  </a:moveTo>
                  <a:lnTo>
                    <a:pt x="65066" y="11800"/>
                  </a:lnTo>
                  <a:lnTo>
                    <a:pt x="65066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9943312" y="262995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19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20" name="object 5120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18688949" y="7967296"/>
              <a:ext cx="83589" cy="65034"/>
            </a:xfrm>
            <a:prstGeom prst="rect">
              <a:avLst/>
            </a:prstGeom>
          </p:spPr>
        </p:pic>
        <p:sp>
          <p:nvSpPr>
            <p:cNvPr id="5121" name="object 5121"/>
            <p:cNvSpPr/>
            <p:nvPr/>
          </p:nvSpPr>
          <p:spPr>
            <a:xfrm>
              <a:off x="18688943" y="796728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8688927" y="796139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4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35"/>
                  </a:lnTo>
                  <a:lnTo>
                    <a:pt x="83604" y="76835"/>
                  </a:lnTo>
                  <a:lnTo>
                    <a:pt x="83604" y="70942"/>
                  </a:lnTo>
                  <a:lnTo>
                    <a:pt x="89496" y="70942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23" name="object 5123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18651756" y="7298269"/>
              <a:ext cx="120760" cy="83620"/>
            </a:xfrm>
            <a:prstGeom prst="rect">
              <a:avLst/>
            </a:prstGeom>
          </p:spPr>
        </p:pic>
        <p:sp>
          <p:nvSpPr>
            <p:cNvPr id="5124" name="object 5124"/>
            <p:cNvSpPr/>
            <p:nvPr/>
          </p:nvSpPr>
          <p:spPr>
            <a:xfrm>
              <a:off x="18651762" y="729826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8651754" y="729237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4">
                  <a:moveTo>
                    <a:pt x="126669" y="5905"/>
                  </a:moveTo>
                  <a:lnTo>
                    <a:pt x="120764" y="5905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16"/>
                  </a:lnTo>
                  <a:lnTo>
                    <a:pt x="0" y="83616"/>
                  </a:lnTo>
                  <a:lnTo>
                    <a:pt x="0" y="95415"/>
                  </a:lnTo>
                  <a:lnTo>
                    <a:pt x="120764" y="95415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26" name="object 5126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18688949" y="6647829"/>
              <a:ext cx="83589" cy="65034"/>
            </a:xfrm>
            <a:prstGeom prst="rect">
              <a:avLst/>
            </a:prstGeom>
          </p:spPr>
        </p:pic>
        <p:sp>
          <p:nvSpPr>
            <p:cNvPr id="5127" name="object 5127"/>
            <p:cNvSpPr/>
            <p:nvPr/>
          </p:nvSpPr>
          <p:spPr>
            <a:xfrm>
              <a:off x="18688943" y="664782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8688927" y="6641928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70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47"/>
                  </a:lnTo>
                  <a:lnTo>
                    <a:pt x="83604" y="76847"/>
                  </a:lnTo>
                  <a:lnTo>
                    <a:pt x="83604" y="70942"/>
                  </a:lnTo>
                  <a:lnTo>
                    <a:pt x="89496" y="70942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29" name="object 5129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18651756" y="5978802"/>
              <a:ext cx="120760" cy="83620"/>
            </a:xfrm>
            <a:prstGeom prst="rect">
              <a:avLst/>
            </a:prstGeom>
          </p:spPr>
        </p:pic>
        <p:sp>
          <p:nvSpPr>
            <p:cNvPr id="5130" name="object 5130"/>
            <p:cNvSpPr/>
            <p:nvPr/>
          </p:nvSpPr>
          <p:spPr>
            <a:xfrm>
              <a:off x="18651762" y="5978802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2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8651754" y="5972905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905"/>
                  </a:moveTo>
                  <a:lnTo>
                    <a:pt x="120764" y="5905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32" name="object 5132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18688949" y="5328371"/>
              <a:ext cx="83589" cy="65034"/>
            </a:xfrm>
            <a:prstGeom prst="rect">
              <a:avLst/>
            </a:prstGeom>
          </p:spPr>
        </p:pic>
        <p:sp>
          <p:nvSpPr>
            <p:cNvPr id="5133" name="object 5133"/>
            <p:cNvSpPr/>
            <p:nvPr/>
          </p:nvSpPr>
          <p:spPr>
            <a:xfrm>
              <a:off x="18688943" y="532836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4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8688927" y="532247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496" y="5905"/>
                  </a:moveTo>
                  <a:lnTo>
                    <a:pt x="83591" y="5905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36"/>
                  </a:lnTo>
                  <a:lnTo>
                    <a:pt x="12" y="65036"/>
                  </a:lnTo>
                  <a:lnTo>
                    <a:pt x="12" y="76835"/>
                  </a:lnTo>
                  <a:lnTo>
                    <a:pt x="83604" y="76835"/>
                  </a:lnTo>
                  <a:lnTo>
                    <a:pt x="83604" y="70929"/>
                  </a:lnTo>
                  <a:lnTo>
                    <a:pt x="89496" y="70929"/>
                  </a:lnTo>
                  <a:lnTo>
                    <a:pt x="89496" y="590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35" name="object 5135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18651756" y="4659334"/>
              <a:ext cx="120760" cy="83641"/>
            </a:xfrm>
            <a:prstGeom prst="rect">
              <a:avLst/>
            </a:prstGeom>
          </p:spPr>
        </p:pic>
        <p:sp>
          <p:nvSpPr>
            <p:cNvPr id="5136" name="object 5136"/>
            <p:cNvSpPr/>
            <p:nvPr/>
          </p:nvSpPr>
          <p:spPr>
            <a:xfrm>
              <a:off x="18651762" y="465934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8651754" y="465345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880"/>
                  </a:moveTo>
                  <a:lnTo>
                    <a:pt x="120764" y="5880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88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38" name="object 5138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18688949" y="4008914"/>
              <a:ext cx="83589" cy="65024"/>
            </a:xfrm>
            <a:prstGeom prst="rect">
              <a:avLst/>
            </a:prstGeom>
          </p:spPr>
        </p:pic>
        <p:sp>
          <p:nvSpPr>
            <p:cNvPr id="5139" name="object 5139"/>
            <p:cNvSpPr/>
            <p:nvPr/>
          </p:nvSpPr>
          <p:spPr>
            <a:xfrm>
              <a:off x="18688943" y="4008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13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8688927" y="4003020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496" y="5918"/>
                  </a:moveTo>
                  <a:lnTo>
                    <a:pt x="83591" y="5918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24"/>
                  </a:lnTo>
                  <a:lnTo>
                    <a:pt x="12" y="65024"/>
                  </a:lnTo>
                  <a:lnTo>
                    <a:pt x="12" y="76822"/>
                  </a:lnTo>
                  <a:lnTo>
                    <a:pt x="83604" y="76822"/>
                  </a:lnTo>
                  <a:lnTo>
                    <a:pt x="83604" y="70929"/>
                  </a:lnTo>
                  <a:lnTo>
                    <a:pt x="89496" y="70929"/>
                  </a:lnTo>
                  <a:lnTo>
                    <a:pt x="89496" y="59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41" name="object 5141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18651756" y="3339877"/>
              <a:ext cx="120760" cy="83641"/>
            </a:xfrm>
            <a:prstGeom prst="rect">
              <a:avLst/>
            </a:prstGeom>
          </p:spPr>
        </p:pic>
        <p:sp>
          <p:nvSpPr>
            <p:cNvPr id="5142" name="object 5142"/>
            <p:cNvSpPr/>
            <p:nvPr/>
          </p:nvSpPr>
          <p:spPr>
            <a:xfrm>
              <a:off x="18651762" y="3339887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0"/>
                  </a:moveTo>
                  <a:lnTo>
                    <a:pt x="0" y="83641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8651754" y="3333997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69" y="5880"/>
                  </a:moveTo>
                  <a:lnTo>
                    <a:pt x="120764" y="5880"/>
                  </a:lnTo>
                  <a:lnTo>
                    <a:pt x="120764" y="0"/>
                  </a:lnTo>
                  <a:lnTo>
                    <a:pt x="12" y="0"/>
                  </a:lnTo>
                  <a:lnTo>
                    <a:pt x="12" y="11798"/>
                  </a:lnTo>
                  <a:lnTo>
                    <a:pt x="114871" y="11798"/>
                  </a:lnTo>
                  <a:lnTo>
                    <a:pt x="114871" y="83629"/>
                  </a:lnTo>
                  <a:lnTo>
                    <a:pt x="0" y="83629"/>
                  </a:lnTo>
                  <a:lnTo>
                    <a:pt x="0" y="95427"/>
                  </a:lnTo>
                  <a:lnTo>
                    <a:pt x="120764" y="95427"/>
                  </a:lnTo>
                  <a:lnTo>
                    <a:pt x="120764" y="89522"/>
                  </a:lnTo>
                  <a:lnTo>
                    <a:pt x="126669" y="89522"/>
                  </a:lnTo>
                  <a:lnTo>
                    <a:pt x="126669" y="588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44" name="object 5144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18688949" y="2689426"/>
              <a:ext cx="83589" cy="65055"/>
            </a:xfrm>
            <a:prstGeom prst="rect">
              <a:avLst/>
            </a:prstGeom>
          </p:spPr>
        </p:pic>
        <p:sp>
          <p:nvSpPr>
            <p:cNvPr id="5145" name="object 5145"/>
            <p:cNvSpPr/>
            <p:nvPr/>
          </p:nvSpPr>
          <p:spPr>
            <a:xfrm>
              <a:off x="18688943" y="268943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0"/>
                  </a:moveTo>
                  <a:lnTo>
                    <a:pt x="0" y="65055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8688927" y="2683541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69">
                  <a:moveTo>
                    <a:pt x="89496" y="5892"/>
                  </a:moveTo>
                  <a:lnTo>
                    <a:pt x="83591" y="5892"/>
                  </a:lnTo>
                  <a:lnTo>
                    <a:pt x="83591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77698" y="11798"/>
                  </a:lnTo>
                  <a:lnTo>
                    <a:pt x="77698" y="65049"/>
                  </a:lnTo>
                  <a:lnTo>
                    <a:pt x="12" y="65049"/>
                  </a:lnTo>
                  <a:lnTo>
                    <a:pt x="12" y="76847"/>
                  </a:lnTo>
                  <a:lnTo>
                    <a:pt x="83604" y="76847"/>
                  </a:lnTo>
                  <a:lnTo>
                    <a:pt x="83604" y="70954"/>
                  </a:lnTo>
                  <a:lnTo>
                    <a:pt x="89496" y="70954"/>
                  </a:lnTo>
                  <a:lnTo>
                    <a:pt x="89496" y="58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47" name="object 5147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9144203" y="7967296"/>
              <a:ext cx="83620" cy="65034"/>
            </a:xfrm>
            <a:prstGeom prst="rect">
              <a:avLst/>
            </a:prstGeom>
          </p:spPr>
        </p:pic>
        <p:sp>
          <p:nvSpPr>
            <p:cNvPr id="5148" name="object 5148"/>
            <p:cNvSpPr/>
            <p:nvPr/>
          </p:nvSpPr>
          <p:spPr>
            <a:xfrm>
              <a:off x="9227817" y="7967290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9138285" y="796139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4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29"/>
                  </a:lnTo>
                  <a:lnTo>
                    <a:pt x="5905" y="70929"/>
                  </a:lnTo>
                  <a:lnTo>
                    <a:pt x="5905" y="76835"/>
                  </a:lnTo>
                  <a:lnTo>
                    <a:pt x="89522" y="76835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50" name="object 5150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9144203" y="7298269"/>
              <a:ext cx="120792" cy="83620"/>
            </a:xfrm>
            <a:prstGeom prst="rect">
              <a:avLst/>
            </a:prstGeom>
          </p:spPr>
        </p:pic>
        <p:sp>
          <p:nvSpPr>
            <p:cNvPr id="5151" name="object 5151"/>
            <p:cNvSpPr/>
            <p:nvPr/>
          </p:nvSpPr>
          <p:spPr>
            <a:xfrm>
              <a:off x="9264991" y="729826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9138285" y="729237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4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22"/>
                  </a:lnTo>
                  <a:lnTo>
                    <a:pt x="5905" y="89522"/>
                  </a:lnTo>
                  <a:lnTo>
                    <a:pt x="5905" y="95415"/>
                  </a:lnTo>
                  <a:lnTo>
                    <a:pt x="126695" y="95415"/>
                  </a:lnTo>
                  <a:lnTo>
                    <a:pt x="126695" y="83616"/>
                  </a:lnTo>
                  <a:lnTo>
                    <a:pt x="11798" y="83616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53" name="object 5153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9144203" y="6647829"/>
              <a:ext cx="83620" cy="65034"/>
            </a:xfrm>
            <a:prstGeom prst="rect">
              <a:avLst/>
            </a:prstGeom>
          </p:spPr>
        </p:pic>
        <p:sp>
          <p:nvSpPr>
            <p:cNvPr id="5154" name="object 5154"/>
            <p:cNvSpPr/>
            <p:nvPr/>
          </p:nvSpPr>
          <p:spPr>
            <a:xfrm>
              <a:off x="9227817" y="6647829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9138285" y="6641928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70">
                  <a:moveTo>
                    <a:pt x="89522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70942"/>
                  </a:lnTo>
                  <a:lnTo>
                    <a:pt x="5905" y="70942"/>
                  </a:lnTo>
                  <a:lnTo>
                    <a:pt x="5905" y="76847"/>
                  </a:lnTo>
                  <a:lnTo>
                    <a:pt x="89522" y="76847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56" name="object 5156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9144203" y="5978802"/>
              <a:ext cx="120792" cy="83620"/>
            </a:xfrm>
            <a:prstGeom prst="rect">
              <a:avLst/>
            </a:prstGeom>
          </p:spPr>
        </p:pic>
        <p:sp>
          <p:nvSpPr>
            <p:cNvPr id="5157" name="object 5157"/>
            <p:cNvSpPr/>
            <p:nvPr/>
          </p:nvSpPr>
          <p:spPr>
            <a:xfrm>
              <a:off x="9264991" y="5978804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2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9138285" y="5972905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89522"/>
                  </a:lnTo>
                  <a:lnTo>
                    <a:pt x="5905" y="89522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59" name="object 5159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9144203" y="5328371"/>
              <a:ext cx="83620" cy="65034"/>
            </a:xfrm>
            <a:prstGeom prst="rect">
              <a:avLst/>
            </a:prstGeom>
          </p:spPr>
        </p:pic>
        <p:sp>
          <p:nvSpPr>
            <p:cNvPr id="5160" name="object 5160"/>
            <p:cNvSpPr/>
            <p:nvPr/>
          </p:nvSpPr>
          <p:spPr>
            <a:xfrm>
              <a:off x="9227817" y="532836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4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9138285" y="5322474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29"/>
                  </a:lnTo>
                  <a:lnTo>
                    <a:pt x="5905" y="70929"/>
                  </a:lnTo>
                  <a:lnTo>
                    <a:pt x="5905" y="76835"/>
                  </a:lnTo>
                  <a:lnTo>
                    <a:pt x="89522" y="76835"/>
                  </a:lnTo>
                  <a:lnTo>
                    <a:pt x="89522" y="65036"/>
                  </a:lnTo>
                  <a:lnTo>
                    <a:pt x="11798" y="65036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62" name="object 5162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9144203" y="4659324"/>
              <a:ext cx="120792" cy="83641"/>
            </a:xfrm>
            <a:prstGeom prst="rect">
              <a:avLst/>
            </a:prstGeom>
          </p:spPr>
        </p:pic>
        <p:sp>
          <p:nvSpPr>
            <p:cNvPr id="5163" name="object 5163"/>
            <p:cNvSpPr/>
            <p:nvPr/>
          </p:nvSpPr>
          <p:spPr>
            <a:xfrm>
              <a:off x="9264991" y="4659329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9138285" y="4653451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35"/>
                  </a:lnTo>
                  <a:lnTo>
                    <a:pt x="5905" y="89535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65" name="object 5165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9144203" y="4008924"/>
              <a:ext cx="83620" cy="65024"/>
            </a:xfrm>
            <a:prstGeom prst="rect">
              <a:avLst/>
            </a:prstGeom>
          </p:spPr>
        </p:pic>
        <p:sp>
          <p:nvSpPr>
            <p:cNvPr id="5166" name="object 5166"/>
            <p:cNvSpPr/>
            <p:nvPr/>
          </p:nvSpPr>
          <p:spPr>
            <a:xfrm>
              <a:off x="9227817" y="400892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13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9138285" y="4003020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89522" y="0"/>
                  </a:moveTo>
                  <a:lnTo>
                    <a:pt x="5905" y="0"/>
                  </a:lnTo>
                  <a:lnTo>
                    <a:pt x="5905" y="5905"/>
                  </a:lnTo>
                  <a:lnTo>
                    <a:pt x="0" y="5905"/>
                  </a:lnTo>
                  <a:lnTo>
                    <a:pt x="0" y="70916"/>
                  </a:lnTo>
                  <a:lnTo>
                    <a:pt x="5905" y="70916"/>
                  </a:lnTo>
                  <a:lnTo>
                    <a:pt x="5905" y="76822"/>
                  </a:lnTo>
                  <a:lnTo>
                    <a:pt x="89522" y="76822"/>
                  </a:lnTo>
                  <a:lnTo>
                    <a:pt x="89522" y="65024"/>
                  </a:lnTo>
                  <a:lnTo>
                    <a:pt x="11798" y="65024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68" name="object 5168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9144203" y="3339877"/>
              <a:ext cx="120792" cy="83641"/>
            </a:xfrm>
            <a:prstGeom prst="rect">
              <a:avLst/>
            </a:prstGeom>
          </p:spPr>
        </p:pic>
        <p:sp>
          <p:nvSpPr>
            <p:cNvPr id="5169" name="object 5169"/>
            <p:cNvSpPr/>
            <p:nvPr/>
          </p:nvSpPr>
          <p:spPr>
            <a:xfrm>
              <a:off x="9264991" y="3339876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83641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9138285" y="3333997"/>
              <a:ext cx="127000" cy="95885"/>
            </a:xfrm>
            <a:custGeom>
              <a:avLst/>
              <a:gdLst/>
              <a:ahLst/>
              <a:cxnLst/>
              <a:rect l="l" t="t" r="r" b="b"/>
              <a:pathLst>
                <a:path w="127000" h="95885">
                  <a:moveTo>
                    <a:pt x="126695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89535"/>
                  </a:lnTo>
                  <a:lnTo>
                    <a:pt x="5905" y="89535"/>
                  </a:lnTo>
                  <a:lnTo>
                    <a:pt x="5905" y="95427"/>
                  </a:lnTo>
                  <a:lnTo>
                    <a:pt x="126695" y="95427"/>
                  </a:lnTo>
                  <a:lnTo>
                    <a:pt x="126695" y="83629"/>
                  </a:lnTo>
                  <a:lnTo>
                    <a:pt x="11798" y="83629"/>
                  </a:lnTo>
                  <a:lnTo>
                    <a:pt x="11798" y="11798"/>
                  </a:lnTo>
                  <a:lnTo>
                    <a:pt x="126695" y="11798"/>
                  </a:lnTo>
                  <a:lnTo>
                    <a:pt x="12669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71" name="object 5171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9144203" y="2689436"/>
              <a:ext cx="83620" cy="65055"/>
            </a:xfrm>
            <a:prstGeom prst="rect">
              <a:avLst/>
            </a:prstGeom>
          </p:spPr>
        </p:pic>
        <p:sp>
          <p:nvSpPr>
            <p:cNvPr id="5172" name="object 5172"/>
            <p:cNvSpPr/>
            <p:nvPr/>
          </p:nvSpPr>
          <p:spPr>
            <a:xfrm>
              <a:off x="9227817" y="268943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65055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9138285" y="2683541"/>
              <a:ext cx="89535" cy="77470"/>
            </a:xfrm>
            <a:custGeom>
              <a:avLst/>
              <a:gdLst/>
              <a:ahLst/>
              <a:cxnLst/>
              <a:rect l="l" t="t" r="r" b="b"/>
              <a:pathLst>
                <a:path w="89534" h="77469">
                  <a:moveTo>
                    <a:pt x="89522" y="0"/>
                  </a:moveTo>
                  <a:lnTo>
                    <a:pt x="5905" y="0"/>
                  </a:lnTo>
                  <a:lnTo>
                    <a:pt x="5905" y="5892"/>
                  </a:lnTo>
                  <a:lnTo>
                    <a:pt x="0" y="5892"/>
                  </a:lnTo>
                  <a:lnTo>
                    <a:pt x="0" y="70954"/>
                  </a:lnTo>
                  <a:lnTo>
                    <a:pt x="5905" y="70954"/>
                  </a:lnTo>
                  <a:lnTo>
                    <a:pt x="5905" y="76847"/>
                  </a:lnTo>
                  <a:lnTo>
                    <a:pt x="89522" y="76847"/>
                  </a:lnTo>
                  <a:lnTo>
                    <a:pt x="89522" y="65049"/>
                  </a:lnTo>
                  <a:lnTo>
                    <a:pt x="11798" y="65049"/>
                  </a:lnTo>
                  <a:lnTo>
                    <a:pt x="11798" y="11798"/>
                  </a:lnTo>
                  <a:lnTo>
                    <a:pt x="89522" y="11798"/>
                  </a:lnTo>
                  <a:lnTo>
                    <a:pt x="8952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74" name="object 5174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2269089" y="5504906"/>
              <a:ext cx="219302" cy="209155"/>
            </a:xfrm>
            <a:prstGeom prst="rect">
              <a:avLst/>
            </a:prstGeom>
          </p:spPr>
        </p:pic>
        <p:pic>
          <p:nvPicPr>
            <p:cNvPr id="5175" name="object 5175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12263189" y="5499006"/>
              <a:ext cx="231102" cy="220958"/>
            </a:xfrm>
            <a:prstGeom prst="rect">
              <a:avLst/>
            </a:prstGeom>
          </p:spPr>
        </p:pic>
        <p:sp>
          <p:nvSpPr>
            <p:cNvPr id="5176" name="object 5176"/>
            <p:cNvSpPr/>
            <p:nvPr/>
          </p:nvSpPr>
          <p:spPr>
            <a:xfrm>
              <a:off x="10661592" y="3421629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h="374014">
                  <a:moveTo>
                    <a:pt x="0" y="0"/>
                  </a:moveTo>
                  <a:lnTo>
                    <a:pt x="0" y="373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2553416" y="645452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2553416" y="6461963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0512426" y="4428872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40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0654149" y="3421629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h="374014">
                  <a:moveTo>
                    <a:pt x="0" y="0"/>
                  </a:moveTo>
                  <a:lnTo>
                    <a:pt x="0" y="3735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2688140" y="67853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37171" y="37171"/>
                  </a:moveTo>
                  <a:lnTo>
                    <a:pt x="0" y="37171"/>
                  </a:lnTo>
                  <a:lnTo>
                    <a:pt x="18596" y="0"/>
                  </a:lnTo>
                  <a:lnTo>
                    <a:pt x="37171" y="3717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1048103" y="3587980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1048103" y="3587978"/>
              <a:ext cx="37465" cy="19050"/>
            </a:xfrm>
            <a:custGeom>
              <a:avLst/>
              <a:gdLst/>
              <a:ahLst/>
              <a:cxnLst/>
              <a:rect l="l" t="t" r="r" b="b"/>
              <a:pathLst>
                <a:path w="37465" h="19050">
                  <a:moveTo>
                    <a:pt x="0" y="0"/>
                  </a:moveTo>
                  <a:lnTo>
                    <a:pt x="37171" y="18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1048104" y="3606544"/>
              <a:ext cx="37465" cy="19050"/>
            </a:xfrm>
            <a:custGeom>
              <a:avLst/>
              <a:gdLst/>
              <a:ahLst/>
              <a:cxnLst/>
              <a:rect l="l" t="t" r="r" b="b"/>
              <a:pathLst>
                <a:path w="37465" h="19050">
                  <a:moveTo>
                    <a:pt x="37171" y="0"/>
                  </a:moveTo>
                  <a:lnTo>
                    <a:pt x="0" y="1860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2688140" y="6067986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37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2688146" y="6030814"/>
              <a:ext cx="19050" cy="37465"/>
            </a:xfrm>
            <a:custGeom>
              <a:avLst/>
              <a:gdLst/>
              <a:ahLst/>
              <a:cxnLst/>
              <a:rect l="l" t="t" r="r" b="b"/>
              <a:pathLst>
                <a:path w="19050" h="37464">
                  <a:moveTo>
                    <a:pt x="0" y="37171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2706744" y="6030814"/>
              <a:ext cx="19050" cy="37465"/>
            </a:xfrm>
            <a:custGeom>
              <a:avLst/>
              <a:gdLst/>
              <a:ahLst/>
              <a:cxnLst/>
              <a:rect l="l" t="t" r="r" b="b"/>
              <a:pathLst>
                <a:path w="19050" h="37464">
                  <a:moveTo>
                    <a:pt x="0" y="0"/>
                  </a:moveTo>
                  <a:lnTo>
                    <a:pt x="18575" y="371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0293600" y="3587980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171"/>
                  </a:moveTo>
                  <a:lnTo>
                    <a:pt x="0" y="0"/>
                  </a:lnTo>
                  <a:lnTo>
                    <a:pt x="37171" y="18564"/>
                  </a:lnTo>
                  <a:lnTo>
                    <a:pt x="0" y="3717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7385718" y="43917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37192" y="37140"/>
                  </a:moveTo>
                  <a:lnTo>
                    <a:pt x="0" y="37140"/>
                  </a:lnTo>
                  <a:lnTo>
                    <a:pt x="18575" y="0"/>
                  </a:lnTo>
                  <a:lnTo>
                    <a:pt x="37192" y="3714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0493859" y="4391732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140"/>
                  </a:moveTo>
                  <a:lnTo>
                    <a:pt x="37171" y="37140"/>
                  </a:lnTo>
                  <a:lnTo>
                    <a:pt x="18575" y="0"/>
                  </a:lnTo>
                  <a:lnTo>
                    <a:pt x="0" y="3714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7404296" y="4428872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40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2706744" y="6822504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59">
                  <a:moveTo>
                    <a:pt x="0" y="0"/>
                  </a:moveTo>
                  <a:lnTo>
                    <a:pt x="0" y="3400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9953537" y="3606544"/>
              <a:ext cx="340360" cy="0"/>
            </a:xfrm>
            <a:custGeom>
              <a:avLst/>
              <a:gdLst/>
              <a:ahLst/>
              <a:cxnLst/>
              <a:rect l="l" t="t" r="r" b="b"/>
              <a:pathLst>
                <a:path w="340359">
                  <a:moveTo>
                    <a:pt x="340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5227639" y="3994047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0" y="0"/>
                  </a:moveTo>
                  <a:lnTo>
                    <a:pt x="1184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5349860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5227644" y="3988463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0" y="0"/>
                  </a:moveTo>
                  <a:lnTo>
                    <a:pt x="1184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5227639" y="39884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5358202" y="3994047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>
                  <a:moveTo>
                    <a:pt x="0" y="0"/>
                  </a:moveTo>
                  <a:lnTo>
                    <a:pt x="1272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5489225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5358202" y="3988463"/>
              <a:ext cx="127635" cy="0"/>
            </a:xfrm>
            <a:custGeom>
              <a:avLst/>
              <a:gdLst/>
              <a:ahLst/>
              <a:cxnLst/>
              <a:rect l="l" t="t" r="r" b="b"/>
              <a:pathLst>
                <a:path w="127634">
                  <a:moveTo>
                    <a:pt x="0" y="0"/>
                  </a:moveTo>
                  <a:lnTo>
                    <a:pt x="1272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5354501" y="39884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5689921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5689921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5497595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5497595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5689921" y="3792417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177817"/>
                  </a:moveTo>
                  <a:lnTo>
                    <a:pt x="0" y="192308"/>
                  </a:lnTo>
                </a:path>
                <a:path h="192404">
                  <a:moveTo>
                    <a:pt x="0" y="0"/>
                  </a:moveTo>
                  <a:lnTo>
                    <a:pt x="0" y="1778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5497602" y="3792414"/>
              <a:ext cx="192405" cy="192405"/>
            </a:xfrm>
            <a:custGeom>
              <a:avLst/>
              <a:gdLst/>
              <a:ahLst/>
              <a:cxnLst/>
              <a:rect l="l" t="t" r="r" b="b"/>
              <a:pathLst>
                <a:path w="192405" h="192404">
                  <a:moveTo>
                    <a:pt x="192318" y="0"/>
                  </a:moveTo>
                  <a:lnTo>
                    <a:pt x="148445" y="5116"/>
                  </a:lnTo>
                  <a:lnTo>
                    <a:pt x="108052" y="19671"/>
                  </a:lnTo>
                  <a:lnTo>
                    <a:pt x="72331" y="42473"/>
                  </a:lnTo>
                  <a:lnTo>
                    <a:pt x="42473" y="72329"/>
                  </a:lnTo>
                  <a:lnTo>
                    <a:pt x="19671" y="108048"/>
                  </a:lnTo>
                  <a:lnTo>
                    <a:pt x="5116" y="148438"/>
                  </a:lnTo>
                  <a:lnTo>
                    <a:pt x="0" y="192308"/>
                  </a:lnTo>
                </a:path>
              </a:pathLst>
            </a:custGeom>
            <a:ln w="826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5701982" y="3994047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>
                  <a:moveTo>
                    <a:pt x="0" y="0"/>
                  </a:moveTo>
                  <a:lnTo>
                    <a:pt x="1310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5833014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5701982" y="3988463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>
                  <a:moveTo>
                    <a:pt x="0" y="0"/>
                  </a:moveTo>
                  <a:lnTo>
                    <a:pt x="1310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5698291" y="39884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5837655" y="3994047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>
                  <a:moveTo>
                    <a:pt x="0" y="0"/>
                  </a:moveTo>
                  <a:lnTo>
                    <a:pt x="1277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5965430" y="39884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5837654" y="3988463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>
                  <a:moveTo>
                    <a:pt x="1277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5837655" y="39884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16" name="object 521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15965430" y="3984726"/>
              <a:ext cx="18606" cy="13015"/>
            </a:xfrm>
            <a:prstGeom prst="rect">
              <a:avLst/>
            </a:prstGeom>
          </p:spPr>
        </p:pic>
        <p:sp>
          <p:nvSpPr>
            <p:cNvPr id="5217" name="object 5217"/>
            <p:cNvSpPr/>
            <p:nvPr/>
          </p:nvSpPr>
          <p:spPr>
            <a:xfrm>
              <a:off x="15965430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5965430" y="39977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5984028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5965421" y="39847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21" name="object 5221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15829308" y="3970235"/>
              <a:ext cx="12083" cy="27507"/>
            </a:xfrm>
            <a:prstGeom prst="rect">
              <a:avLst/>
            </a:prstGeom>
          </p:spPr>
        </p:pic>
        <p:sp>
          <p:nvSpPr>
            <p:cNvPr id="5222" name="object 5222"/>
            <p:cNvSpPr/>
            <p:nvPr/>
          </p:nvSpPr>
          <p:spPr>
            <a:xfrm>
              <a:off x="15829316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5829316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5841401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5829318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26" name="object 5226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15689919" y="3970235"/>
              <a:ext cx="12062" cy="27507"/>
            </a:xfrm>
            <a:prstGeom prst="rect">
              <a:avLst/>
            </a:prstGeom>
          </p:spPr>
        </p:pic>
        <p:sp>
          <p:nvSpPr>
            <p:cNvPr id="5227" name="object 5227"/>
            <p:cNvSpPr/>
            <p:nvPr/>
          </p:nvSpPr>
          <p:spPr>
            <a:xfrm>
              <a:off x="15689921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5689921" y="399774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20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5701989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5689927" y="397024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20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31" name="object 5231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5485496" y="3970235"/>
              <a:ext cx="12093" cy="27507"/>
            </a:xfrm>
            <a:prstGeom prst="rect">
              <a:avLst/>
            </a:prstGeom>
          </p:spPr>
        </p:pic>
        <p:sp>
          <p:nvSpPr>
            <p:cNvPr id="5232" name="object 5232"/>
            <p:cNvSpPr/>
            <p:nvPr/>
          </p:nvSpPr>
          <p:spPr>
            <a:xfrm>
              <a:off x="15485494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5485494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0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5497595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5485501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0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36" name="object 5236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15346119" y="3970235"/>
              <a:ext cx="12083" cy="27507"/>
            </a:xfrm>
            <a:prstGeom prst="rect">
              <a:avLst/>
            </a:prstGeom>
          </p:spPr>
        </p:pic>
        <p:sp>
          <p:nvSpPr>
            <p:cNvPr id="5237" name="object 5237"/>
            <p:cNvSpPr/>
            <p:nvPr/>
          </p:nvSpPr>
          <p:spPr>
            <a:xfrm>
              <a:off x="15346114" y="397024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5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5346114" y="399774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0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5358199" y="397023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5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5346116" y="397024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0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41" name="object 5241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15209065" y="3984726"/>
              <a:ext cx="18575" cy="13015"/>
            </a:xfrm>
            <a:prstGeom prst="rect">
              <a:avLst/>
            </a:prstGeom>
          </p:spPr>
        </p:pic>
        <p:sp>
          <p:nvSpPr>
            <p:cNvPr id="5242" name="object 5242"/>
            <p:cNvSpPr/>
            <p:nvPr/>
          </p:nvSpPr>
          <p:spPr>
            <a:xfrm>
              <a:off x="15209073" y="398472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5209073" y="39977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56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5227639" y="398473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0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5209064" y="39847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5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46" name="object 5246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10491345" y="5328361"/>
              <a:ext cx="2952" cy="162790"/>
            </a:xfrm>
            <a:prstGeom prst="rect">
              <a:avLst/>
            </a:prstGeom>
          </p:spPr>
        </p:pic>
        <p:sp>
          <p:nvSpPr>
            <p:cNvPr id="5247" name="object 5247"/>
            <p:cNvSpPr/>
            <p:nvPr/>
          </p:nvSpPr>
          <p:spPr>
            <a:xfrm>
              <a:off x="10491338" y="539340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52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0491339" y="532836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52" y="0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0491338" y="539340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745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0494291" y="539341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745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0491339" y="53283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52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52" name="object 5252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16096452" y="1096793"/>
              <a:ext cx="74343" cy="66919"/>
            </a:xfrm>
            <a:prstGeom prst="rect">
              <a:avLst/>
            </a:prstGeom>
          </p:spPr>
        </p:pic>
        <p:sp>
          <p:nvSpPr>
            <p:cNvPr id="5253" name="object 5253"/>
            <p:cNvSpPr/>
            <p:nvPr/>
          </p:nvSpPr>
          <p:spPr>
            <a:xfrm>
              <a:off x="16170802" y="109678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09">
                  <a:moveTo>
                    <a:pt x="0" y="66919"/>
                  </a:moveTo>
                  <a:lnTo>
                    <a:pt x="0" y="0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6096455" y="1157803"/>
              <a:ext cx="74930" cy="12065"/>
            </a:xfrm>
            <a:custGeom>
              <a:avLst/>
              <a:gdLst/>
              <a:ahLst/>
              <a:cxnLst/>
              <a:rect l="l" t="t" r="r" b="b"/>
              <a:pathLst>
                <a:path w="74930" h="12065">
                  <a:moveTo>
                    <a:pt x="0" y="11800"/>
                  </a:moveTo>
                  <a:lnTo>
                    <a:pt x="74343" y="11800"/>
                  </a:lnTo>
                  <a:lnTo>
                    <a:pt x="7434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6096455" y="1096791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09">
                  <a:moveTo>
                    <a:pt x="0" y="0"/>
                  </a:moveTo>
                  <a:lnTo>
                    <a:pt x="0" y="66919"/>
                  </a:lnTo>
                </a:path>
              </a:pathLst>
            </a:custGeom>
            <a:ln w="1180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6096458" y="1090891"/>
              <a:ext cx="74930" cy="12065"/>
            </a:xfrm>
            <a:custGeom>
              <a:avLst/>
              <a:gdLst/>
              <a:ahLst/>
              <a:cxnLst/>
              <a:rect l="l" t="t" r="r" b="b"/>
              <a:pathLst>
                <a:path w="74930" h="12065">
                  <a:moveTo>
                    <a:pt x="0" y="11800"/>
                  </a:moveTo>
                  <a:lnTo>
                    <a:pt x="74343" y="11800"/>
                  </a:lnTo>
                  <a:lnTo>
                    <a:pt x="74343" y="0"/>
                  </a:lnTo>
                  <a:lnTo>
                    <a:pt x="0" y="0"/>
                  </a:lnTo>
                  <a:lnTo>
                    <a:pt x="0" y="1180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2860049" y="71087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2860049" y="70009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2860049" y="6841095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2860049" y="68931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2860049" y="69470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2860049" y="678533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2553430" y="7162597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2553430" y="710870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2553430" y="705480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2553430" y="694702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2553430" y="7000912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2553430" y="684109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2553416" y="689313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2860049" y="70548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2553416" y="710870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2553416" y="678533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7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2553416" y="69470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2553416" y="689313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2553416" y="6841095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20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2553416" y="70548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2553416" y="700091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78" name="object 5278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2553418" y="6781625"/>
              <a:ext cx="306629" cy="3717"/>
            </a:xfrm>
            <a:prstGeom prst="rect">
              <a:avLst/>
            </a:prstGeom>
          </p:spPr>
        </p:pic>
        <p:sp>
          <p:nvSpPr>
            <p:cNvPr id="5279" name="object 5279"/>
            <p:cNvSpPr/>
            <p:nvPr/>
          </p:nvSpPr>
          <p:spPr>
            <a:xfrm>
              <a:off x="12553416" y="678162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62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2860049" y="67816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2553416" y="6781620"/>
              <a:ext cx="306705" cy="3810"/>
            </a:xfrm>
            <a:custGeom>
              <a:avLst/>
              <a:gdLst/>
              <a:ahLst/>
              <a:cxnLst/>
              <a:rect l="l" t="t" r="r" b="b"/>
              <a:pathLst>
                <a:path w="306704" h="3809">
                  <a:moveTo>
                    <a:pt x="0" y="3717"/>
                  </a:moveTo>
                  <a:lnTo>
                    <a:pt x="306629" y="3717"/>
                  </a:lnTo>
                </a:path>
                <a:path w="306704" h="3809">
                  <a:moveTo>
                    <a:pt x="0" y="3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2860049" y="60847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2860049" y="60308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2860049" y="59769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2860049" y="63002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2860049" y="62464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2860049" y="619251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2860049" y="61386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2860049" y="64080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2860049" y="6461979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0"/>
                  </a:moveTo>
                  <a:lnTo>
                    <a:pt x="0" y="2694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2860049" y="63541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2860049" y="67314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2553430" y="613862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2553430" y="6084720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2553430" y="603082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2553430" y="5976921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2553430" y="635419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2553430" y="6300295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2553430" y="6192513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2553430" y="624640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2553430" y="6731446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2553430" y="646197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2553430" y="6408087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2553430" y="6785338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3066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2553416" y="619251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2553416" y="624640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2553416" y="6030829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2553416" y="640808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2553416" y="6461979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0"/>
                  </a:moveTo>
                  <a:lnTo>
                    <a:pt x="0" y="2694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2553416" y="63541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2553416" y="61386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2553416" y="608472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2553416" y="59769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2553416" y="673144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2553416" y="630029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9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16" name="object 5316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9566015" y="7003706"/>
              <a:ext cx="13046" cy="289907"/>
            </a:xfrm>
            <a:prstGeom prst="rect">
              <a:avLst/>
            </a:prstGeom>
          </p:spPr>
        </p:pic>
        <p:sp>
          <p:nvSpPr>
            <p:cNvPr id="5317" name="object 5317"/>
            <p:cNvSpPr/>
            <p:nvPr/>
          </p:nvSpPr>
          <p:spPr>
            <a:xfrm>
              <a:off x="9566015" y="7003706"/>
              <a:ext cx="635" cy="290195"/>
            </a:xfrm>
            <a:custGeom>
              <a:avLst/>
              <a:gdLst/>
              <a:ahLst/>
              <a:cxnLst/>
              <a:rect l="l" t="t" r="r" b="b"/>
              <a:pathLst>
                <a:path w="634" h="290195">
                  <a:moveTo>
                    <a:pt x="0" y="0"/>
                  </a:moveTo>
                  <a:lnTo>
                    <a:pt x="31" y="289907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9566046" y="729361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015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9579026" y="7003704"/>
              <a:ext cx="635" cy="290195"/>
            </a:xfrm>
            <a:custGeom>
              <a:avLst/>
              <a:gdLst/>
              <a:ahLst/>
              <a:cxnLst/>
              <a:rect l="l" t="t" r="r" b="b"/>
              <a:pathLst>
                <a:path w="634" h="290195">
                  <a:moveTo>
                    <a:pt x="31" y="289907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9566024" y="70037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994" y="0"/>
                  </a:moveTo>
                  <a:lnTo>
                    <a:pt x="0" y="0"/>
                  </a:lnTo>
                </a:path>
              </a:pathLst>
            </a:custGeom>
            <a:ln w="59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9008021" y="5028672"/>
              <a:ext cx="9900920" cy="2973705"/>
            </a:xfrm>
            <a:custGeom>
              <a:avLst/>
              <a:gdLst/>
              <a:ahLst/>
              <a:cxnLst/>
              <a:rect l="l" t="t" r="r" b="b"/>
              <a:pathLst>
                <a:path w="9900919" h="2973704">
                  <a:moveTo>
                    <a:pt x="4724" y="2362"/>
                  </a:moveTo>
                  <a:lnTo>
                    <a:pt x="4038" y="698"/>
                  </a:lnTo>
                  <a:lnTo>
                    <a:pt x="2362" y="0"/>
                  </a:lnTo>
                  <a:lnTo>
                    <a:pt x="698" y="698"/>
                  </a:lnTo>
                  <a:lnTo>
                    <a:pt x="0" y="2362"/>
                  </a:lnTo>
                  <a:lnTo>
                    <a:pt x="698" y="4025"/>
                  </a:lnTo>
                  <a:lnTo>
                    <a:pt x="2362" y="4724"/>
                  </a:lnTo>
                  <a:lnTo>
                    <a:pt x="4038" y="4025"/>
                  </a:lnTo>
                  <a:lnTo>
                    <a:pt x="4724" y="2362"/>
                  </a:lnTo>
                  <a:close/>
                </a:path>
                <a:path w="9900919" h="2973704">
                  <a:moveTo>
                    <a:pt x="51181" y="2971139"/>
                  </a:moveTo>
                  <a:lnTo>
                    <a:pt x="50495" y="2969463"/>
                  </a:lnTo>
                  <a:lnTo>
                    <a:pt x="48818" y="2968777"/>
                  </a:lnTo>
                  <a:lnTo>
                    <a:pt x="47155" y="2969463"/>
                  </a:lnTo>
                  <a:lnTo>
                    <a:pt x="46456" y="2971139"/>
                  </a:lnTo>
                  <a:lnTo>
                    <a:pt x="47155" y="2972803"/>
                  </a:lnTo>
                  <a:lnTo>
                    <a:pt x="48818" y="2973501"/>
                  </a:lnTo>
                  <a:lnTo>
                    <a:pt x="50495" y="2972803"/>
                  </a:lnTo>
                  <a:lnTo>
                    <a:pt x="51181" y="2971139"/>
                  </a:lnTo>
                  <a:close/>
                </a:path>
                <a:path w="9900919" h="2973704">
                  <a:moveTo>
                    <a:pt x="9854222" y="2971139"/>
                  </a:moveTo>
                  <a:lnTo>
                    <a:pt x="9853524" y="2969463"/>
                  </a:lnTo>
                  <a:lnTo>
                    <a:pt x="9851860" y="2968777"/>
                  </a:lnTo>
                  <a:lnTo>
                    <a:pt x="9850196" y="2969463"/>
                  </a:lnTo>
                  <a:lnTo>
                    <a:pt x="9849498" y="2971139"/>
                  </a:lnTo>
                  <a:lnTo>
                    <a:pt x="9850196" y="2972803"/>
                  </a:lnTo>
                  <a:lnTo>
                    <a:pt x="9851860" y="2973501"/>
                  </a:lnTo>
                  <a:lnTo>
                    <a:pt x="9853524" y="2972803"/>
                  </a:lnTo>
                  <a:lnTo>
                    <a:pt x="9854222" y="2971139"/>
                  </a:lnTo>
                  <a:close/>
                </a:path>
                <a:path w="9900919" h="2973704">
                  <a:moveTo>
                    <a:pt x="9900691" y="2362"/>
                  </a:moveTo>
                  <a:lnTo>
                    <a:pt x="9899993" y="698"/>
                  </a:lnTo>
                  <a:lnTo>
                    <a:pt x="9898329" y="0"/>
                  </a:lnTo>
                  <a:lnTo>
                    <a:pt x="9896653" y="698"/>
                  </a:lnTo>
                  <a:lnTo>
                    <a:pt x="9895967" y="2362"/>
                  </a:lnTo>
                  <a:lnTo>
                    <a:pt x="9896653" y="4025"/>
                  </a:lnTo>
                  <a:lnTo>
                    <a:pt x="9898329" y="4724"/>
                  </a:lnTo>
                  <a:lnTo>
                    <a:pt x="9899993" y="4025"/>
                  </a:lnTo>
                  <a:lnTo>
                    <a:pt x="9900691" y="236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22" name="object 5322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16079144" y="3980517"/>
              <a:ext cx="231888" cy="231888"/>
            </a:xfrm>
            <a:prstGeom prst="rect">
              <a:avLst/>
            </a:prstGeom>
          </p:spPr>
        </p:pic>
        <p:sp>
          <p:nvSpPr>
            <p:cNvPr id="5323" name="object 5323"/>
            <p:cNvSpPr/>
            <p:nvPr/>
          </p:nvSpPr>
          <p:spPr>
            <a:xfrm>
              <a:off x="14288878" y="3380761"/>
              <a:ext cx="1761489" cy="437515"/>
            </a:xfrm>
            <a:custGeom>
              <a:avLst/>
              <a:gdLst/>
              <a:ahLst/>
              <a:cxnLst/>
              <a:rect l="l" t="t" r="r" b="b"/>
              <a:pathLst>
                <a:path w="1761490" h="437514">
                  <a:moveTo>
                    <a:pt x="0" y="104059"/>
                  </a:moveTo>
                  <a:lnTo>
                    <a:pt x="1710806" y="104059"/>
                  </a:lnTo>
                  <a:lnTo>
                    <a:pt x="1710806" y="437306"/>
                  </a:lnTo>
                  <a:lnTo>
                    <a:pt x="1761129" y="437306"/>
                  </a:lnTo>
                  <a:lnTo>
                    <a:pt x="1761129" y="0"/>
                  </a:lnTo>
                  <a:lnTo>
                    <a:pt x="0" y="0"/>
                  </a:lnTo>
                  <a:lnTo>
                    <a:pt x="0" y="104059"/>
                  </a:lnTo>
                  <a:close/>
                </a:path>
              </a:pathLst>
            </a:custGeom>
            <a:ln w="16386">
              <a:solidFill>
                <a:srgbClr val="2725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24" name="object 5324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15718463" y="3529599"/>
              <a:ext cx="233772" cy="230097"/>
            </a:xfrm>
            <a:prstGeom prst="rect">
              <a:avLst/>
            </a:prstGeom>
          </p:spPr>
        </p:pic>
      </p:grpSp>
      <p:sp>
        <p:nvSpPr>
          <p:cNvPr id="5325" name="object 5325"/>
          <p:cNvSpPr txBox="1"/>
          <p:nvPr/>
        </p:nvSpPr>
        <p:spPr>
          <a:xfrm>
            <a:off x="9037597" y="1583897"/>
            <a:ext cx="1785620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US" sz="1950" b="1">
                <a:solidFill>
                  <a:srgbClr val="00000F"/>
                </a:solidFill>
                <a:latin typeface="FS Albert"/>
                <a:cs typeface="FS Albert"/>
              </a:rPr>
              <a:t>Suurstoffi 1, ground floor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ink_x0020_oder_x0020_Bild xmlns="9a7d57e2-a6f6-4353-bdc3-995d0b2e54a4">
      <Url xsi:nil="true"/>
      <Description xsi:nil="true"/>
    </Link_x0020_oder_x0020_Bild>
    <lcf76f155ced4ddcb4097134ff3c332f xmlns="9a7d57e2-a6f6-4353-bdc3-995d0b2e54a4">
      <Terms xmlns="http://schemas.microsoft.com/office/infopath/2007/PartnerControls"/>
    </lcf76f155ced4ddcb4097134ff3c332f>
    <TaxCatchAll xmlns="bd5c1ef4-a5a8-4f60-b734-518beb01c7b7" xsi:nil="true"/>
    <TopPicsSB xmlns="9a7d57e2-a6f6-4353-bdc3-995d0b2e54a4" xsi:nil="true"/>
    <TopPics xmlns="9a7d57e2-a6f6-4353-bdc3-995d0b2e54a4" xsi:nil="true"/>
    <TopPicsCT xmlns="9a7d57e2-a6f6-4353-bdc3-995d0b2e54a4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E756FDFCB57D0948B915F9BF5E819397" ma:contentTypeVersion="20" ma:contentTypeDescription="Ein neues Dokument erstellen." ma:contentTypeScope="" ma:versionID="5055e94b4eeb34dddcb91e6054d66cbc">
  <xsd:schema xmlns:xsd="http://www.w3.org/2001/XMLSchema" xmlns:xs="http://www.w3.org/2001/XMLSchema" xmlns:p="http://schemas.microsoft.com/office/2006/metadata/properties" xmlns:ns2="bd5c1ef4-a5a8-4f60-b734-518beb01c7b7" xmlns:ns3="9a7d57e2-a6f6-4353-bdc3-995d0b2e54a4" targetNamespace="http://schemas.microsoft.com/office/2006/metadata/properties" ma:root="true" ma:fieldsID="9caa54741414d78dd4f284d7e202f50c" ns2:_="" ns3:_="">
    <xsd:import namespace="bd5c1ef4-a5a8-4f60-b734-518beb01c7b7"/>
    <xsd:import namespace="9a7d57e2-a6f6-4353-bdc3-995d0b2e54a4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3:Link_x0020_oder_x0020_Bild" minOccurs="0"/>
                <xsd:element ref="ns3:lcf76f155ced4ddcb4097134ff3c332f" minOccurs="0"/>
                <xsd:element ref="ns2:TaxCatchAll" minOccurs="0"/>
                <xsd:element ref="ns3:TopPics" minOccurs="0"/>
                <xsd:element ref="ns3:TopPicsSB" minOccurs="0"/>
                <xsd:element ref="ns3:TopPicsCT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d5c1ef4-a5a8-4f60-b734-518beb01c7b7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ba9aeb69-1acc-460c-b6e0-f66c24fee4fc}" ma:internalName="TaxCatchAll" ma:showField="CatchAllData" ma:web="bd5c1ef4-a5a8-4f60-b734-518beb01c7b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a7d57e2-a6f6-4353-bdc3-995d0b2e54a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6" nillable="true" ma:displayName="Location" ma:internalName="MediaServiceLocatio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Link_x0020_oder_x0020_Bild" ma:index="20" nillable="true" ma:displayName="Link oder Bild" ma:format="Hyperlink" ma:internalName="Link_x0020_oder_x0020_Bild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lcf76f155ced4ddcb4097134ff3c332f" ma:index="22" nillable="true" ma:taxonomy="true" ma:internalName="lcf76f155ced4ddcb4097134ff3c332f" ma:taxonomyFieldName="MediaServiceImageTags" ma:displayName="Bildmarkierungen" ma:readOnly="false" ma:fieldId="{5cf76f15-5ced-4ddc-b409-7134ff3c332f}" ma:taxonomyMulti="true" ma:sspId="9a48e02a-304b-44db-a51f-647cba8d1c2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TopPics" ma:index="24" nillable="true" ma:displayName="Top Pics" ma:format="Dropdown" ma:internalName="TopPics">
      <xsd:simpleType>
        <xsd:restriction base="dms:Choice">
          <xsd:enumeration value="10/10"/>
          <xsd:enumeration value="8/10"/>
          <xsd:enumeration value="Für andere Projekte besser"/>
        </xsd:restriction>
      </xsd:simpleType>
    </xsd:element>
    <xsd:element name="TopPicsSB" ma:index="25" nillable="true" ma:displayName="Top Pics SB" ma:format="Dropdown" ma:internalName="TopPicsSB">
      <xsd:simpleType>
        <xsd:restriction base="dms:Choice">
          <xsd:enumeration value="10/10"/>
          <xsd:enumeration value="8/10"/>
          <xsd:enumeration value="andere Projekte besser"/>
        </xsd:restriction>
      </xsd:simpleType>
    </xsd:element>
    <xsd:element name="TopPicsCT" ma:index="26" nillable="true" ma:displayName="Top Pics CT" ma:format="Dropdown" ma:internalName="TopPicsCT">
      <xsd:simpleType>
        <xsd:restriction base="dms:Choice">
          <xsd:enumeration value="10/10"/>
          <xsd:enumeration value="8/10"/>
          <xsd:enumeration value="andere Projekte besser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13656C0-690E-4858-9382-80C415A85C29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F8807AC2-B461-48B9-8237-A13E734CD8B6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EA1D42DE-F7C6-4449-AEB0-4AA74845583E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520</Words>
  <Application>Microsoft Office PowerPoint</Application>
  <PresentationFormat>Benutzerdefiniert</PresentationFormat>
  <Paragraphs>129</Paragraphs>
  <Slides>4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5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4</vt:i4>
      </vt:variant>
    </vt:vector>
  </HeadingPairs>
  <TitlesOfParts>
    <vt:vector size="10" baseType="lpstr">
      <vt:lpstr>Arial Narrow</vt:lpstr>
      <vt:lpstr>Calibri</vt:lpstr>
      <vt:lpstr>FS Albert</vt:lpstr>
      <vt:lpstr>FSAlbert-ExtraBold</vt:lpstr>
      <vt:lpstr>Times New Roman</vt:lpstr>
      <vt:lpstr>Office Theme</vt:lpstr>
      <vt:lpstr>PowerPoint-Präsentation</vt:lpstr>
      <vt:lpstr>Know what to do  in case of a fire</vt:lpstr>
      <vt:lpstr>Know what to do  in case of an evacuation</vt:lpstr>
      <vt:lpstr>Know what to do  in case of an accident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210808_hslu_sicherheit_folien_i.indd</dc:title>
  <cp:lastModifiedBy>Frey Schär Myriam HSLU</cp:lastModifiedBy>
  <cp:revision>1</cp:revision>
  <dcterms:created xsi:type="dcterms:W3CDTF">2021-08-10T12:33:52Z</dcterms:created>
  <dcterms:modified xsi:type="dcterms:W3CDTF">2021-09-02T12:09:20Z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2021-08-10T00:00:00Z</vt:filetime>
  </property>
  <property fmtid="{D5CDD505-2E9C-101B-9397-08002B2CF9AE}" pid="3" name="Creator">
    <vt:lpwstr>Adobe InDesign 16.3 (Macintosh)</vt:lpwstr>
  </property>
  <property fmtid="{D5CDD505-2E9C-101B-9397-08002B2CF9AE}" pid="4" name="LastSaved">
    <vt:filetime>2021-08-10T00:00:00Z</vt:filetime>
  </property>
  <property fmtid="{D5CDD505-2E9C-101B-9397-08002B2CF9AE}" pid="5" name="ContentTypeId">
    <vt:lpwstr>0x010100E756FDFCB57D0948B915F9BF5E819397</vt:lpwstr>
  </property>
</Properties>
</file>